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8" r:id="rId4"/>
  </p:sldMasterIdLst>
  <p:notesMasterIdLst>
    <p:notesMasterId r:id="rId150"/>
  </p:notesMasterIdLst>
  <p:handoutMasterIdLst>
    <p:handoutMasterId r:id="rId151"/>
  </p:handoutMasterIdLst>
  <p:sldIdLst>
    <p:sldId id="256" r:id="rId5"/>
    <p:sldId id="273" r:id="rId6"/>
    <p:sldId id="616" r:id="rId7"/>
    <p:sldId id="617" r:id="rId8"/>
    <p:sldId id="263" r:id="rId9"/>
    <p:sldId id="620" r:id="rId10"/>
    <p:sldId id="618" r:id="rId11"/>
    <p:sldId id="619" r:id="rId12"/>
    <p:sldId id="621" r:id="rId13"/>
    <p:sldId id="622" r:id="rId14"/>
    <p:sldId id="623" r:id="rId15"/>
    <p:sldId id="654" r:id="rId16"/>
    <p:sldId id="655" r:id="rId17"/>
    <p:sldId id="624" r:id="rId18"/>
    <p:sldId id="625" r:id="rId19"/>
    <p:sldId id="626" r:id="rId20"/>
    <p:sldId id="627" r:id="rId21"/>
    <p:sldId id="628" r:id="rId22"/>
    <p:sldId id="629" r:id="rId23"/>
    <p:sldId id="656" r:id="rId24"/>
    <p:sldId id="630" r:id="rId25"/>
    <p:sldId id="632" r:id="rId26"/>
    <p:sldId id="631" r:id="rId27"/>
    <p:sldId id="633" r:id="rId28"/>
    <p:sldId id="657" r:id="rId29"/>
    <p:sldId id="658" r:id="rId30"/>
    <p:sldId id="659" r:id="rId31"/>
    <p:sldId id="660" r:id="rId32"/>
    <p:sldId id="661" r:id="rId33"/>
    <p:sldId id="662" r:id="rId34"/>
    <p:sldId id="634" r:id="rId35"/>
    <p:sldId id="638" r:id="rId36"/>
    <p:sldId id="635" r:id="rId37"/>
    <p:sldId id="636" r:id="rId38"/>
    <p:sldId id="637" r:id="rId39"/>
    <p:sldId id="639" r:id="rId40"/>
    <p:sldId id="640" r:id="rId41"/>
    <p:sldId id="663" r:id="rId42"/>
    <p:sldId id="642" r:id="rId43"/>
    <p:sldId id="643" r:id="rId44"/>
    <p:sldId id="644" r:id="rId45"/>
    <p:sldId id="645" r:id="rId46"/>
    <p:sldId id="646" r:id="rId47"/>
    <p:sldId id="647" r:id="rId48"/>
    <p:sldId id="648" r:id="rId49"/>
    <p:sldId id="649" r:id="rId50"/>
    <p:sldId id="650" r:id="rId51"/>
    <p:sldId id="651" r:id="rId52"/>
    <p:sldId id="667" r:id="rId53"/>
    <p:sldId id="652" r:id="rId54"/>
    <p:sldId id="653" r:id="rId55"/>
    <p:sldId id="664" r:id="rId56"/>
    <p:sldId id="665" r:id="rId57"/>
    <p:sldId id="666" r:id="rId58"/>
    <p:sldId id="668" r:id="rId59"/>
    <p:sldId id="669" r:id="rId60"/>
    <p:sldId id="670" r:id="rId61"/>
    <p:sldId id="676" r:id="rId62"/>
    <p:sldId id="671" r:id="rId63"/>
    <p:sldId id="683" r:id="rId64"/>
    <p:sldId id="714" r:id="rId65"/>
    <p:sldId id="715" r:id="rId66"/>
    <p:sldId id="684" r:id="rId67"/>
    <p:sldId id="685" r:id="rId68"/>
    <p:sldId id="686" r:id="rId69"/>
    <p:sldId id="687" r:id="rId70"/>
    <p:sldId id="688" r:id="rId71"/>
    <p:sldId id="689" r:id="rId72"/>
    <p:sldId id="690" r:id="rId73"/>
    <p:sldId id="691" r:id="rId74"/>
    <p:sldId id="692" r:id="rId75"/>
    <p:sldId id="693" r:id="rId76"/>
    <p:sldId id="694" r:id="rId77"/>
    <p:sldId id="695" r:id="rId78"/>
    <p:sldId id="696" r:id="rId79"/>
    <p:sldId id="697" r:id="rId80"/>
    <p:sldId id="698" r:id="rId81"/>
    <p:sldId id="699" r:id="rId82"/>
    <p:sldId id="700" r:id="rId83"/>
    <p:sldId id="701" r:id="rId84"/>
    <p:sldId id="702" r:id="rId85"/>
    <p:sldId id="703" r:id="rId86"/>
    <p:sldId id="704" r:id="rId87"/>
    <p:sldId id="705" r:id="rId88"/>
    <p:sldId id="706" r:id="rId89"/>
    <p:sldId id="707" r:id="rId90"/>
    <p:sldId id="708" r:id="rId91"/>
    <p:sldId id="677" r:id="rId92"/>
    <p:sldId id="672" r:id="rId93"/>
    <p:sldId id="709" r:id="rId94"/>
    <p:sldId id="710" r:id="rId95"/>
    <p:sldId id="711" r:id="rId96"/>
    <p:sldId id="712" r:id="rId97"/>
    <p:sldId id="678" r:id="rId98"/>
    <p:sldId id="673" r:id="rId99"/>
    <p:sldId id="722" r:id="rId100"/>
    <p:sldId id="723" r:id="rId101"/>
    <p:sldId id="713" r:id="rId102"/>
    <p:sldId id="716" r:id="rId103"/>
    <p:sldId id="717" r:id="rId104"/>
    <p:sldId id="718" r:id="rId105"/>
    <p:sldId id="719" r:id="rId106"/>
    <p:sldId id="746" r:id="rId107"/>
    <p:sldId id="747" r:id="rId108"/>
    <p:sldId id="720" r:id="rId109"/>
    <p:sldId id="721" r:id="rId110"/>
    <p:sldId id="724" r:id="rId111"/>
    <p:sldId id="725" r:id="rId112"/>
    <p:sldId id="726" r:id="rId113"/>
    <p:sldId id="727" r:id="rId114"/>
    <p:sldId id="679" r:id="rId115"/>
    <p:sldId id="674" r:id="rId116"/>
    <p:sldId id="728" r:id="rId117"/>
    <p:sldId id="729" r:id="rId118"/>
    <p:sldId id="730" r:id="rId119"/>
    <p:sldId id="731" r:id="rId120"/>
    <p:sldId id="732" r:id="rId121"/>
    <p:sldId id="733" r:id="rId122"/>
    <p:sldId id="748" r:id="rId123"/>
    <p:sldId id="749" r:id="rId124"/>
    <p:sldId id="750" r:id="rId125"/>
    <p:sldId id="751" r:id="rId126"/>
    <p:sldId id="752" r:id="rId127"/>
    <p:sldId id="753" r:id="rId128"/>
    <p:sldId id="279" r:id="rId129"/>
    <p:sldId id="754" r:id="rId130"/>
    <p:sldId id="755" r:id="rId131"/>
    <p:sldId id="756" r:id="rId132"/>
    <p:sldId id="757" r:id="rId133"/>
    <p:sldId id="758" r:id="rId134"/>
    <p:sldId id="759" r:id="rId135"/>
    <p:sldId id="760" r:id="rId136"/>
    <p:sldId id="761" r:id="rId137"/>
    <p:sldId id="762" r:id="rId138"/>
    <p:sldId id="763" r:id="rId139"/>
    <p:sldId id="797" r:id="rId140"/>
    <p:sldId id="680" r:id="rId141"/>
    <p:sldId id="675" r:id="rId142"/>
    <p:sldId id="769" r:id="rId143"/>
    <p:sldId id="770" r:id="rId144"/>
    <p:sldId id="771" r:id="rId145"/>
    <p:sldId id="265" r:id="rId146"/>
    <p:sldId id="798" r:id="rId147"/>
    <p:sldId id="614" r:id="rId148"/>
    <p:sldId id="615" r:id="rId149"/>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0F0F"/>
    <a:srgbClr val="AE7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2659" autoAdjust="0"/>
  </p:normalViewPr>
  <p:slideViewPr>
    <p:cSldViewPr snapToGrid="0">
      <p:cViewPr varScale="1">
        <p:scale>
          <a:sx n="90" d="100"/>
          <a:sy n="90" d="100"/>
        </p:scale>
        <p:origin x="1116" y="96"/>
      </p:cViewPr>
      <p:guideLst/>
    </p:cSldViewPr>
  </p:slideViewPr>
  <p:notesTextViewPr>
    <p:cViewPr>
      <p:scale>
        <a:sx n="1" d="1"/>
        <a:sy n="1" d="1"/>
      </p:scale>
      <p:origin x="0" y="0"/>
    </p:cViewPr>
  </p:notesTextViewPr>
  <p:notesViewPr>
    <p:cSldViewPr snapToGrid="0">
      <p:cViewPr varScale="1">
        <p:scale>
          <a:sx n="75" d="100"/>
          <a:sy n="75" d="100"/>
        </p:scale>
        <p:origin x="3972" y="5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B5FB6F5-51EC-43FD-B8CF-E736365348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347FF874-B3EC-470E-8EA6-5BF0F789B4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1A1B1E3-ADB1-4F9A-9E22-4F4580A68D41}" type="datetime1">
              <a:rPr lang="zh-CN" altLang="en-US" smtClean="0">
                <a:latin typeface="Microsoft YaHei UI" panose="020B0503020204020204" pitchFamily="34" charset="-122"/>
                <a:ea typeface="Microsoft YaHei UI" panose="020B0503020204020204" pitchFamily="34" charset="-122"/>
              </a:rPr>
              <a:t>2025/9/5</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40F35E46-8EA0-4D31-B53D-1DC006F225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1089EA35-CB71-49D2-A823-EBB877793B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849CF80-918C-4346-8274-A92117EC4DD0}"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65724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16B4E418-BDBF-4BD0-9396-5D24AC4114E5}" type="datetime1">
              <a:rPr lang="zh-CN" altLang="en-US" smtClean="0"/>
              <a:pPr/>
              <a:t>2025/9/5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0279F17-7BA4-49BC-BB37-7F646CF8D2F0}" type="slidenum">
              <a:rPr lang="en-US" altLang="zh-CN" smtClean="0"/>
              <a:pPr/>
              <a:t>‹#›</a:t>
            </a:fld>
            <a:endParaRPr lang="zh-CN" alt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6187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12</a:t>
            </a:fld>
            <a:endParaRPr lang="zh-CN" altLang="en-US" dirty="0"/>
          </a:p>
        </p:txBody>
      </p:sp>
    </p:spTree>
    <p:extLst>
      <p:ext uri="{BB962C8B-B14F-4D97-AF65-F5344CB8AC3E}">
        <p14:creationId xmlns:p14="http://schemas.microsoft.com/office/powerpoint/2010/main" val="274397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13</a:t>
            </a:fld>
            <a:endParaRPr lang="zh-CN" altLang="en-US" dirty="0"/>
          </a:p>
        </p:txBody>
      </p:sp>
    </p:spTree>
    <p:extLst>
      <p:ext uri="{BB962C8B-B14F-4D97-AF65-F5344CB8AC3E}">
        <p14:creationId xmlns:p14="http://schemas.microsoft.com/office/powerpoint/2010/main" val="3199858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14</a:t>
            </a:fld>
            <a:endParaRPr lang="zh-CN" altLang="en-US" dirty="0"/>
          </a:p>
        </p:txBody>
      </p:sp>
    </p:spTree>
    <p:extLst>
      <p:ext uri="{BB962C8B-B14F-4D97-AF65-F5344CB8AC3E}">
        <p14:creationId xmlns:p14="http://schemas.microsoft.com/office/powerpoint/2010/main" val="323969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16</a:t>
            </a:fld>
            <a:endParaRPr lang="zh-CN" altLang="en-US" dirty="0"/>
          </a:p>
        </p:txBody>
      </p:sp>
    </p:spTree>
    <p:extLst>
      <p:ext uri="{BB962C8B-B14F-4D97-AF65-F5344CB8AC3E}">
        <p14:creationId xmlns:p14="http://schemas.microsoft.com/office/powerpoint/2010/main" val="3523882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17</a:t>
            </a:fld>
            <a:endParaRPr lang="zh-CN" altLang="en-US" dirty="0"/>
          </a:p>
        </p:txBody>
      </p:sp>
    </p:spTree>
    <p:extLst>
      <p:ext uri="{BB962C8B-B14F-4D97-AF65-F5344CB8AC3E}">
        <p14:creationId xmlns:p14="http://schemas.microsoft.com/office/powerpoint/2010/main" val="626963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18</a:t>
            </a:fld>
            <a:endParaRPr lang="zh-CN" altLang="en-US" dirty="0"/>
          </a:p>
        </p:txBody>
      </p:sp>
    </p:spTree>
    <p:extLst>
      <p:ext uri="{BB962C8B-B14F-4D97-AF65-F5344CB8AC3E}">
        <p14:creationId xmlns:p14="http://schemas.microsoft.com/office/powerpoint/2010/main" val="2037876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19</a:t>
            </a:fld>
            <a:endParaRPr lang="zh-CN" altLang="en-US" dirty="0"/>
          </a:p>
        </p:txBody>
      </p:sp>
    </p:spTree>
    <p:extLst>
      <p:ext uri="{BB962C8B-B14F-4D97-AF65-F5344CB8AC3E}">
        <p14:creationId xmlns:p14="http://schemas.microsoft.com/office/powerpoint/2010/main" val="1190157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22</a:t>
            </a:fld>
            <a:endParaRPr lang="zh-CN" altLang="en-US" dirty="0"/>
          </a:p>
        </p:txBody>
      </p:sp>
    </p:spTree>
    <p:extLst>
      <p:ext uri="{BB962C8B-B14F-4D97-AF65-F5344CB8AC3E}">
        <p14:creationId xmlns:p14="http://schemas.microsoft.com/office/powerpoint/2010/main" val="1136675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23</a:t>
            </a:fld>
            <a:endParaRPr lang="zh-CN" altLang="en-US" dirty="0"/>
          </a:p>
        </p:txBody>
      </p:sp>
    </p:spTree>
    <p:extLst>
      <p:ext uri="{BB962C8B-B14F-4D97-AF65-F5344CB8AC3E}">
        <p14:creationId xmlns:p14="http://schemas.microsoft.com/office/powerpoint/2010/main" val="3609596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25</a:t>
            </a:fld>
            <a:endParaRPr lang="zh-CN" altLang="en-US" dirty="0"/>
          </a:p>
        </p:txBody>
      </p:sp>
    </p:spTree>
    <p:extLst>
      <p:ext uri="{BB962C8B-B14F-4D97-AF65-F5344CB8AC3E}">
        <p14:creationId xmlns:p14="http://schemas.microsoft.com/office/powerpoint/2010/main" val="1974587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82944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26</a:t>
            </a:fld>
            <a:endParaRPr lang="zh-CN" altLang="en-US" dirty="0"/>
          </a:p>
        </p:txBody>
      </p:sp>
    </p:spTree>
    <p:extLst>
      <p:ext uri="{BB962C8B-B14F-4D97-AF65-F5344CB8AC3E}">
        <p14:creationId xmlns:p14="http://schemas.microsoft.com/office/powerpoint/2010/main" val="415866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27</a:t>
            </a:fld>
            <a:endParaRPr lang="zh-CN" altLang="en-US" dirty="0"/>
          </a:p>
        </p:txBody>
      </p:sp>
    </p:spTree>
    <p:extLst>
      <p:ext uri="{BB962C8B-B14F-4D97-AF65-F5344CB8AC3E}">
        <p14:creationId xmlns:p14="http://schemas.microsoft.com/office/powerpoint/2010/main" val="2148494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28</a:t>
            </a:fld>
            <a:endParaRPr lang="zh-CN" altLang="en-US" dirty="0"/>
          </a:p>
        </p:txBody>
      </p:sp>
    </p:spTree>
    <p:extLst>
      <p:ext uri="{BB962C8B-B14F-4D97-AF65-F5344CB8AC3E}">
        <p14:creationId xmlns:p14="http://schemas.microsoft.com/office/powerpoint/2010/main" val="2353056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29</a:t>
            </a:fld>
            <a:endParaRPr lang="zh-CN" altLang="en-US" dirty="0"/>
          </a:p>
        </p:txBody>
      </p:sp>
    </p:spTree>
    <p:extLst>
      <p:ext uri="{BB962C8B-B14F-4D97-AF65-F5344CB8AC3E}">
        <p14:creationId xmlns:p14="http://schemas.microsoft.com/office/powerpoint/2010/main" val="1543084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30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08406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31</a:t>
            </a:fld>
            <a:endParaRPr lang="zh-CN" altLang="en-US" dirty="0"/>
          </a:p>
        </p:txBody>
      </p:sp>
    </p:spTree>
    <p:extLst>
      <p:ext uri="{BB962C8B-B14F-4D97-AF65-F5344CB8AC3E}">
        <p14:creationId xmlns:p14="http://schemas.microsoft.com/office/powerpoint/2010/main" val="171151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32</a:t>
            </a:fld>
            <a:endParaRPr lang="zh-CN" altLang="en-US" dirty="0"/>
          </a:p>
        </p:txBody>
      </p:sp>
    </p:spTree>
    <p:extLst>
      <p:ext uri="{BB962C8B-B14F-4D97-AF65-F5344CB8AC3E}">
        <p14:creationId xmlns:p14="http://schemas.microsoft.com/office/powerpoint/2010/main" val="446747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36</a:t>
            </a:fld>
            <a:endParaRPr lang="zh-CN" altLang="en-US" dirty="0"/>
          </a:p>
        </p:txBody>
      </p:sp>
    </p:spTree>
    <p:extLst>
      <p:ext uri="{BB962C8B-B14F-4D97-AF65-F5344CB8AC3E}">
        <p14:creationId xmlns:p14="http://schemas.microsoft.com/office/powerpoint/2010/main" val="388778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37</a:t>
            </a:fld>
            <a:endParaRPr lang="zh-CN" altLang="en-US" dirty="0"/>
          </a:p>
        </p:txBody>
      </p:sp>
    </p:spTree>
    <p:extLst>
      <p:ext uri="{BB962C8B-B14F-4D97-AF65-F5344CB8AC3E}">
        <p14:creationId xmlns:p14="http://schemas.microsoft.com/office/powerpoint/2010/main" val="1108413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38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6251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3</a:t>
            </a:fld>
            <a:endParaRPr lang="zh-CN" altLang="en-US" dirty="0"/>
          </a:p>
        </p:txBody>
      </p:sp>
    </p:spTree>
    <p:extLst>
      <p:ext uri="{BB962C8B-B14F-4D97-AF65-F5344CB8AC3E}">
        <p14:creationId xmlns:p14="http://schemas.microsoft.com/office/powerpoint/2010/main" val="3500638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CWR</a:t>
            </a:r>
            <a:r>
              <a:rPr lang="zh-CN" altLang="en-US" dirty="0"/>
              <a:t>（拥塞窗口缩减）和</a:t>
            </a:r>
            <a:r>
              <a:rPr lang="en-US" altLang="zh-CN" dirty="0"/>
              <a:t>ECE</a:t>
            </a:r>
            <a:r>
              <a:rPr lang="zh-CN" altLang="en-US" dirty="0"/>
              <a:t>（明确拥塞通告回显）用于网络辅助的拥塞控制，在</a:t>
            </a:r>
            <a:r>
              <a:rPr lang="en-US" altLang="zh-CN" dirty="0"/>
              <a:t>TCP</a:t>
            </a:r>
            <a:r>
              <a:rPr lang="zh-CN" altLang="en-US" dirty="0"/>
              <a:t>拥塞控制中会讲到</a:t>
            </a:r>
          </a:p>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40</a:t>
            </a:fld>
            <a:endParaRPr lang="zh-CN" altLang="en-US" dirty="0"/>
          </a:p>
        </p:txBody>
      </p:sp>
    </p:spTree>
    <p:extLst>
      <p:ext uri="{BB962C8B-B14F-4D97-AF65-F5344CB8AC3E}">
        <p14:creationId xmlns:p14="http://schemas.microsoft.com/office/powerpoint/2010/main" val="3855653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41</a:t>
            </a:fld>
            <a:endParaRPr lang="zh-CN" altLang="en-US" dirty="0"/>
          </a:p>
        </p:txBody>
      </p:sp>
    </p:spTree>
    <p:extLst>
      <p:ext uri="{BB962C8B-B14F-4D97-AF65-F5344CB8AC3E}">
        <p14:creationId xmlns:p14="http://schemas.microsoft.com/office/powerpoint/2010/main" val="3273176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44</a:t>
            </a:fld>
            <a:endParaRPr lang="zh-CN" altLang="en-US" dirty="0"/>
          </a:p>
        </p:txBody>
      </p:sp>
    </p:spTree>
    <p:extLst>
      <p:ext uri="{BB962C8B-B14F-4D97-AF65-F5344CB8AC3E}">
        <p14:creationId xmlns:p14="http://schemas.microsoft.com/office/powerpoint/2010/main" val="2013553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45</a:t>
            </a:fld>
            <a:endParaRPr lang="zh-CN" altLang="en-US" dirty="0"/>
          </a:p>
        </p:txBody>
      </p:sp>
    </p:spTree>
    <p:extLst>
      <p:ext uri="{BB962C8B-B14F-4D97-AF65-F5344CB8AC3E}">
        <p14:creationId xmlns:p14="http://schemas.microsoft.com/office/powerpoint/2010/main" val="3307147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48</a:t>
            </a:fld>
            <a:endParaRPr lang="zh-CN" altLang="en-US" dirty="0"/>
          </a:p>
        </p:txBody>
      </p:sp>
    </p:spTree>
    <p:extLst>
      <p:ext uri="{BB962C8B-B14F-4D97-AF65-F5344CB8AC3E}">
        <p14:creationId xmlns:p14="http://schemas.microsoft.com/office/powerpoint/2010/main" val="3066053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50</a:t>
            </a:fld>
            <a:endParaRPr lang="zh-CN" altLang="en-US" dirty="0"/>
          </a:p>
        </p:txBody>
      </p:sp>
    </p:spTree>
    <p:extLst>
      <p:ext uri="{BB962C8B-B14F-4D97-AF65-F5344CB8AC3E}">
        <p14:creationId xmlns:p14="http://schemas.microsoft.com/office/powerpoint/2010/main" val="3835210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52</a:t>
            </a:fld>
            <a:endParaRPr lang="zh-CN" altLang="en-US" dirty="0"/>
          </a:p>
        </p:txBody>
      </p:sp>
    </p:spTree>
    <p:extLst>
      <p:ext uri="{BB962C8B-B14F-4D97-AF65-F5344CB8AC3E}">
        <p14:creationId xmlns:p14="http://schemas.microsoft.com/office/powerpoint/2010/main" val="402287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54</a:t>
            </a:fld>
            <a:endParaRPr lang="zh-CN" altLang="en-US" dirty="0"/>
          </a:p>
        </p:txBody>
      </p:sp>
    </p:spTree>
    <p:extLst>
      <p:ext uri="{BB962C8B-B14F-4D97-AF65-F5344CB8AC3E}">
        <p14:creationId xmlns:p14="http://schemas.microsoft.com/office/powerpoint/2010/main" val="2793143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55</a:t>
            </a:fld>
            <a:endParaRPr lang="zh-CN" altLang="en-US" dirty="0"/>
          </a:p>
        </p:txBody>
      </p:sp>
    </p:spTree>
    <p:extLst>
      <p:ext uri="{BB962C8B-B14F-4D97-AF65-F5344CB8AC3E}">
        <p14:creationId xmlns:p14="http://schemas.microsoft.com/office/powerpoint/2010/main" val="3194924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56</a:t>
            </a:fld>
            <a:endParaRPr lang="zh-CN" altLang="en-US" dirty="0"/>
          </a:p>
        </p:txBody>
      </p:sp>
    </p:spTree>
    <p:extLst>
      <p:ext uri="{BB962C8B-B14F-4D97-AF65-F5344CB8AC3E}">
        <p14:creationId xmlns:p14="http://schemas.microsoft.com/office/powerpoint/2010/main" val="2325127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4</a:t>
            </a:fld>
            <a:endParaRPr lang="zh-CN" altLang="en-US" dirty="0"/>
          </a:p>
        </p:txBody>
      </p:sp>
    </p:spTree>
    <p:extLst>
      <p:ext uri="{BB962C8B-B14F-4D97-AF65-F5344CB8AC3E}">
        <p14:creationId xmlns:p14="http://schemas.microsoft.com/office/powerpoint/2010/main" val="3766024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57</a:t>
            </a:fld>
            <a:endParaRPr lang="zh-CN" altLang="en-US" dirty="0"/>
          </a:p>
        </p:txBody>
      </p:sp>
    </p:spTree>
    <p:extLst>
      <p:ext uri="{BB962C8B-B14F-4D97-AF65-F5344CB8AC3E}">
        <p14:creationId xmlns:p14="http://schemas.microsoft.com/office/powerpoint/2010/main" val="3934062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B0279F17-7BA4-49BC-BB37-7F646CF8D2F0}"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1840944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60</a:t>
            </a:fld>
            <a:endParaRPr lang="zh-CN" altLang="en-US" dirty="0"/>
          </a:p>
        </p:txBody>
      </p:sp>
    </p:spTree>
    <p:extLst>
      <p:ext uri="{BB962C8B-B14F-4D97-AF65-F5344CB8AC3E}">
        <p14:creationId xmlns:p14="http://schemas.microsoft.com/office/powerpoint/2010/main" val="1399427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61</a:t>
            </a:fld>
            <a:endParaRPr lang="zh-CN" altLang="en-US" dirty="0"/>
          </a:p>
        </p:txBody>
      </p:sp>
    </p:spTree>
    <p:extLst>
      <p:ext uri="{BB962C8B-B14F-4D97-AF65-F5344CB8AC3E}">
        <p14:creationId xmlns:p14="http://schemas.microsoft.com/office/powerpoint/2010/main" val="4043846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62</a:t>
            </a:fld>
            <a:endParaRPr lang="zh-CN" altLang="en-US" dirty="0"/>
          </a:p>
        </p:txBody>
      </p:sp>
    </p:spTree>
    <p:extLst>
      <p:ext uri="{BB962C8B-B14F-4D97-AF65-F5344CB8AC3E}">
        <p14:creationId xmlns:p14="http://schemas.microsoft.com/office/powerpoint/2010/main" val="37690806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63</a:t>
            </a:fld>
            <a:endParaRPr lang="zh-CN" altLang="en-US" dirty="0"/>
          </a:p>
        </p:txBody>
      </p:sp>
    </p:spTree>
    <p:extLst>
      <p:ext uri="{BB962C8B-B14F-4D97-AF65-F5344CB8AC3E}">
        <p14:creationId xmlns:p14="http://schemas.microsoft.com/office/powerpoint/2010/main" val="330628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64</a:t>
            </a:fld>
            <a:endParaRPr lang="zh-CN" altLang="en-US" dirty="0"/>
          </a:p>
        </p:txBody>
      </p:sp>
    </p:spTree>
    <p:extLst>
      <p:ext uri="{BB962C8B-B14F-4D97-AF65-F5344CB8AC3E}">
        <p14:creationId xmlns:p14="http://schemas.microsoft.com/office/powerpoint/2010/main" val="2723795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67</a:t>
            </a:fld>
            <a:endParaRPr lang="zh-CN" altLang="en-US" dirty="0"/>
          </a:p>
        </p:txBody>
      </p:sp>
    </p:spTree>
    <p:extLst>
      <p:ext uri="{BB962C8B-B14F-4D97-AF65-F5344CB8AC3E}">
        <p14:creationId xmlns:p14="http://schemas.microsoft.com/office/powerpoint/2010/main" val="19801046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78</a:t>
            </a:fld>
            <a:endParaRPr lang="zh-CN" altLang="en-US" dirty="0"/>
          </a:p>
        </p:txBody>
      </p:sp>
    </p:spTree>
    <p:extLst>
      <p:ext uri="{BB962C8B-B14F-4D97-AF65-F5344CB8AC3E}">
        <p14:creationId xmlns:p14="http://schemas.microsoft.com/office/powerpoint/2010/main" val="3720992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82</a:t>
            </a:fld>
            <a:endParaRPr lang="zh-CN" altLang="en-US" dirty="0"/>
          </a:p>
        </p:txBody>
      </p:sp>
    </p:spTree>
    <p:extLst>
      <p:ext uri="{BB962C8B-B14F-4D97-AF65-F5344CB8AC3E}">
        <p14:creationId xmlns:p14="http://schemas.microsoft.com/office/powerpoint/2010/main" val="256011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53364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B0279F17-7BA4-49BC-BB37-7F646CF8D2F0}"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257150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B0279F17-7BA4-49BC-BB37-7F646CF8D2F0}"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66301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98</a:t>
            </a:fld>
            <a:endParaRPr lang="zh-CN" altLang="en-US" dirty="0"/>
          </a:p>
        </p:txBody>
      </p:sp>
    </p:spTree>
    <p:extLst>
      <p:ext uri="{BB962C8B-B14F-4D97-AF65-F5344CB8AC3E}">
        <p14:creationId xmlns:p14="http://schemas.microsoft.com/office/powerpoint/2010/main" val="19877830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100</a:t>
            </a:fld>
            <a:endParaRPr lang="zh-CN" altLang="en-US" dirty="0"/>
          </a:p>
        </p:txBody>
      </p:sp>
    </p:spTree>
    <p:extLst>
      <p:ext uri="{BB962C8B-B14F-4D97-AF65-F5344CB8AC3E}">
        <p14:creationId xmlns:p14="http://schemas.microsoft.com/office/powerpoint/2010/main" val="34173448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B0279F17-7BA4-49BC-BB37-7F646CF8D2F0}"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6682604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112</a:t>
            </a:fld>
            <a:endParaRPr lang="zh-CN" altLang="en-US" dirty="0"/>
          </a:p>
        </p:txBody>
      </p:sp>
    </p:spTree>
    <p:extLst>
      <p:ext uri="{BB962C8B-B14F-4D97-AF65-F5344CB8AC3E}">
        <p14:creationId xmlns:p14="http://schemas.microsoft.com/office/powerpoint/2010/main" val="31389830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113</a:t>
            </a:fld>
            <a:endParaRPr lang="zh-CN" altLang="en-US" dirty="0"/>
          </a:p>
        </p:txBody>
      </p:sp>
    </p:spTree>
    <p:extLst>
      <p:ext uri="{BB962C8B-B14F-4D97-AF65-F5344CB8AC3E}">
        <p14:creationId xmlns:p14="http://schemas.microsoft.com/office/powerpoint/2010/main" val="32620144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114</a:t>
            </a:fld>
            <a:endParaRPr lang="zh-CN" altLang="en-US" dirty="0"/>
          </a:p>
        </p:txBody>
      </p:sp>
    </p:spTree>
    <p:extLst>
      <p:ext uri="{BB962C8B-B14F-4D97-AF65-F5344CB8AC3E}">
        <p14:creationId xmlns:p14="http://schemas.microsoft.com/office/powerpoint/2010/main" val="13577440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116</a:t>
            </a:fld>
            <a:endParaRPr lang="zh-CN" altLang="en-US" dirty="0"/>
          </a:p>
        </p:txBody>
      </p:sp>
    </p:spTree>
    <p:extLst>
      <p:ext uri="{BB962C8B-B14F-4D97-AF65-F5344CB8AC3E}">
        <p14:creationId xmlns:p14="http://schemas.microsoft.com/office/powerpoint/2010/main" val="3719766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119</a:t>
            </a:fld>
            <a:endParaRPr lang="zh-CN" altLang="en-US" dirty="0"/>
          </a:p>
        </p:txBody>
      </p:sp>
    </p:spTree>
    <p:extLst>
      <p:ext uri="{BB962C8B-B14F-4D97-AF65-F5344CB8AC3E}">
        <p14:creationId xmlns:p14="http://schemas.microsoft.com/office/powerpoint/2010/main" val="2051722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6</a:t>
            </a:fld>
            <a:endParaRPr lang="zh-CN" altLang="en-US" dirty="0"/>
          </a:p>
        </p:txBody>
      </p:sp>
    </p:spTree>
    <p:extLst>
      <p:ext uri="{BB962C8B-B14F-4D97-AF65-F5344CB8AC3E}">
        <p14:creationId xmlns:p14="http://schemas.microsoft.com/office/powerpoint/2010/main" val="2347226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120</a:t>
            </a:fld>
            <a:endParaRPr lang="zh-CN" altLang="en-US" dirty="0"/>
          </a:p>
        </p:txBody>
      </p:sp>
    </p:spTree>
    <p:extLst>
      <p:ext uri="{BB962C8B-B14F-4D97-AF65-F5344CB8AC3E}">
        <p14:creationId xmlns:p14="http://schemas.microsoft.com/office/powerpoint/2010/main" val="2491720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121</a:t>
            </a:fld>
            <a:endParaRPr lang="zh-CN" altLang="en-US" dirty="0"/>
          </a:p>
        </p:txBody>
      </p:sp>
    </p:spTree>
    <p:extLst>
      <p:ext uri="{BB962C8B-B14F-4D97-AF65-F5344CB8AC3E}">
        <p14:creationId xmlns:p14="http://schemas.microsoft.com/office/powerpoint/2010/main" val="29463320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122</a:t>
            </a:fld>
            <a:endParaRPr lang="zh-CN" altLang="en-US" dirty="0"/>
          </a:p>
        </p:txBody>
      </p:sp>
    </p:spTree>
    <p:extLst>
      <p:ext uri="{BB962C8B-B14F-4D97-AF65-F5344CB8AC3E}">
        <p14:creationId xmlns:p14="http://schemas.microsoft.com/office/powerpoint/2010/main" val="22583345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123</a:t>
            </a:fld>
            <a:endParaRPr lang="zh-CN" altLang="en-US" dirty="0"/>
          </a:p>
        </p:txBody>
      </p:sp>
    </p:spTree>
    <p:extLst>
      <p:ext uri="{BB962C8B-B14F-4D97-AF65-F5344CB8AC3E}">
        <p14:creationId xmlns:p14="http://schemas.microsoft.com/office/powerpoint/2010/main" val="28970766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用图示圆圈中的内容加适当动画</a:t>
            </a: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125</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128</a:t>
            </a:fld>
            <a:endParaRPr lang="zh-CN" altLang="en-US" dirty="0"/>
          </a:p>
        </p:txBody>
      </p:sp>
    </p:spTree>
    <p:extLst>
      <p:ext uri="{BB962C8B-B14F-4D97-AF65-F5344CB8AC3E}">
        <p14:creationId xmlns:p14="http://schemas.microsoft.com/office/powerpoint/2010/main" val="40109933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133</a:t>
            </a:fld>
            <a:endParaRPr lang="zh-CN" altLang="en-US" dirty="0"/>
          </a:p>
        </p:txBody>
      </p:sp>
    </p:spTree>
    <p:extLst>
      <p:ext uri="{BB962C8B-B14F-4D97-AF65-F5344CB8AC3E}">
        <p14:creationId xmlns:p14="http://schemas.microsoft.com/office/powerpoint/2010/main" val="32827986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136</a:t>
            </a:fld>
            <a:endParaRPr lang="zh-CN" altLang="en-US" dirty="0"/>
          </a:p>
        </p:txBody>
      </p:sp>
    </p:spTree>
    <p:extLst>
      <p:ext uri="{BB962C8B-B14F-4D97-AF65-F5344CB8AC3E}">
        <p14:creationId xmlns:p14="http://schemas.microsoft.com/office/powerpoint/2010/main" val="8987701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B0279F17-7BA4-49BC-BB37-7F646CF8D2F0}" type="slidenum">
              <a:rPr kumimoji="0" lang="en-US" altLang="zh-CN" sz="1200" b="0" i="0" u="none" strike="noStrike" kern="1200" cap="none" spc="0" normalizeH="0" baseline="0" noProof="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zh-CN" altLang="en-US" sz="1200" b="0" i="0" u="none" strike="noStrike" kern="1200" cap="none" spc="0" normalizeH="0" baseline="0" noProof="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0958028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138</a:t>
            </a:fld>
            <a:endParaRPr lang="zh-CN" altLang="en-US" dirty="0"/>
          </a:p>
        </p:txBody>
      </p:sp>
    </p:spTree>
    <p:extLst>
      <p:ext uri="{BB962C8B-B14F-4D97-AF65-F5344CB8AC3E}">
        <p14:creationId xmlns:p14="http://schemas.microsoft.com/office/powerpoint/2010/main" val="135624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7</a:t>
            </a:fld>
            <a:endParaRPr lang="zh-CN" altLang="en-US" dirty="0"/>
          </a:p>
        </p:txBody>
      </p:sp>
    </p:spTree>
    <p:extLst>
      <p:ext uri="{BB962C8B-B14F-4D97-AF65-F5344CB8AC3E}">
        <p14:creationId xmlns:p14="http://schemas.microsoft.com/office/powerpoint/2010/main" val="21902581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140</a:t>
            </a:fld>
            <a:endParaRPr lang="zh-CN" altLang="en-US" dirty="0"/>
          </a:p>
        </p:txBody>
      </p:sp>
    </p:spTree>
    <p:extLst>
      <p:ext uri="{BB962C8B-B14F-4D97-AF65-F5344CB8AC3E}">
        <p14:creationId xmlns:p14="http://schemas.microsoft.com/office/powerpoint/2010/main" val="2131072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141</a:t>
            </a:fld>
            <a:endParaRPr lang="zh-CN" altLang="en-US" dirty="0"/>
          </a:p>
        </p:txBody>
      </p:sp>
    </p:spTree>
    <p:extLst>
      <p:ext uri="{BB962C8B-B14F-4D97-AF65-F5344CB8AC3E}">
        <p14:creationId xmlns:p14="http://schemas.microsoft.com/office/powerpoint/2010/main" val="7400833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142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25354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0279F17-7BA4-49BC-BB37-7F646CF8D2F0}" type="slidenum">
              <a:rPr lang="en-US" altLang="zh-CN" smtClean="0">
                <a:latin typeface="Microsoft YaHei UI" panose="020B0503020204020204" pitchFamily="34" charset="-122"/>
                <a:ea typeface="Microsoft YaHei UI" panose="020B0503020204020204" pitchFamily="34" charset="-122"/>
              </a:rPr>
              <a:t>143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017830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144</a:t>
            </a:fld>
            <a:endParaRPr lang="zh-CN" altLang="en-US" dirty="0"/>
          </a:p>
        </p:txBody>
      </p:sp>
    </p:spTree>
    <p:extLst>
      <p:ext uri="{BB962C8B-B14F-4D97-AF65-F5344CB8AC3E}">
        <p14:creationId xmlns:p14="http://schemas.microsoft.com/office/powerpoint/2010/main" val="1163957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8</a:t>
            </a:fld>
            <a:endParaRPr lang="zh-CN" altLang="en-US" dirty="0"/>
          </a:p>
        </p:txBody>
      </p:sp>
    </p:spTree>
    <p:extLst>
      <p:ext uri="{BB962C8B-B14F-4D97-AF65-F5344CB8AC3E}">
        <p14:creationId xmlns:p14="http://schemas.microsoft.com/office/powerpoint/2010/main" val="2907065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279F17-7BA4-49BC-BB37-7F646CF8D2F0}" type="slidenum">
              <a:rPr lang="en-US" altLang="zh-CN" smtClean="0"/>
              <a:pPr/>
              <a:t>9</a:t>
            </a:fld>
            <a:endParaRPr lang="zh-CN" altLang="en-US" dirty="0"/>
          </a:p>
        </p:txBody>
      </p:sp>
    </p:spTree>
    <p:extLst>
      <p:ext uri="{BB962C8B-B14F-4D97-AF65-F5344CB8AC3E}">
        <p14:creationId xmlns:p14="http://schemas.microsoft.com/office/powerpoint/2010/main" val="1249788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9" name="图片 8" descr="HD-PanelTitle-GrommetsCombin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标题 1"/>
          <p:cNvSpPr>
            <a:spLocks noGrp="1"/>
          </p:cNvSpPr>
          <p:nvPr>
            <p:ph type="ctrTitle"/>
          </p:nvPr>
        </p:nvSpPr>
        <p:spPr>
          <a:xfrm>
            <a:off x="2692398" y="1871131"/>
            <a:ext cx="6815669" cy="1515533"/>
          </a:xfrm>
        </p:spPr>
        <p:txBody>
          <a:bodyPr rtlCol="0" anchor="b">
            <a:noAutofit/>
          </a:bodyPr>
          <a:lstStyle>
            <a:lvl1pPr algn="ctr">
              <a:defRPr sz="5400">
                <a:effectLst/>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hasCustomPrompt="1"/>
          </p:nvPr>
        </p:nvSpPr>
        <p:spPr>
          <a:xfrm>
            <a:off x="2692398" y="3657597"/>
            <a:ext cx="6815669" cy="1320802"/>
          </a:xfrm>
        </p:spPr>
        <p:txBody>
          <a:bodyPr rtlCol="0" anchor="t">
            <a:normAutofit/>
          </a:bodyPr>
          <a:lstStyle>
            <a:lvl1pPr marL="0" indent="0" algn="ctr">
              <a:buNone/>
              <a:defRPr sz="2100">
                <a:solidFill>
                  <a:schemeClr val="tx1"/>
                </a:solidFill>
                <a:latin typeface="Microsoft YaHei UI" panose="020B0503020204020204" pitchFamily="34" charset="-122"/>
                <a:ea typeface="Microsoft YaHei UI"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dirty="0"/>
              <a:t>单击以编辑母版副标题样式</a:t>
            </a:r>
          </a:p>
        </p:txBody>
      </p:sp>
      <p:sp>
        <p:nvSpPr>
          <p:cNvPr id="4" name="日期占位符 3"/>
          <p:cNvSpPr>
            <a:spLocks noGrp="1"/>
          </p:cNvSpPr>
          <p:nvPr>
            <p:ph type="dt" sz="half" idx="10"/>
          </p:nvPr>
        </p:nvSpPr>
        <p:spPr>
          <a:xfrm>
            <a:off x="7983232" y="5037663"/>
            <a:ext cx="897467" cy="279400"/>
          </a:xfrm>
        </p:spPr>
        <p:txBody>
          <a:bodyPr rtlCol="0"/>
          <a:lstStyle>
            <a:lvl1pPr>
              <a:defRPr>
                <a:latin typeface="Microsoft YaHei UI" panose="020B0503020204020204" pitchFamily="34" charset="-122"/>
                <a:ea typeface="Microsoft YaHei UI" panose="020B0503020204020204" pitchFamily="34" charset="-122"/>
              </a:defRPr>
            </a:lvl1pPr>
          </a:lstStyle>
          <a:p>
            <a:fld id="{0EEB2D4D-0EB3-45AD-A72B-720C3A1A1A1A}" type="datetime1">
              <a:rPr lang="zh-CN" altLang="en-US" smtClean="0"/>
              <a:pPr/>
              <a:t>2025/9/5</a:t>
            </a:fld>
            <a:endParaRPr lang="zh-CN" altLang="en-US" dirty="0"/>
          </a:p>
        </p:txBody>
      </p:sp>
      <p:sp>
        <p:nvSpPr>
          <p:cNvPr id="5" name="页脚占位符 4"/>
          <p:cNvSpPr>
            <a:spLocks noGrp="1"/>
          </p:cNvSpPr>
          <p:nvPr>
            <p:ph type="ftr" sz="quarter" idx="11"/>
          </p:nvPr>
        </p:nvSpPr>
        <p:spPr>
          <a:xfrm>
            <a:off x="2692397" y="5037663"/>
            <a:ext cx="5214635" cy="279400"/>
          </a:xfrm>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12"/>
          </p:nvPr>
        </p:nvSpPr>
        <p:spPr>
          <a:xfrm>
            <a:off x="8956900" y="5037663"/>
            <a:ext cx="551167" cy="279400"/>
          </a:xfrm>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dirty="0"/>
          </a:p>
        </p:txBody>
      </p:sp>
      <p:cxnSp>
        <p:nvCxnSpPr>
          <p:cNvPr id="15" name="直接连接符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85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015069" y="1752606"/>
            <a:ext cx="8158688" cy="1822514"/>
          </a:xfrm>
        </p:spPr>
        <p:txBody>
          <a:bodyPr rtlCol="0" anchor="b">
            <a:normAutofit/>
          </a:bodyPr>
          <a:lstStyle>
            <a:lvl1pPr algn="ctr">
              <a:defRPr sz="4400" b="0" cap="none">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2015067" y="3846051"/>
            <a:ext cx="8158690" cy="954547"/>
          </a:xfrm>
        </p:spPr>
        <p:txBody>
          <a:bodyPr rtlCol="0" anchor="t">
            <a:normAutofit/>
          </a:bodyPr>
          <a:lstStyle>
            <a:lvl1pPr marL="0" indent="0" algn="ctr">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005C7935-1890-43DF-A41E-E0A7EC971367}" type="datetime1">
              <a:rPr lang="zh-CN" altLang="en-US" smtClean="0"/>
              <a:pPr/>
              <a:t>2025/9/5</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cxnSp>
        <p:nvCxnSpPr>
          <p:cNvPr id="16" name="直接连接符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36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直接连接符​​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half" idx="1" hasCustomPrompt="1"/>
          </p:nvPr>
        </p:nvSpPr>
        <p:spPr>
          <a:xfrm>
            <a:off x="1298448" y="2560320"/>
            <a:ext cx="4718304"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6181344" y="2560320"/>
            <a:ext cx="4718304"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F65AF05C-23FF-4C71-BFD9-5C5C5EA2A2B0}" type="datetime1">
              <a:rPr lang="zh-CN" altLang="en-US" smtClean="0"/>
              <a:pPr/>
              <a:t>2025/9/5</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1336379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1295400" y="2530739"/>
            <a:ext cx="4718304" cy="476250"/>
          </a:xfrm>
        </p:spPr>
        <p:txBody>
          <a:bodyPr rtlCol="0" anchor="b">
            <a:noAutofit/>
          </a:bodyPr>
          <a:lstStyle>
            <a:lvl1pPr marL="0" indent="0">
              <a:buNone/>
              <a:defRPr sz="2800" b="0">
                <a:solidFill>
                  <a:schemeClr val="accent3"/>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1295400" y="3116261"/>
            <a:ext cx="4718304" cy="2632605"/>
          </a:xfrm>
        </p:spPr>
        <p:txBody>
          <a:bodyPr rtlCol="0" anchor="t">
            <a:normAutofit/>
          </a:bodyPr>
          <a:lstStyle>
            <a:lvl1pPr>
              <a:buClr>
                <a:schemeClr val="accent3"/>
              </a:buClr>
              <a:defRPr>
                <a:latin typeface="Microsoft YaHei UI" panose="020B0503020204020204" pitchFamily="34" charset="-122"/>
                <a:ea typeface="Microsoft YaHei UI" panose="020B0503020204020204" pitchFamily="34" charset="-122"/>
              </a:defRPr>
            </a:lvl1pPr>
            <a:lvl2pPr>
              <a:buClr>
                <a:schemeClr val="accent3"/>
              </a:buClr>
              <a:defRPr>
                <a:latin typeface="Microsoft YaHei UI" panose="020B0503020204020204" pitchFamily="34" charset="-122"/>
                <a:ea typeface="Microsoft YaHei UI" panose="020B0503020204020204" pitchFamily="34" charset="-122"/>
              </a:defRPr>
            </a:lvl2pPr>
            <a:lvl3pPr>
              <a:buClr>
                <a:schemeClr val="accent3"/>
              </a:buClr>
              <a:defRPr>
                <a:latin typeface="Microsoft YaHei UI" panose="020B0503020204020204" pitchFamily="34" charset="-122"/>
                <a:ea typeface="Microsoft YaHei UI" panose="020B0503020204020204" pitchFamily="34" charset="-122"/>
              </a:defRPr>
            </a:lvl3pPr>
            <a:lvl4pPr>
              <a:buClr>
                <a:schemeClr val="accent3"/>
              </a:buClr>
              <a:defRPr>
                <a:latin typeface="Microsoft YaHei UI" panose="020B0503020204020204" pitchFamily="34" charset="-122"/>
                <a:ea typeface="Microsoft YaHei UI" panose="020B0503020204020204" pitchFamily="34" charset="-122"/>
              </a:defRPr>
            </a:lvl4pPr>
            <a:lvl5pPr>
              <a:buClr>
                <a:schemeClr val="accent3"/>
              </a:buCl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6180671" y="2530739"/>
            <a:ext cx="4718304" cy="476250"/>
          </a:xfrm>
        </p:spPr>
        <p:txBody>
          <a:bodyPr rtlCol="0" anchor="b">
            <a:noAutofit/>
          </a:bodyPr>
          <a:lstStyle>
            <a:lvl1pPr marL="0" indent="0">
              <a:buNone/>
              <a:defRPr sz="2800" b="0">
                <a:solidFill>
                  <a:schemeClr val="accent2">
                    <a:lumMod val="75000"/>
                  </a:schemeClr>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6180671" y="3116261"/>
            <a:ext cx="4718304" cy="2632605"/>
          </a:xfrm>
        </p:spPr>
        <p:txBody>
          <a:bodyPr rtlCol="0" anchor="t">
            <a:normAutofit/>
          </a:bodyPr>
          <a:lstStyle>
            <a:lvl1pPr>
              <a:buClr>
                <a:schemeClr val="accent2"/>
              </a:buClr>
              <a:defRPr>
                <a:latin typeface="Microsoft YaHei UI" panose="020B0503020204020204" pitchFamily="34" charset="-122"/>
                <a:ea typeface="Microsoft YaHei UI" panose="020B0503020204020204" pitchFamily="34" charset="-122"/>
              </a:defRPr>
            </a:lvl1pPr>
            <a:lvl2pPr>
              <a:buClr>
                <a:schemeClr val="accent2"/>
              </a:buClr>
              <a:defRPr>
                <a:latin typeface="Microsoft YaHei UI" panose="020B0503020204020204" pitchFamily="34" charset="-122"/>
                <a:ea typeface="Microsoft YaHei UI" panose="020B0503020204020204" pitchFamily="34" charset="-122"/>
              </a:defRPr>
            </a:lvl2pPr>
            <a:lvl3pPr>
              <a:buClr>
                <a:schemeClr val="accent2"/>
              </a:buClr>
              <a:defRPr>
                <a:latin typeface="Microsoft YaHei UI" panose="020B0503020204020204" pitchFamily="34" charset="-122"/>
                <a:ea typeface="Microsoft YaHei UI" panose="020B0503020204020204" pitchFamily="34" charset="-122"/>
              </a:defRPr>
            </a:lvl3pPr>
            <a:lvl4pPr>
              <a:buClr>
                <a:schemeClr val="accent2"/>
              </a:buClr>
              <a:defRPr>
                <a:latin typeface="Microsoft YaHei UI" panose="020B0503020204020204" pitchFamily="34" charset="-122"/>
                <a:ea typeface="Microsoft YaHei UI" panose="020B0503020204020204" pitchFamily="34" charset="-122"/>
              </a:defRPr>
            </a:lvl4pPr>
            <a:lvl5pPr>
              <a:buClr>
                <a:schemeClr val="accent2"/>
              </a:buCl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0365E24-E7B6-4873-81B2-1D3EC94FBA05}" type="datetime1">
              <a:rPr lang="zh-CN" altLang="en-US" smtClean="0"/>
              <a:pPr/>
              <a:t>2025/9/5</a:t>
            </a:fld>
            <a:endParaRPr lang="zh-CN" altLang="en-US"/>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9" name="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cxnSp>
        <p:nvCxnSpPr>
          <p:cNvPr id="18" name="直接连接符​​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178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 + 右侧照片">
    <p:spTree>
      <p:nvGrpSpPr>
        <p:cNvPr id="1" name=""/>
        <p:cNvGrpSpPr/>
        <p:nvPr/>
      </p:nvGrpSpPr>
      <p:grpSpPr>
        <a:xfrm>
          <a:off x="0" y="0"/>
          <a:ext cx="0" cy="0"/>
          <a:chOff x="0" y="0"/>
          <a:chExt cx="0" cy="0"/>
        </a:xfrm>
      </p:grpSpPr>
      <p:cxnSp>
        <p:nvCxnSpPr>
          <p:cNvPr id="8" name="直接连接符​​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F3E0D90-BA4B-4697-9640-A12E74F7BA9E}" type="datetime1">
              <a:rPr lang="zh-CN" altLang="en-US" smtClean="0"/>
              <a:pPr/>
              <a:t>2025/9/5</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0" name="平行四边形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p>
        </p:txBody>
      </p:sp>
      <p:sp>
        <p:nvSpPr>
          <p:cNvPr id="13" name="文本占位符 3">
            <a:extLst>
              <a:ext uri="{FF2B5EF4-FFF2-40B4-BE49-F238E27FC236}">
                <a16:creationId xmlns:a16="http://schemas.microsoft.com/office/drawing/2014/main" id="{809CB875-1032-49F8-A74E-BD0BA58F9727}"/>
              </a:ext>
            </a:extLst>
          </p:cNvPr>
          <p:cNvSpPr>
            <a:spLocks noGrp="1"/>
          </p:cNvSpPr>
          <p:nvPr>
            <p:ph type="body" sz="half" idx="2" hasCustomPrompt="1"/>
          </p:nvPr>
        </p:nvSpPr>
        <p:spPr>
          <a:xfrm>
            <a:off x="1295400" y="2556934"/>
            <a:ext cx="3580381" cy="3312054"/>
          </a:xfrm>
        </p:spPr>
        <p:txBody>
          <a:bodyPr rtlCol="0"/>
          <a:lstStyle>
            <a:lvl1pPr marL="0" inden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dirty="0"/>
              <a:t>编辑母版文本样式</a:t>
            </a:r>
          </a:p>
        </p:txBody>
      </p:sp>
    </p:spTree>
    <p:extLst>
      <p:ext uri="{BB962C8B-B14F-4D97-AF65-F5344CB8AC3E}">
        <p14:creationId xmlns:p14="http://schemas.microsoft.com/office/powerpoint/2010/main" val="1782454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内容 + 右侧图片">
    <p:spTree>
      <p:nvGrpSpPr>
        <p:cNvPr id="1" name=""/>
        <p:cNvGrpSpPr/>
        <p:nvPr/>
      </p:nvGrpSpPr>
      <p:grpSpPr>
        <a:xfrm>
          <a:off x="0" y="0"/>
          <a:ext cx="0" cy="0"/>
          <a:chOff x="0" y="0"/>
          <a:chExt cx="0" cy="0"/>
        </a:xfrm>
      </p:grpSpPr>
      <p:cxnSp>
        <p:nvCxnSpPr>
          <p:cNvPr id="8" name="直接连接符​​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3" name="内容占位符 2"/>
          <p:cNvSpPr>
            <a:spLocks noGrp="1"/>
          </p:cNvSpPr>
          <p:nvPr>
            <p:ph sz="half" idx="1" hasCustomPrompt="1"/>
          </p:nvPr>
        </p:nvSpPr>
        <p:spPr>
          <a:xfrm>
            <a:off x="5288294" y="895547"/>
            <a:ext cx="5871325" cy="4974901"/>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F9A4381D-A1CB-4A58-8FC6-6252D1B31243}" type="datetime1">
              <a:rPr lang="zh-CN" altLang="en-US" smtClean="0"/>
              <a:pPr/>
              <a:t>2025/9/5</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3" name="文本占位符 3">
            <a:extLst>
              <a:ext uri="{FF2B5EF4-FFF2-40B4-BE49-F238E27FC236}">
                <a16:creationId xmlns:a16="http://schemas.microsoft.com/office/drawing/2014/main" id="{379CAAA9-085A-46C2-A892-DE935E67C328}"/>
              </a:ext>
            </a:extLst>
          </p:cNvPr>
          <p:cNvSpPr>
            <a:spLocks noGrp="1"/>
          </p:cNvSpPr>
          <p:nvPr>
            <p:ph type="body" sz="half" idx="2" hasCustomPrompt="1"/>
          </p:nvPr>
        </p:nvSpPr>
        <p:spPr>
          <a:xfrm>
            <a:off x="1295400" y="2556934"/>
            <a:ext cx="3580381" cy="3312054"/>
          </a:xfrm>
        </p:spPr>
        <p:txBody>
          <a:bodyPr rtlCol="0"/>
          <a:lstStyle>
            <a:lvl1pPr marL="0" inden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Tree>
    <p:extLst>
      <p:ext uri="{BB962C8B-B14F-4D97-AF65-F5344CB8AC3E}">
        <p14:creationId xmlns:p14="http://schemas.microsoft.com/office/powerpoint/2010/main" val="887113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FA03616-D89F-450D-AE24-0B7A0B3056B6}" type="datetime1">
              <a:rPr lang="zh-CN" altLang="en-US" smtClean="0"/>
              <a:pPr/>
              <a:t>2025/9/5</a:t>
            </a:fld>
            <a:endParaRPr lang="zh-CN" altLang="en-US"/>
          </a:p>
        </p:txBody>
      </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5" name="灯片编号占位符 4"/>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cxnSp>
        <p:nvCxnSpPr>
          <p:cNvPr id="14" name="直接连接​符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454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204A322A-63E2-43F2-B1A9-00C3648869F1}" type="datetime1">
              <a:rPr lang="zh-CN" altLang="en-US" smtClean="0"/>
              <a:pPr/>
              <a:t>2025/9/5</a:t>
            </a:fld>
            <a:endParaRPr lang="zh-CN" altLang="en-US"/>
          </a:p>
        </p:txBody>
      </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4" name="灯片编号占位符 3"/>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310792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直接连接符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CA5C28C0-C2A8-4B55-9A80-21624FD08742}" type="datetime1">
              <a:rPr lang="zh-CN" altLang="en-US" smtClean="0"/>
              <a:pPr/>
              <a:t>2025/9/5</a:t>
            </a:fld>
            <a:endParaRPr lang="zh-CN" altLang="en-US" dirty="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204717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三列">
    <p:spTree>
      <p:nvGrpSpPr>
        <p:cNvPr id="1" name=""/>
        <p:cNvGrpSpPr/>
        <p:nvPr/>
      </p:nvGrpSpPr>
      <p:grpSpPr>
        <a:xfrm>
          <a:off x="0" y="0"/>
          <a:ext cx="0" cy="0"/>
          <a:chOff x="0" y="0"/>
          <a:chExt cx="0" cy="0"/>
        </a:xfrm>
      </p:grpSpPr>
      <p:sp>
        <p:nvSpPr>
          <p:cNvPr id="7" name="椭圆形 6">
            <a:extLst>
              <a:ext uri="{FF2B5EF4-FFF2-40B4-BE49-F238E27FC236}">
                <a16:creationId xmlns:a16="http://schemas.microsoft.com/office/drawing/2014/main" id="{98A5301E-AB93-4945-A0AA-2215B6872DB2}"/>
              </a:ext>
            </a:extLst>
          </p:cNvPr>
          <p:cNvSpPr>
            <a:spLocks noChangeAspect="1"/>
          </p:cNvSpPr>
          <p:nvPr userDrawn="1"/>
        </p:nvSpPr>
        <p:spPr>
          <a:xfrm>
            <a:off x="1871401" y="2602132"/>
            <a:ext cx="1801368" cy="18013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3" name="椭圆形 12">
            <a:extLst>
              <a:ext uri="{FF2B5EF4-FFF2-40B4-BE49-F238E27FC236}">
                <a16:creationId xmlns:a16="http://schemas.microsoft.com/office/drawing/2014/main" id="{D2FF1D57-3E5F-584B-94C2-629CD166831B}"/>
              </a:ext>
            </a:extLst>
          </p:cNvPr>
          <p:cNvSpPr>
            <a:spLocks noChangeAspect="1"/>
          </p:cNvSpPr>
          <p:nvPr userDrawn="1"/>
        </p:nvSpPr>
        <p:spPr>
          <a:xfrm>
            <a:off x="5194632" y="2602132"/>
            <a:ext cx="1801368" cy="1801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5" name="椭圆形 14">
            <a:extLst>
              <a:ext uri="{FF2B5EF4-FFF2-40B4-BE49-F238E27FC236}">
                <a16:creationId xmlns:a16="http://schemas.microsoft.com/office/drawing/2014/main" id="{90A619F7-99B1-EB46-8946-F77C733C4D86}"/>
              </a:ext>
            </a:extLst>
          </p:cNvPr>
          <p:cNvSpPr>
            <a:spLocks noChangeAspect="1"/>
          </p:cNvSpPr>
          <p:nvPr userDrawn="1"/>
        </p:nvSpPr>
        <p:spPr>
          <a:xfrm>
            <a:off x="8519230" y="2602132"/>
            <a:ext cx="1801368" cy="1801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1295402" y="982132"/>
            <a:ext cx="9601196"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hasCustomPrompt="1"/>
          </p:nvPr>
        </p:nvSpPr>
        <p:spPr>
          <a:xfrm>
            <a:off x="1295401"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p>
          <a:p>
            <a:pPr lvl="1" rtl="0"/>
            <a:r>
              <a:rPr lang="zh-CN" altLang="en-US" noProof="0"/>
              <a:t>第二级</a:t>
            </a:r>
          </a:p>
          <a:p>
            <a:pPr lvl="2" rtl="0"/>
            <a:r>
              <a:rPr lang="zh-CN" altLang="en-US" noProof="0"/>
              <a:t>第三级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80E79E8-5B68-4142-B6A5-E9604870C40F}" type="datetime1">
              <a:rPr lang="zh-CN" altLang="en-US" smtClean="0"/>
              <a:pPr/>
              <a:t>2025/9/5</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9" name="内容占位符 2">
            <a:extLst>
              <a:ext uri="{FF2B5EF4-FFF2-40B4-BE49-F238E27FC236}">
                <a16:creationId xmlns:a16="http://schemas.microsoft.com/office/drawing/2014/main" id="{D2FC6D4A-DA65-4AB4-A214-ABFCCC77CE2F}"/>
              </a:ext>
            </a:extLst>
          </p:cNvPr>
          <p:cNvSpPr>
            <a:spLocks noGrp="1"/>
          </p:cNvSpPr>
          <p:nvPr>
            <p:ph idx="13" hasCustomPrompt="1"/>
          </p:nvPr>
        </p:nvSpPr>
        <p:spPr>
          <a:xfrm>
            <a:off x="4620000"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p>
          <a:p>
            <a:pPr lvl="1" rtl="0"/>
            <a:r>
              <a:rPr lang="zh-CN" altLang="en-US" noProof="0"/>
              <a:t>第二级</a:t>
            </a:r>
          </a:p>
          <a:p>
            <a:pPr lvl="2" rtl="0"/>
            <a:r>
              <a:rPr lang="zh-CN" altLang="en-US" noProof="0"/>
              <a:t>第三级</a:t>
            </a:r>
          </a:p>
        </p:txBody>
      </p:sp>
      <p:sp>
        <p:nvSpPr>
          <p:cNvPr id="10" name="内容占位符 2">
            <a:extLst>
              <a:ext uri="{FF2B5EF4-FFF2-40B4-BE49-F238E27FC236}">
                <a16:creationId xmlns:a16="http://schemas.microsoft.com/office/drawing/2014/main" id="{64EDB116-654D-48D8-BED5-DCA5C06DA378}"/>
              </a:ext>
            </a:extLst>
          </p:cNvPr>
          <p:cNvSpPr>
            <a:spLocks noGrp="1"/>
          </p:cNvSpPr>
          <p:nvPr>
            <p:ph idx="14" hasCustomPrompt="1"/>
          </p:nvPr>
        </p:nvSpPr>
        <p:spPr>
          <a:xfrm>
            <a:off x="7944598" y="4804495"/>
            <a:ext cx="2952000" cy="1109133"/>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stStyle>
          <a:p>
            <a:pPr lvl="0" rtl="0"/>
            <a:r>
              <a:rPr lang="zh-CN" altLang="en-US" noProof="0"/>
              <a:t>编辑母版文本样式</a:t>
            </a:r>
          </a:p>
          <a:p>
            <a:pPr lvl="1" rtl="0"/>
            <a:r>
              <a:rPr lang="zh-CN" altLang="en-US" noProof="0"/>
              <a:t>第二级</a:t>
            </a:r>
          </a:p>
          <a:p>
            <a:pPr lvl="2" rtl="0"/>
            <a:r>
              <a:rPr lang="zh-CN" altLang="en-US" noProof="0"/>
              <a:t>第三级</a:t>
            </a:r>
          </a:p>
        </p:txBody>
      </p:sp>
      <p:sp>
        <p:nvSpPr>
          <p:cNvPr id="12" name="图片占位符 11">
            <a:extLst>
              <a:ext uri="{FF2B5EF4-FFF2-40B4-BE49-F238E27FC236}">
                <a16:creationId xmlns:a16="http://schemas.microsoft.com/office/drawing/2014/main" id="{0E6232E7-9350-493B-BFD0-883015EB07CE}"/>
              </a:ext>
            </a:extLst>
          </p:cNvPr>
          <p:cNvSpPr>
            <a:spLocks noGrp="1" noChangeAspect="1"/>
          </p:cNvSpPr>
          <p:nvPr>
            <p:ph type="pic" sz="quarter" idx="15" hasCustomPrompt="1"/>
          </p:nvPr>
        </p:nvSpPr>
        <p:spPr>
          <a:xfrm>
            <a:off x="2191441" y="2922172"/>
            <a:ext cx="1161288" cy="1161288"/>
          </a:xfrm>
          <a:prstGeom prst="ellipse">
            <a:avLst/>
          </a:prstGeom>
          <a:noFill/>
        </p:spPr>
        <p:txBody>
          <a:bodyPr rtlCol="0" anchor="ctr"/>
          <a:lstStyle>
            <a:lvl1pPr marL="0" indent="0" algn="ctr">
              <a:buNone/>
              <a:defRPr sz="1400" i="1">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插入图标或图片</a:t>
            </a:r>
          </a:p>
        </p:txBody>
      </p:sp>
      <p:sp>
        <p:nvSpPr>
          <p:cNvPr id="14" name="图片占位符 13">
            <a:extLst>
              <a:ext uri="{FF2B5EF4-FFF2-40B4-BE49-F238E27FC236}">
                <a16:creationId xmlns:a16="http://schemas.microsoft.com/office/drawing/2014/main" id="{E13A6892-C6C0-404F-96AD-993154ED8C7C}"/>
              </a:ext>
            </a:extLst>
          </p:cNvPr>
          <p:cNvSpPr>
            <a:spLocks noGrp="1" noChangeAspect="1"/>
          </p:cNvSpPr>
          <p:nvPr>
            <p:ph type="pic" sz="quarter" idx="16" hasCustomPrompt="1"/>
          </p:nvPr>
        </p:nvSpPr>
        <p:spPr>
          <a:xfrm>
            <a:off x="5514672" y="2922172"/>
            <a:ext cx="1161288" cy="1161288"/>
          </a:xfrm>
          <a:prstGeom prst="ellipse">
            <a:avLst/>
          </a:prstGeom>
          <a:solidFill>
            <a:schemeClr val="accent2"/>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i="1">
                <a:solidFill>
                  <a:schemeClr val="bg1"/>
                </a:solidFill>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插入图标或图片</a:t>
            </a:r>
          </a:p>
        </p:txBody>
      </p:sp>
      <p:sp>
        <p:nvSpPr>
          <p:cNvPr id="16" name="图片占位符 15">
            <a:extLst>
              <a:ext uri="{FF2B5EF4-FFF2-40B4-BE49-F238E27FC236}">
                <a16:creationId xmlns:a16="http://schemas.microsoft.com/office/drawing/2014/main" id="{70281C28-F044-4622-B651-CE20C022E723}"/>
              </a:ext>
            </a:extLst>
          </p:cNvPr>
          <p:cNvSpPr>
            <a:spLocks noGrp="1"/>
          </p:cNvSpPr>
          <p:nvPr>
            <p:ph type="pic" sz="quarter" idx="17" hasCustomPrompt="1"/>
          </p:nvPr>
        </p:nvSpPr>
        <p:spPr>
          <a:xfrm>
            <a:off x="8838000" y="2920902"/>
            <a:ext cx="1163828" cy="1163828"/>
          </a:xfrm>
          <a:prstGeom prst="ellipse">
            <a:avLst/>
          </a:prstGeom>
          <a:no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b="0" i="1">
                <a:solidFill>
                  <a:schemeClr val="bg1"/>
                </a:solidFill>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插入图标或图片</a:t>
            </a:r>
          </a:p>
        </p:txBody>
      </p:sp>
    </p:spTree>
    <p:extLst>
      <p:ext uri="{BB962C8B-B14F-4D97-AF65-F5344CB8AC3E}">
        <p14:creationId xmlns:p14="http://schemas.microsoft.com/office/powerpoint/2010/main" val="1467037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列 + 照片">
    <p:spTree>
      <p:nvGrpSpPr>
        <p:cNvPr id="1" name=""/>
        <p:cNvGrpSpPr/>
        <p:nvPr/>
      </p:nvGrpSpPr>
      <p:grpSpPr>
        <a:xfrm>
          <a:off x="0" y="0"/>
          <a:ext cx="0" cy="0"/>
          <a:chOff x="0" y="0"/>
          <a:chExt cx="0" cy="0"/>
        </a:xfrm>
      </p:grpSpPr>
      <p:cxnSp>
        <p:nvCxnSpPr>
          <p:cNvPr id="8" name="直接连接符​​ 7"/>
          <p:cNvCxnSpPr>
            <a:cxnSpLocks/>
          </p:cNvCxnSpPr>
          <p:nvPr/>
        </p:nvCxnSpPr>
        <p:spPr>
          <a:xfrm>
            <a:off x="3498694" y="2421466"/>
            <a:ext cx="740731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a:xfrm>
            <a:off x="3498694" y="982132"/>
            <a:ext cx="7397903"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half" idx="1" hasCustomPrompt="1"/>
          </p:nvPr>
        </p:nvSpPr>
        <p:spPr>
          <a:xfrm>
            <a:off x="3498694"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7316216"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9A8665C4-937A-4820-9E23-CD6256A82A46}" type="datetime1">
              <a:rPr lang="zh-CN" altLang="en-US" smtClean="0"/>
              <a:pPr/>
              <a:t>2025/9/5</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0" name="平行四边形 9">
            <a:extLst>
              <a:ext uri="{FF2B5EF4-FFF2-40B4-BE49-F238E27FC236}">
                <a16:creationId xmlns:a16="http://schemas.microsoft.com/office/drawing/2014/main" id="{9C4F6082-2952-43DC-9B9C-74C88B262CE9}"/>
              </a:ext>
            </a:extLst>
          </p:cNvPr>
          <p:cNvSpPr/>
          <p:nvPr userDrawn="1"/>
        </p:nvSpPr>
        <p:spPr>
          <a:xfrm rot="5400000">
            <a:off x="388783" y="248341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a:extLst>
              <a:ext uri="{FF2B5EF4-FFF2-40B4-BE49-F238E27FC236}">
                <a16:creationId xmlns:a16="http://schemas.microsoft.com/office/drawing/2014/main" id="{67618976-780E-4131-85CD-66F013F5ACDE}"/>
              </a:ext>
            </a:extLst>
          </p:cNvPr>
          <p:cNvSpPr/>
          <p:nvPr userDrawn="1"/>
        </p:nvSpPr>
        <p:spPr>
          <a:xfrm rot="-120000">
            <a:off x="211380" y="144283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422103" y="1691853"/>
            <a:ext cx="2736000" cy="3367314"/>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p>
        </p:txBody>
      </p:sp>
    </p:spTree>
    <p:extLst>
      <p:ext uri="{BB962C8B-B14F-4D97-AF65-F5344CB8AC3E}">
        <p14:creationId xmlns:p14="http://schemas.microsoft.com/office/powerpoint/2010/main" val="376265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拼贴画">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4F82F76-1F28-4871-AA44-ADE3B29E465F}"/>
              </a:ext>
            </a:extLst>
          </p:cNvPr>
          <p:cNvSpPr/>
          <p:nvPr userDrawn="1"/>
        </p:nvSpPr>
        <p:spPr>
          <a:xfrm>
            <a:off x="1066800" y="1009665"/>
            <a:ext cx="7056969" cy="4847145"/>
          </a:xfrm>
          <a:prstGeom prst="rect">
            <a:avLst/>
          </a:prstGeom>
          <a:solidFill>
            <a:schemeClr val="bg1"/>
          </a:solidFill>
          <a:ln w="82550" cmpd="thickThin">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8216900" y="982132"/>
            <a:ext cx="2679698" cy="1412725"/>
          </a:xfrm>
        </p:spPr>
        <p:txBody>
          <a:bodyPr rtlCol="0" anchor="t"/>
          <a:lstStyle>
            <a:lvl1pPr algn="r">
              <a:defRPr>
                <a:latin typeface="Microsoft YaHei UI" panose="020B0503020204020204" pitchFamily="34" charset="-122"/>
                <a:ea typeface="Microsoft YaHei UI" panose="020B0503020204020204" pitchFamily="34" charset="-122"/>
              </a:defRPr>
            </a:lvl1pPr>
          </a:lstStyle>
          <a:p>
            <a:pPr rtl="0"/>
            <a:r>
              <a:rPr lang="zh-CN" altLang="en-US" noProof="0"/>
              <a:t>单击标题</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6D6F34CD-EF5C-4179-A467-C182C51E2A6A}" type="datetime1">
              <a:rPr lang="zh-CN" altLang="en-US" smtClean="0"/>
              <a:pPr/>
              <a:t>2025/9/5</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1" name="图片占位符 10">
            <a:extLst>
              <a:ext uri="{FF2B5EF4-FFF2-40B4-BE49-F238E27FC236}">
                <a16:creationId xmlns:a16="http://schemas.microsoft.com/office/drawing/2014/main" id="{087D12F9-00B3-48A4-8EFB-78ACCA9F99DC}"/>
              </a:ext>
            </a:extLst>
          </p:cNvPr>
          <p:cNvSpPr>
            <a:spLocks noGrp="1"/>
          </p:cNvSpPr>
          <p:nvPr>
            <p:ph type="pic" sz="quarter" idx="13" hasCustomPrompt="1"/>
          </p:nvPr>
        </p:nvSpPr>
        <p:spPr>
          <a:xfrm>
            <a:off x="5482052" y="1318687"/>
            <a:ext cx="2338493" cy="2881988"/>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defRPr>
            </a:lvl1pPr>
          </a:lstStyle>
          <a:p>
            <a:pPr rtl="0"/>
            <a:r>
              <a:rPr lang="zh-CN" altLang="en-US" noProof="0"/>
              <a:t>建筑物图片</a:t>
            </a:r>
          </a:p>
        </p:txBody>
      </p:sp>
      <p:sp>
        <p:nvSpPr>
          <p:cNvPr id="12" name="图片占位符 10">
            <a:extLst>
              <a:ext uri="{FF2B5EF4-FFF2-40B4-BE49-F238E27FC236}">
                <a16:creationId xmlns:a16="http://schemas.microsoft.com/office/drawing/2014/main" id="{242B44F9-2E79-4910-8D1A-CE37EF05242B}"/>
              </a:ext>
            </a:extLst>
          </p:cNvPr>
          <p:cNvSpPr>
            <a:spLocks noGrp="1"/>
          </p:cNvSpPr>
          <p:nvPr>
            <p:ph type="pic" sz="quarter" idx="14" hasCustomPrompt="1"/>
          </p:nvPr>
        </p:nvSpPr>
        <p:spPr>
          <a:xfrm>
            <a:off x="1374222" y="3128436"/>
            <a:ext cx="3974629" cy="2424639"/>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 作业的图片</a:t>
            </a:r>
          </a:p>
        </p:txBody>
      </p:sp>
      <p:sp>
        <p:nvSpPr>
          <p:cNvPr id="13" name="图片占位符 10">
            <a:extLst>
              <a:ext uri="{FF2B5EF4-FFF2-40B4-BE49-F238E27FC236}">
                <a16:creationId xmlns:a16="http://schemas.microsoft.com/office/drawing/2014/main" id="{68412D06-1A64-446B-8E3E-026437ADFB5D}"/>
              </a:ext>
            </a:extLst>
          </p:cNvPr>
          <p:cNvSpPr>
            <a:spLocks noGrp="1"/>
          </p:cNvSpPr>
          <p:nvPr>
            <p:ph type="pic" sz="quarter" idx="15" hasCustomPrompt="1"/>
          </p:nvPr>
        </p:nvSpPr>
        <p:spPr>
          <a:xfrm>
            <a:off x="3600451" y="1318687"/>
            <a:ext cx="1748400" cy="1680173"/>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交通图片</a:t>
            </a:r>
          </a:p>
        </p:txBody>
      </p:sp>
      <p:sp>
        <p:nvSpPr>
          <p:cNvPr id="14" name="图片占位符 10">
            <a:extLst>
              <a:ext uri="{FF2B5EF4-FFF2-40B4-BE49-F238E27FC236}">
                <a16:creationId xmlns:a16="http://schemas.microsoft.com/office/drawing/2014/main" id="{3152ED43-82C8-44B9-8B8E-2C0C9CEB1F19}"/>
              </a:ext>
            </a:extLst>
          </p:cNvPr>
          <p:cNvSpPr>
            <a:spLocks noGrp="1"/>
          </p:cNvSpPr>
          <p:nvPr>
            <p:ph type="pic" sz="quarter" idx="16" hasCustomPrompt="1"/>
          </p:nvPr>
        </p:nvSpPr>
        <p:spPr>
          <a:xfrm>
            <a:off x="1374222" y="1318687"/>
            <a:ext cx="2093027" cy="1680173"/>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defRPr>
            </a:lvl1pPr>
          </a:lstStyle>
          <a:p>
            <a:pPr rtl="0"/>
            <a:r>
              <a:rPr lang="zh-CN" altLang="en-US" noProof="0"/>
              <a:t>服装图片</a:t>
            </a:r>
          </a:p>
        </p:txBody>
      </p:sp>
      <p:sp>
        <p:nvSpPr>
          <p:cNvPr id="19" name="图片占位符 10">
            <a:extLst>
              <a:ext uri="{FF2B5EF4-FFF2-40B4-BE49-F238E27FC236}">
                <a16:creationId xmlns:a16="http://schemas.microsoft.com/office/drawing/2014/main" id="{0BCC3DC8-BDE4-4B07-A8CA-0321A364356B}"/>
              </a:ext>
            </a:extLst>
          </p:cNvPr>
          <p:cNvSpPr>
            <a:spLocks noGrp="1"/>
          </p:cNvSpPr>
          <p:nvPr>
            <p:ph type="pic" sz="quarter" idx="17" hasCustomPrompt="1"/>
          </p:nvPr>
        </p:nvSpPr>
        <p:spPr>
          <a:xfrm>
            <a:off x="5482052" y="4333875"/>
            <a:ext cx="2338493" cy="1219200"/>
          </a:xfrm>
          <a:solidFill>
            <a:schemeClr val="bg1">
              <a:lumMod val="95000"/>
            </a:schemeClr>
          </a:solidFill>
        </p:spPr>
        <p:txBody>
          <a:bodyPr rtlCol="0"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atin typeface="Microsoft YaHei UI" panose="020B0503020204020204" pitchFamily="34" charset="-122"/>
                <a:ea typeface="Microsoft YaHei UI" panose="020B0503020204020204" pitchFamily="34" charset="-122"/>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zh-CN" altLang="en-US" noProof="0"/>
              <a:t>捕捉纪元的其他项目的图片</a:t>
            </a:r>
          </a:p>
        </p:txBody>
      </p:sp>
      <p:sp>
        <p:nvSpPr>
          <p:cNvPr id="21" name="文本占位符 20">
            <a:extLst>
              <a:ext uri="{FF2B5EF4-FFF2-40B4-BE49-F238E27FC236}">
                <a16:creationId xmlns:a16="http://schemas.microsoft.com/office/drawing/2014/main" id="{2E769B50-B286-4700-AFD4-EFDA8F2FBA04}"/>
              </a:ext>
            </a:extLst>
          </p:cNvPr>
          <p:cNvSpPr>
            <a:spLocks noGrp="1"/>
          </p:cNvSpPr>
          <p:nvPr>
            <p:ph type="body" sz="quarter" idx="18" hasCustomPrompt="1"/>
          </p:nvPr>
        </p:nvSpPr>
        <p:spPr>
          <a:xfrm>
            <a:off x="8216900" y="2507046"/>
            <a:ext cx="2679698" cy="3349763"/>
          </a:xfrm>
        </p:spPr>
        <p:txBody>
          <a:bodyPr rtlCol="0"/>
          <a:lstStyle>
            <a:lvl1pPr marL="0" indent="0" algn="r">
              <a:buNone/>
              <a:defRPr>
                <a:latin typeface="Microsoft YaHei UI" panose="020B0503020204020204" pitchFamily="34" charset="-122"/>
                <a:ea typeface="Microsoft YaHei UI" panose="020B0503020204020204" pitchFamily="34" charset="-122"/>
              </a:defRPr>
            </a:lvl1pPr>
            <a:lvl2pPr marL="457200" indent="0" algn="r">
              <a:buNone/>
              <a:defRPr/>
            </a:lvl2pPr>
            <a:lvl3pPr marL="914400" indent="0" algn="r">
              <a:buNone/>
              <a:defRPr/>
            </a:lvl3pPr>
            <a:lvl4pPr marL="1371600" indent="0" algn="r">
              <a:buNone/>
              <a:defRPr/>
            </a:lvl4pPr>
            <a:lvl5pPr marL="1828800" indent="0" algn="r">
              <a:buNone/>
              <a:defRPr/>
            </a:lvl5pPr>
          </a:lstStyle>
          <a:p>
            <a:pPr lvl="0" rtl="0"/>
            <a:r>
              <a:rPr lang="zh-CN" altLang="en-US" noProof="0"/>
              <a:t>副标题</a:t>
            </a:r>
          </a:p>
        </p:txBody>
      </p:sp>
    </p:spTree>
    <p:extLst>
      <p:ext uri="{BB962C8B-B14F-4D97-AF65-F5344CB8AC3E}">
        <p14:creationId xmlns:p14="http://schemas.microsoft.com/office/powerpoint/2010/main" val="42600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13CE66FB-7564-43B1-9A0A-6594394A243B}"/>
              </a:ext>
            </a:extLst>
          </p:cNvPr>
          <p:cNvSpPr/>
          <p:nvPr userDrawn="1"/>
        </p:nvSpPr>
        <p:spPr>
          <a:xfrm>
            <a:off x="476250" y="476250"/>
            <a:ext cx="11239500" cy="59245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图片占位符 10">
            <a:extLst>
              <a:ext uri="{FF2B5EF4-FFF2-40B4-BE49-F238E27FC236}">
                <a16:creationId xmlns:a16="http://schemas.microsoft.com/office/drawing/2014/main" id="{D335E96D-A567-4898-B2BA-3B8C2F40BA6E}"/>
              </a:ext>
            </a:extLst>
          </p:cNvPr>
          <p:cNvSpPr>
            <a:spLocks noGrp="1"/>
          </p:cNvSpPr>
          <p:nvPr>
            <p:ph type="pic" sz="quarter" idx="10" hasCustomPrompt="1"/>
          </p:nvPr>
        </p:nvSpPr>
        <p:spPr>
          <a:xfrm>
            <a:off x="552000" y="567000"/>
            <a:ext cx="11088000" cy="5724000"/>
          </a:xfrm>
          <a:solidFill>
            <a:schemeClr val="bg1">
              <a:lumMod val="95000"/>
            </a:schemeClr>
          </a:solidFill>
        </p:spPr>
        <p:txBody>
          <a:bodyPr rtlCol="0" anchor="ctr"/>
          <a:lstStyle>
            <a:lvl1pPr marL="0" indent="0" algn="ctr">
              <a:buNone/>
              <a:defRPr sz="1600" i="1">
                <a:solidFill>
                  <a:schemeClr val="tx1">
                    <a:lumMod val="85000"/>
                    <a:lumOff val="15000"/>
                  </a:schemeClr>
                </a:solidFill>
                <a:latin typeface="Microsoft YaHei UI" panose="020B0503020204020204" pitchFamily="34" charset="-122"/>
                <a:ea typeface="Microsoft YaHei UI" panose="020B0503020204020204" pitchFamily="34" charset="-122"/>
              </a:defRPr>
            </a:lvl1pPr>
          </a:lstStyle>
          <a:p>
            <a:pPr rtl="0"/>
            <a:r>
              <a:rPr lang="zh-CN" altLang="en-US" noProof="0"/>
              <a:t>包括该纪元的标志性图片</a:t>
            </a:r>
          </a:p>
        </p:txBody>
      </p:sp>
      <p:sp>
        <p:nvSpPr>
          <p:cNvPr id="2" name="标题 1"/>
          <p:cNvSpPr>
            <a:spLocks noGrp="1"/>
          </p:cNvSpPr>
          <p:nvPr>
            <p:ph type="title"/>
          </p:nvPr>
        </p:nvSpPr>
        <p:spPr>
          <a:xfrm>
            <a:off x="1295402" y="692939"/>
            <a:ext cx="9601196" cy="751418"/>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pic>
        <p:nvPicPr>
          <p:cNvPr id="7" name="图片 6" descr="HD-PanelContent-GrommetsCombined.png">
            <a:extLst>
              <a:ext uri="{FF2B5EF4-FFF2-40B4-BE49-F238E27FC236}">
                <a16:creationId xmlns:a16="http://schemas.microsoft.com/office/drawing/2014/main" id="{EE5D561D-B993-4D57-A306-77777AD90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8" name="图片 7" descr="HD-PanelContent-GrommetsCombined.png">
            <a:extLst>
              <a:ext uri="{FF2B5EF4-FFF2-40B4-BE49-F238E27FC236}">
                <a16:creationId xmlns:a16="http://schemas.microsoft.com/office/drawing/2014/main" id="{56E46F13-579D-42C5-8CB9-411911275F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9" name="图片 8" descr="HD-PanelContent-GrommetsCombined.png">
            <a:extLst>
              <a:ext uri="{FF2B5EF4-FFF2-40B4-BE49-F238E27FC236}">
                <a16:creationId xmlns:a16="http://schemas.microsoft.com/office/drawing/2014/main" id="{E055F617-AE0E-412B-BD58-B6C6F1E57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10" name="图片 9" descr="HD-PanelContent-GrommetsCombined.png">
            <a:extLst>
              <a:ext uri="{FF2B5EF4-FFF2-40B4-BE49-F238E27FC236}">
                <a16:creationId xmlns:a16="http://schemas.microsoft.com/office/drawing/2014/main" id="{E6A3ABD2-1E11-490E-83ED-21CCB18789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81828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 + 右侧图片">
    <p:spTree>
      <p:nvGrpSpPr>
        <p:cNvPr id="1" name=""/>
        <p:cNvGrpSpPr/>
        <p:nvPr/>
      </p:nvGrpSpPr>
      <p:grpSpPr>
        <a:xfrm>
          <a:off x="0" y="0"/>
          <a:ext cx="0" cy="0"/>
          <a:chOff x="0" y="0"/>
          <a:chExt cx="0" cy="0"/>
        </a:xfrm>
      </p:grpSpPr>
      <p:cxnSp>
        <p:nvCxnSpPr>
          <p:cNvPr id="8" name="直接连接符​​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3" y="982132"/>
            <a:ext cx="3580380" cy="1303867"/>
          </a:xfrm>
        </p:spPr>
        <p:txBody>
          <a:bodyPr rtlCol="0"/>
          <a:lstStyle>
            <a:lvl1pPr algn="l">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3" name="内容占位符 2"/>
          <p:cNvSpPr>
            <a:spLocks noGrp="1"/>
          </p:cNvSpPr>
          <p:nvPr>
            <p:ph sz="half" idx="1" hasCustomPrompt="1"/>
          </p:nvPr>
        </p:nvSpPr>
        <p:spPr>
          <a:xfrm>
            <a:off x="1295401" y="2560320"/>
            <a:ext cx="3580381" cy="3310128"/>
          </a:xfrm>
        </p:spPr>
        <p:txBody>
          <a:bodyPr rtlCol="0">
            <a:normAutofit/>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EAB3151F-DCE1-4E5A-8655-140632A59FFB}" type="datetime1">
              <a:rPr lang="zh-CN" altLang="en-US" smtClean="0"/>
              <a:pPr/>
              <a:t>2025/9/5</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0" name="平行四边形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矩形​：圆角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2" name="图片占位符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rtlCol="0" anchor="ctr"/>
          <a:lstStyle>
            <a:lvl1pPr marL="0" indent="0" algn="ctr">
              <a:buNone/>
              <a:defRPr sz="16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插入照片或拖放照片</a:t>
            </a:r>
          </a:p>
        </p:txBody>
      </p:sp>
    </p:spTree>
    <p:extLst>
      <p:ext uri="{BB962C8B-B14F-4D97-AF65-F5344CB8AC3E}">
        <p14:creationId xmlns:p14="http://schemas.microsoft.com/office/powerpoint/2010/main" val="16838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 + 内容 Alt">
    <p:spTree>
      <p:nvGrpSpPr>
        <p:cNvPr id="1" name=""/>
        <p:cNvGrpSpPr/>
        <p:nvPr/>
      </p:nvGrpSpPr>
      <p:grpSpPr>
        <a:xfrm>
          <a:off x="0" y="0"/>
          <a:ext cx="0" cy="0"/>
          <a:chOff x="0" y="0"/>
          <a:chExt cx="0" cy="0"/>
        </a:xfrm>
      </p:grpSpPr>
      <p:pic>
        <p:nvPicPr>
          <p:cNvPr id="9" name="图片 8" descr="HD-PanelContent-GrommetsCombined.png">
            <a:extLst>
              <a:ext uri="{FF2B5EF4-FFF2-40B4-BE49-F238E27FC236}">
                <a16:creationId xmlns:a16="http://schemas.microsoft.com/office/drawing/2014/main" id="{7BD0150C-9F76-4D95-80BF-675693B48FA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cxnSp>
        <p:nvCxnSpPr>
          <p:cNvPr id="7" name="直接连接符 6"/>
          <p:cNvCxnSpPr>
            <a:cxnSpLocks/>
          </p:cNvCxnSpPr>
          <p:nvPr/>
        </p:nvCxnSpPr>
        <p:spPr>
          <a:xfrm>
            <a:off x="1295401" y="2421466"/>
            <a:ext cx="46696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hasCustomPrompt="1"/>
          </p:nvPr>
        </p:nvSpPr>
        <p:spPr>
          <a:xfrm>
            <a:off x="1295402" y="982132"/>
            <a:ext cx="4669664" cy="1303867"/>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单击以编辑标题</a:t>
            </a:r>
          </a:p>
        </p:txBody>
      </p:sp>
      <p:sp>
        <p:nvSpPr>
          <p:cNvPr id="3" name="内容占位符 2"/>
          <p:cNvSpPr>
            <a:spLocks noGrp="1"/>
          </p:cNvSpPr>
          <p:nvPr>
            <p:ph idx="1" hasCustomPrompt="1"/>
          </p:nvPr>
        </p:nvSpPr>
        <p:spPr>
          <a:xfrm>
            <a:off x="1295401" y="2556932"/>
            <a:ext cx="4669666" cy="3318936"/>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9B9F297-C5BC-461F-9D83-8BB59A5C20BB}" type="datetime1">
              <a:rPr lang="zh-CN" altLang="en-US" smtClean="0"/>
              <a:pPr/>
              <a:t>2025/9/5</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
        <p:nvSpPr>
          <p:cNvPr id="11" name="内容占位符 2">
            <a:extLst>
              <a:ext uri="{FF2B5EF4-FFF2-40B4-BE49-F238E27FC236}">
                <a16:creationId xmlns:a16="http://schemas.microsoft.com/office/drawing/2014/main" id="{68FEA8B0-7C15-481C-885B-E54C78BC32E7}"/>
              </a:ext>
            </a:extLst>
          </p:cNvPr>
          <p:cNvSpPr>
            <a:spLocks noGrp="1"/>
          </p:cNvSpPr>
          <p:nvPr>
            <p:ph idx="13" hasCustomPrompt="1"/>
          </p:nvPr>
        </p:nvSpPr>
        <p:spPr>
          <a:xfrm>
            <a:off x="6226935" y="982132"/>
            <a:ext cx="4669666" cy="4126581"/>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4" name="文本占位符 13">
            <a:extLst>
              <a:ext uri="{FF2B5EF4-FFF2-40B4-BE49-F238E27FC236}">
                <a16:creationId xmlns:a16="http://schemas.microsoft.com/office/drawing/2014/main" id="{8DCEB7F9-6056-41AE-93D6-C5D4C94C8F50}"/>
              </a:ext>
            </a:extLst>
          </p:cNvPr>
          <p:cNvSpPr>
            <a:spLocks noGrp="1"/>
          </p:cNvSpPr>
          <p:nvPr>
            <p:ph type="body" sz="quarter" idx="14" hasCustomPrompt="1"/>
          </p:nvPr>
        </p:nvSpPr>
        <p:spPr>
          <a:xfrm rot="21043309">
            <a:off x="8122162" y="5338536"/>
            <a:ext cx="2746356" cy="425315"/>
          </a:xfrm>
        </p:spPr>
        <p:txBody>
          <a:bodyPr rtlCol="0"/>
          <a:lstStyle>
            <a:lvl1pPr marL="0" indent="0" algn="r">
              <a:buNone/>
              <a:defRPr i="0">
                <a:latin typeface="Microsoft YaHei UI" panose="020B0503020204020204" pitchFamily="34" charset="-122"/>
                <a:ea typeface="Microsoft YaHei UI"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rtl="0"/>
            <a:r>
              <a:rPr lang="en-US" altLang="zh-CN" noProof="0"/>
              <a:t>XYZ </a:t>
            </a:r>
            <a:r>
              <a:rPr lang="zh-CN" altLang="en-US" noProof="0"/>
              <a:t>一代</a:t>
            </a:r>
          </a:p>
        </p:txBody>
      </p:sp>
    </p:spTree>
    <p:extLst>
      <p:ext uri="{BB962C8B-B14F-4D97-AF65-F5344CB8AC3E}">
        <p14:creationId xmlns:p14="http://schemas.microsoft.com/office/powerpoint/2010/main" val="145577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点">
    <p:spTree>
      <p:nvGrpSpPr>
        <p:cNvPr id="1" name=""/>
        <p:cNvGrpSpPr/>
        <p:nvPr/>
      </p:nvGrpSpPr>
      <p:grpSpPr>
        <a:xfrm>
          <a:off x="0" y="0"/>
          <a:ext cx="0" cy="0"/>
          <a:chOff x="0" y="0"/>
          <a:chExt cx="0" cy="0"/>
        </a:xfrm>
      </p:grpSpPr>
      <p:sp>
        <p:nvSpPr>
          <p:cNvPr id="2" name="标题 1"/>
          <p:cNvSpPr>
            <a:spLocks noGrp="1"/>
          </p:cNvSpPr>
          <p:nvPr>
            <p:ph type="title"/>
          </p:nvPr>
        </p:nvSpPr>
        <p:spPr>
          <a:xfrm>
            <a:off x="1295400" y="979709"/>
            <a:ext cx="9601197" cy="1822514"/>
          </a:xfrm>
        </p:spPr>
        <p:txBody>
          <a:bodyPr rtlCol="0" anchor="b">
            <a:normAutofit/>
          </a:bodyPr>
          <a:lstStyle>
            <a:lvl1pPr algn="ctr">
              <a:defRPr sz="4400" b="0" cap="none">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1295400" y="3073155"/>
            <a:ext cx="9601197" cy="520392"/>
          </a:xfrm>
        </p:spPr>
        <p:txBody>
          <a:bodyPr rtlCol="0" anchor="t">
            <a:normAutofit/>
          </a:bodyPr>
          <a:lstStyle>
            <a:lvl1pPr marL="0" indent="0" algn="ctr">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7225636-B2B6-4E2D-8BCE-8A65C81A559E}" type="datetime1">
              <a:rPr lang="zh-CN" altLang="en-US" smtClean="0"/>
              <a:pPr/>
              <a:t>2025/9/5</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dirty="0"/>
          </a:p>
        </p:txBody>
      </p:sp>
      <p:cxnSp>
        <p:nvCxnSpPr>
          <p:cNvPr id="16" name="直接连接符 15"/>
          <p:cNvCxnSpPr/>
          <p:nvPr/>
        </p:nvCxnSpPr>
        <p:spPr>
          <a:xfrm>
            <a:off x="1296884" y="2937688"/>
            <a:ext cx="960120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内容占位符 2">
            <a:extLst>
              <a:ext uri="{FF2B5EF4-FFF2-40B4-BE49-F238E27FC236}">
                <a16:creationId xmlns:a16="http://schemas.microsoft.com/office/drawing/2014/main" id="{4202A890-9091-4399-80AF-8AF212A1ED43}"/>
              </a:ext>
            </a:extLst>
          </p:cNvPr>
          <p:cNvSpPr>
            <a:spLocks noGrp="1"/>
          </p:cNvSpPr>
          <p:nvPr>
            <p:ph idx="13" hasCustomPrompt="1"/>
          </p:nvPr>
        </p:nvSpPr>
        <p:spPr>
          <a:xfrm>
            <a:off x="1295401" y="3864479"/>
            <a:ext cx="2952000" cy="1109133"/>
          </a:xfrm>
          <a:ln w="44450" cap="sq" cmpd="thinThick">
            <a:solidFill>
              <a:schemeClr val="accent1"/>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p>
        </p:txBody>
      </p:sp>
      <p:sp>
        <p:nvSpPr>
          <p:cNvPr id="9" name="内容占位符 2">
            <a:extLst>
              <a:ext uri="{FF2B5EF4-FFF2-40B4-BE49-F238E27FC236}">
                <a16:creationId xmlns:a16="http://schemas.microsoft.com/office/drawing/2014/main" id="{F1661F6C-2BB1-41AF-BF4C-144E940F7B25}"/>
              </a:ext>
            </a:extLst>
          </p:cNvPr>
          <p:cNvSpPr>
            <a:spLocks noGrp="1"/>
          </p:cNvSpPr>
          <p:nvPr>
            <p:ph idx="14" hasCustomPrompt="1"/>
          </p:nvPr>
        </p:nvSpPr>
        <p:spPr>
          <a:xfrm>
            <a:off x="4620000" y="3864479"/>
            <a:ext cx="2952000" cy="1109133"/>
          </a:xfrm>
          <a:ln w="44450" cap="sq" cmpd="thinThick">
            <a:solidFill>
              <a:schemeClr val="accent3"/>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p>
        </p:txBody>
      </p:sp>
      <p:sp>
        <p:nvSpPr>
          <p:cNvPr id="10" name="内容占位符 2">
            <a:extLst>
              <a:ext uri="{FF2B5EF4-FFF2-40B4-BE49-F238E27FC236}">
                <a16:creationId xmlns:a16="http://schemas.microsoft.com/office/drawing/2014/main" id="{3AFB258B-8362-4F6C-94EF-7C1F32CEBF2D}"/>
              </a:ext>
            </a:extLst>
          </p:cNvPr>
          <p:cNvSpPr>
            <a:spLocks noGrp="1"/>
          </p:cNvSpPr>
          <p:nvPr>
            <p:ph idx="15" hasCustomPrompt="1"/>
          </p:nvPr>
        </p:nvSpPr>
        <p:spPr>
          <a:xfrm>
            <a:off x="7944598" y="3864479"/>
            <a:ext cx="2952000" cy="1109133"/>
          </a:xfrm>
          <a:ln w="44450" cap="sq" cmpd="thinThick">
            <a:solidFill>
              <a:schemeClr val="accent2"/>
            </a:solidFill>
            <a:miter lim="800000"/>
          </a:ln>
        </p:spPr>
        <p:txBody>
          <a:bodyPr rtlCol="0" anchor="ctr"/>
          <a:lstStyle>
            <a:lvl1pPr marL="0" indent="0" algn="ctr">
              <a:buNone/>
              <a:defRPr>
                <a:latin typeface="Microsoft YaHei UI" panose="020B0503020204020204" pitchFamily="34" charset="-122"/>
                <a:ea typeface="Microsoft YaHei UI" panose="020B0503020204020204" pitchFamily="34" charset="-122"/>
              </a:defRPr>
            </a:lvl1pPr>
            <a:lvl2pPr marL="457200" indent="0" algn="ctr">
              <a:buNone/>
              <a:defRPr/>
            </a:lvl2pPr>
            <a:lvl3pPr marL="914400" indent="0" algn="ctr">
              <a:buNone/>
              <a:defRPr/>
            </a:lvl3pPr>
          </a:lstStyle>
          <a:p>
            <a:pPr lvl="0" rtl="0"/>
            <a:r>
              <a:rPr lang="zh-CN" altLang="en-US" noProof="0"/>
              <a:t>说明</a:t>
            </a:r>
          </a:p>
        </p:txBody>
      </p:sp>
    </p:spTree>
    <p:extLst>
      <p:ext uri="{BB962C8B-B14F-4D97-AF65-F5344CB8AC3E}">
        <p14:creationId xmlns:p14="http://schemas.microsoft.com/office/powerpoint/2010/main" val="3672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图片 6" descr="HD-PanelContent-GrommetsCombined.pn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标题占位符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pPr rtl="0"/>
            <a:r>
              <a:rPr lang="zh-CN" altLang="en-US" noProof="0" dirty="0"/>
              <a:t>单击此处编辑母版标题样式</a:t>
            </a:r>
          </a:p>
        </p:txBody>
      </p:sp>
      <p:sp>
        <p:nvSpPr>
          <p:cNvPr id="3" name="文本占位符 2"/>
          <p:cNvSpPr>
            <a:spLocks noGrp="1"/>
          </p:cNvSpPr>
          <p:nvPr>
            <p:ph type="body" idx="1"/>
          </p:nvPr>
        </p:nvSpPr>
        <p:spPr>
          <a:xfrm>
            <a:off x="1295401" y="2556932"/>
            <a:ext cx="9601196" cy="3318936"/>
          </a:xfrm>
          <a:prstGeom prst="rect">
            <a:avLst/>
          </a:prstGeom>
        </p:spPr>
        <p:txBody>
          <a:bodyPr vert="horz" lIns="91440" tIns="45720" rIns="91440" bIns="45720" rtlCol="0" anchor="t">
            <a:no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745348E0-76B9-4991-9318-50B8B3A18B42}" type="datetime1">
              <a:rPr lang="zh-CN" altLang="en-US" smtClean="0"/>
              <a:pPr/>
              <a:t>2025/9/5</a:t>
            </a:fld>
            <a:endParaRPr lang="zh-CN" altLang="en-US" dirty="0"/>
          </a:p>
        </p:txBody>
      </p:sp>
      <p:sp>
        <p:nvSpPr>
          <p:cNvPr id="5" name="页脚占位符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330EA680-D336-4FF7-8B7A-9848BB0A1C32}" type="slidenum">
              <a:rPr lang="en-US" altLang="zh-CN" smtClean="0"/>
              <a:pPr/>
              <a:t>‹#›</a:t>
            </a:fld>
            <a:endParaRPr lang="zh-CN" altLang="en-US"/>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86" r:id="rId3"/>
    <p:sldLayoutId id="2147484187" r:id="rId4"/>
    <p:sldLayoutId id="2147484188" r:id="rId5"/>
    <p:sldLayoutId id="2147484189" r:id="rId6"/>
    <p:sldLayoutId id="2147484190" r:id="rId7"/>
    <p:sldLayoutId id="2147484191" r:id="rId8"/>
    <p:sldLayoutId id="2147484192" r:id="rId9"/>
    <p:sldLayoutId id="2147484171" r:id="rId10"/>
    <p:sldLayoutId id="2147484172" r:id="rId11"/>
    <p:sldLayoutId id="2147484173" r:id="rId12"/>
    <p:sldLayoutId id="2147484193" r:id="rId13"/>
    <p:sldLayoutId id="2147484194" r:id="rId14"/>
    <p:sldLayoutId id="2147484174" r:id="rId15"/>
    <p:sldLayoutId id="2147484175" r:id="rId16"/>
  </p:sldLayoutIdLst>
  <p:hf sldNum="0" hdr="0" ftr="0" dt="0"/>
  <p:txStyles>
    <p:titleStyle>
      <a:lvl1pPr algn="ctr" defTabSz="457200" rtl="0" eaLnBrk="1" latinLnBrk="0" hangingPunct="1">
        <a:spcBef>
          <a:spcPct val="0"/>
        </a:spcBef>
        <a:buNone/>
        <a:defRPr sz="4400" b="0" kern="1200" cap="none">
          <a:ln w="3175" cmpd="sng">
            <a:noFill/>
          </a:ln>
          <a:solidFill>
            <a:schemeClr val="tx1">
              <a:lumMod val="85000"/>
              <a:lumOff val="15000"/>
            </a:schemeClr>
          </a:solidFill>
          <a:effectLst/>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www.hust.edu.cn/index.html"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www.hust.edu.cn/"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16.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emf"/><Relationship Id="rId4" Type="http://schemas.openxmlformats.org/officeDocument/2006/relationships/image" Target="../media/image92.jpe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0.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emf"/><Relationship Id="rId4" Type="http://schemas.openxmlformats.org/officeDocument/2006/relationships/image" Target="../media/image92.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47.jpeg"/></Relationships>
</file>

<file path=ppt/slides/_rels/slide140.xml.rels><?xml version="1.0" encoding="UTF-8" standalone="yes"?>
<Relationships xmlns="http://schemas.openxmlformats.org/package/2006/relationships"><Relationship Id="rId8" Type="http://schemas.openxmlformats.org/officeDocument/2006/relationships/image" Target="../media/image99.jpeg"/><Relationship Id="rId3" Type="http://schemas.openxmlformats.org/officeDocument/2006/relationships/notesSlide" Target="../notesSlides/notesSlide70.xml"/><Relationship Id="rId7" Type="http://schemas.openxmlformats.org/officeDocument/2006/relationships/image" Target="../media/image9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97.wmf"/><Relationship Id="rId4" Type="http://schemas.openxmlformats.org/officeDocument/2006/relationships/oleObject" Target="../embeddings/oleObject3.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5" Type="http://schemas.openxmlformats.org/officeDocument/2006/relationships/image" Target="../media/image1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jpeg"/></Relationships>
</file>

<file path=ppt/slides/_rels/slide60.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5.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0.png"/><Relationship Id="rId10" Type="http://schemas.openxmlformats.org/officeDocument/2006/relationships/image" Target="../media/image68.png"/><Relationship Id="rId4" Type="http://schemas.openxmlformats.org/officeDocument/2006/relationships/image" Target="../media/image59.png"/><Relationship Id="rId9" Type="http://schemas.openxmlformats.org/officeDocument/2006/relationships/image" Target="../media/image67.jpe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4.png"/><Relationship Id="rId4" Type="http://schemas.openxmlformats.org/officeDocument/2006/relationships/image" Target="../media/image73.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3.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计算机通信与网络</a:t>
            </a:r>
          </a:p>
        </p:txBody>
      </p:sp>
      <p:sp>
        <p:nvSpPr>
          <p:cNvPr id="3" name="副标题 2"/>
          <p:cNvSpPr>
            <a:spLocks noGrp="1"/>
          </p:cNvSpPr>
          <p:nvPr>
            <p:ph type="subTitle"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第三章  网络</a:t>
            </a:r>
            <a:r>
              <a:rPr lang="zh-CN" altLang="en-US" dirty="0"/>
              <a:t>服务及应用</a:t>
            </a:r>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网络应用之间通信所采用的体系架构</a:t>
            </a:r>
          </a:p>
        </p:txBody>
      </p:sp>
      <p:grpSp>
        <p:nvGrpSpPr>
          <p:cNvPr id="19" name="组合 18">
            <a:extLst>
              <a:ext uri="{FF2B5EF4-FFF2-40B4-BE49-F238E27FC236}">
                <a16:creationId xmlns:a16="http://schemas.microsoft.com/office/drawing/2014/main" id="{9C7A1318-595E-4832-8855-5D15F2468541}"/>
              </a:ext>
            </a:extLst>
          </p:cNvPr>
          <p:cNvGrpSpPr/>
          <p:nvPr/>
        </p:nvGrpSpPr>
        <p:grpSpPr>
          <a:xfrm>
            <a:off x="1472544" y="2767637"/>
            <a:ext cx="1970425" cy="1970425"/>
            <a:chOff x="737414" y="3164436"/>
            <a:chExt cx="1900298" cy="1900298"/>
          </a:xfrm>
        </p:grpSpPr>
        <p:grpSp>
          <p:nvGrpSpPr>
            <p:cNvPr id="20" name="组合 19">
              <a:extLst>
                <a:ext uri="{FF2B5EF4-FFF2-40B4-BE49-F238E27FC236}">
                  <a16:creationId xmlns:a16="http://schemas.microsoft.com/office/drawing/2014/main" id="{30B3CCBD-2F71-4994-A717-18B7A3E20DD7}"/>
                </a:ext>
              </a:extLst>
            </p:cNvPr>
            <p:cNvGrpSpPr/>
            <p:nvPr/>
          </p:nvGrpSpPr>
          <p:grpSpPr>
            <a:xfrm>
              <a:off x="737414" y="3164436"/>
              <a:ext cx="1900298" cy="1900298"/>
              <a:chOff x="795138" y="3164436"/>
              <a:chExt cx="1900298" cy="1900298"/>
            </a:xfrm>
          </p:grpSpPr>
          <p:sp>
            <p:nvSpPr>
              <p:cNvPr id="22" name="椭圆 21">
                <a:extLst>
                  <a:ext uri="{FF2B5EF4-FFF2-40B4-BE49-F238E27FC236}">
                    <a16:creationId xmlns:a16="http://schemas.microsoft.com/office/drawing/2014/main" id="{B10C8A72-62D5-40D0-9AEA-1AD71C360510}"/>
                  </a:ext>
                </a:extLst>
              </p:cNvPr>
              <p:cNvSpPr/>
              <p:nvPr/>
            </p:nvSpPr>
            <p:spPr>
              <a:xfrm>
                <a:off x="795138" y="3164436"/>
                <a:ext cx="1900298" cy="1900298"/>
              </a:xfrm>
              <a:prstGeom prst="ellipse">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椭圆 22">
                <a:extLst>
                  <a:ext uri="{FF2B5EF4-FFF2-40B4-BE49-F238E27FC236}">
                    <a16:creationId xmlns:a16="http://schemas.microsoft.com/office/drawing/2014/main" id="{CB377026-2274-4B4B-815A-2D7C1FD224DE}"/>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1" name="Text Box 79">
              <a:extLst>
                <a:ext uri="{FF2B5EF4-FFF2-40B4-BE49-F238E27FC236}">
                  <a16:creationId xmlns:a16="http://schemas.microsoft.com/office/drawing/2014/main" id="{3245C7A9-8399-4FB1-80B4-B2C7F16A0512}"/>
                </a:ext>
              </a:extLst>
            </p:cNvPr>
            <p:cNvSpPr txBox="1">
              <a:spLocks noChangeArrowheads="1"/>
            </p:cNvSpPr>
            <p:nvPr/>
          </p:nvSpPr>
          <p:spPr bwMode="auto">
            <a:xfrm>
              <a:off x="809189" y="3340385"/>
              <a:ext cx="1747898" cy="163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客户机</a:t>
              </a:r>
              <a:endPar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a:t>
              </a:r>
              <a:endPar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体系架构（</a:t>
              </a: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C/S</a:t>
              </a: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24" name="组合 23">
            <a:extLst>
              <a:ext uri="{FF2B5EF4-FFF2-40B4-BE49-F238E27FC236}">
                <a16:creationId xmlns:a16="http://schemas.microsoft.com/office/drawing/2014/main" id="{CF0C921C-4F11-4159-AFC5-B616BBC04275}"/>
              </a:ext>
            </a:extLst>
          </p:cNvPr>
          <p:cNvGrpSpPr/>
          <p:nvPr/>
        </p:nvGrpSpPr>
        <p:grpSpPr>
          <a:xfrm>
            <a:off x="5135930" y="2767637"/>
            <a:ext cx="1970425" cy="1970425"/>
            <a:chOff x="737414" y="3164436"/>
            <a:chExt cx="1900298" cy="1900298"/>
          </a:xfrm>
        </p:grpSpPr>
        <p:grpSp>
          <p:nvGrpSpPr>
            <p:cNvPr id="25" name="组合 24">
              <a:extLst>
                <a:ext uri="{FF2B5EF4-FFF2-40B4-BE49-F238E27FC236}">
                  <a16:creationId xmlns:a16="http://schemas.microsoft.com/office/drawing/2014/main" id="{FAEEA509-9DC6-4BF5-94CC-71EEFD9587C2}"/>
                </a:ext>
              </a:extLst>
            </p:cNvPr>
            <p:cNvGrpSpPr/>
            <p:nvPr/>
          </p:nvGrpSpPr>
          <p:grpSpPr>
            <a:xfrm>
              <a:off x="737414" y="3164436"/>
              <a:ext cx="1900298" cy="1900298"/>
              <a:chOff x="795138" y="3164436"/>
              <a:chExt cx="1900298" cy="1900298"/>
            </a:xfrm>
          </p:grpSpPr>
          <p:sp>
            <p:nvSpPr>
              <p:cNvPr id="27" name="椭圆 26">
                <a:extLst>
                  <a:ext uri="{FF2B5EF4-FFF2-40B4-BE49-F238E27FC236}">
                    <a16:creationId xmlns:a16="http://schemas.microsoft.com/office/drawing/2014/main" id="{6C8CB824-43F0-4F84-83A6-DCF57ECC3A1E}"/>
                  </a:ext>
                </a:extLst>
              </p:cNvPr>
              <p:cNvSpPr/>
              <p:nvPr/>
            </p:nvSpPr>
            <p:spPr>
              <a:xfrm>
                <a:off x="795138" y="3164436"/>
                <a:ext cx="1900298" cy="1900298"/>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28" name="椭圆 27">
                <a:extLst>
                  <a:ext uri="{FF2B5EF4-FFF2-40B4-BE49-F238E27FC236}">
                    <a16:creationId xmlns:a16="http://schemas.microsoft.com/office/drawing/2014/main" id="{82D14677-BEE7-4F89-AA19-A9A6D889D58C}"/>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26" name="Text Box 79">
              <a:extLst>
                <a:ext uri="{FF2B5EF4-FFF2-40B4-BE49-F238E27FC236}">
                  <a16:creationId xmlns:a16="http://schemas.microsoft.com/office/drawing/2014/main" id="{AD3811A2-D5B8-44EB-89D0-7F3EBE8D6FE6}"/>
                </a:ext>
              </a:extLst>
            </p:cNvPr>
            <p:cNvSpPr txBox="1">
              <a:spLocks noChangeArrowheads="1"/>
            </p:cNvSpPr>
            <p:nvPr/>
          </p:nvSpPr>
          <p:spPr bwMode="auto">
            <a:xfrm>
              <a:off x="896617" y="3733117"/>
              <a:ext cx="1573043" cy="85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P2P</a:t>
              </a: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体系</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架构</a:t>
              </a:r>
            </a:p>
          </p:txBody>
        </p:sp>
      </p:grpSp>
      <p:grpSp>
        <p:nvGrpSpPr>
          <p:cNvPr id="29" name="组合 28">
            <a:extLst>
              <a:ext uri="{FF2B5EF4-FFF2-40B4-BE49-F238E27FC236}">
                <a16:creationId xmlns:a16="http://schemas.microsoft.com/office/drawing/2014/main" id="{8B29769F-E820-46CD-9218-DB8A4B8344C5}"/>
              </a:ext>
            </a:extLst>
          </p:cNvPr>
          <p:cNvGrpSpPr/>
          <p:nvPr/>
        </p:nvGrpSpPr>
        <p:grpSpPr>
          <a:xfrm>
            <a:off x="8749031" y="2767636"/>
            <a:ext cx="1970425" cy="1970425"/>
            <a:chOff x="737414" y="3164436"/>
            <a:chExt cx="1900298" cy="1900298"/>
          </a:xfrm>
        </p:grpSpPr>
        <p:grpSp>
          <p:nvGrpSpPr>
            <p:cNvPr id="30" name="组合 29">
              <a:extLst>
                <a:ext uri="{FF2B5EF4-FFF2-40B4-BE49-F238E27FC236}">
                  <a16:creationId xmlns:a16="http://schemas.microsoft.com/office/drawing/2014/main" id="{5E6EFA0E-0532-4167-9EC5-7CF354CAAE2E}"/>
                </a:ext>
              </a:extLst>
            </p:cNvPr>
            <p:cNvGrpSpPr/>
            <p:nvPr/>
          </p:nvGrpSpPr>
          <p:grpSpPr>
            <a:xfrm>
              <a:off x="737414" y="3164436"/>
              <a:ext cx="1900298" cy="1900298"/>
              <a:chOff x="795138" y="3164436"/>
              <a:chExt cx="1900298" cy="1900298"/>
            </a:xfrm>
          </p:grpSpPr>
          <p:sp>
            <p:nvSpPr>
              <p:cNvPr id="32" name="椭圆 31">
                <a:extLst>
                  <a:ext uri="{FF2B5EF4-FFF2-40B4-BE49-F238E27FC236}">
                    <a16:creationId xmlns:a16="http://schemas.microsoft.com/office/drawing/2014/main" id="{7E93AAA1-A50E-4CC6-8136-2FC11D518420}"/>
                  </a:ext>
                </a:extLst>
              </p:cNvPr>
              <p:cNvSpPr/>
              <p:nvPr/>
            </p:nvSpPr>
            <p:spPr>
              <a:xfrm>
                <a:off x="795138" y="3164436"/>
                <a:ext cx="1900298" cy="1900298"/>
              </a:xfrm>
              <a:prstGeom prst="ellipse">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椭圆 32">
                <a:extLst>
                  <a:ext uri="{FF2B5EF4-FFF2-40B4-BE49-F238E27FC236}">
                    <a16:creationId xmlns:a16="http://schemas.microsoft.com/office/drawing/2014/main" id="{9588F544-6470-484B-BFF2-BF2834C45749}"/>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1" name="Text Box 79">
              <a:extLst>
                <a:ext uri="{FF2B5EF4-FFF2-40B4-BE49-F238E27FC236}">
                  <a16:creationId xmlns:a16="http://schemas.microsoft.com/office/drawing/2014/main" id="{6F0EE4A9-EF5B-41AA-ABB4-718E3A1D6157}"/>
                </a:ext>
              </a:extLst>
            </p:cNvPr>
            <p:cNvSpPr txBox="1">
              <a:spLocks noChangeArrowheads="1"/>
            </p:cNvSpPr>
            <p:nvPr/>
          </p:nvSpPr>
          <p:spPr bwMode="auto">
            <a:xfrm>
              <a:off x="809189" y="3733117"/>
              <a:ext cx="1747898" cy="85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混合体系</a:t>
              </a:r>
              <a:endPar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架构</a:t>
              </a:r>
            </a:p>
          </p:txBody>
        </p:sp>
      </p:grpSp>
    </p:spTree>
    <p:extLst>
      <p:ext uri="{BB962C8B-B14F-4D97-AF65-F5344CB8AC3E}">
        <p14:creationId xmlns:p14="http://schemas.microsoft.com/office/powerpoint/2010/main" val="140752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90"/>
                                          </p:val>
                                        </p:tav>
                                        <p:tav tm="100000">
                                          <p:val>
                                            <p:fltVal val="0"/>
                                          </p:val>
                                        </p:tav>
                                      </p:tavLst>
                                    </p:anim>
                                    <p:animEffect transition="in" filter="fade">
                                      <p:cBhvr>
                                        <p:cTn id="10" dur="500"/>
                                        <p:tgtEl>
                                          <p:spTgt spid="19"/>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 calcmode="lin" valueType="num">
                                      <p:cBhvr>
                                        <p:cTn id="16" dur="500" fill="hold"/>
                                        <p:tgtEl>
                                          <p:spTgt spid="24"/>
                                        </p:tgtEl>
                                        <p:attrNameLst>
                                          <p:attrName>style.rotation</p:attrName>
                                        </p:attrNameLst>
                                      </p:cBhvr>
                                      <p:tavLst>
                                        <p:tav tm="0">
                                          <p:val>
                                            <p:fltVal val="90"/>
                                          </p:val>
                                        </p:tav>
                                        <p:tav tm="100000">
                                          <p:val>
                                            <p:fltVal val="0"/>
                                          </p:val>
                                        </p:tav>
                                      </p:tavLst>
                                    </p:anim>
                                    <p:animEffect transition="in" filter="fade">
                                      <p:cBhvr>
                                        <p:cTn id="17" dur="500"/>
                                        <p:tgtEl>
                                          <p:spTgt spid="24"/>
                                        </p:tgtEl>
                                      </p:cBhvr>
                                    </p:animEffect>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 calcmode="lin" valueType="num">
                                      <p:cBhvr>
                                        <p:cTn id="23" dur="500" fill="hold"/>
                                        <p:tgtEl>
                                          <p:spTgt spid="29"/>
                                        </p:tgtEl>
                                        <p:attrNameLst>
                                          <p:attrName>style.rotation</p:attrName>
                                        </p:attrNameLst>
                                      </p:cBhvr>
                                      <p:tavLst>
                                        <p:tav tm="0">
                                          <p:val>
                                            <p:fltVal val="90"/>
                                          </p:val>
                                        </p:tav>
                                        <p:tav tm="100000">
                                          <p:val>
                                            <p:fltVal val="0"/>
                                          </p:val>
                                        </p:tav>
                                      </p:tavLst>
                                    </p:anim>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SMTP</a:t>
            </a:r>
            <a:r>
              <a:rPr lang="zh-CN" altLang="en-US" dirty="0"/>
              <a:t>评述</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p:txBody>
          <a:bodyPr/>
          <a:lstStyle/>
          <a:p>
            <a:pPr>
              <a:lnSpc>
                <a:spcPct val="150000"/>
              </a:lnSpc>
            </a:pPr>
            <a:r>
              <a:rPr lang="en-US" altLang="zh-CN" sz="2400" dirty="0"/>
              <a:t>SMTP</a:t>
            </a:r>
            <a:r>
              <a:rPr lang="zh-CN" altLang="en-US" sz="2400" dirty="0"/>
              <a:t>使用持续连接</a:t>
            </a:r>
          </a:p>
          <a:p>
            <a:pPr>
              <a:lnSpc>
                <a:spcPct val="150000"/>
              </a:lnSpc>
            </a:pPr>
            <a:r>
              <a:rPr lang="en-US" altLang="zh-CN" sz="2400" dirty="0"/>
              <a:t>SMTP</a:t>
            </a:r>
            <a:r>
              <a:rPr lang="zh-CN" altLang="en-US" sz="2400" dirty="0"/>
              <a:t>要求报文 </a:t>
            </a:r>
            <a:r>
              <a:rPr lang="en-US" altLang="zh-CN" sz="2400" dirty="0"/>
              <a:t>(</a:t>
            </a:r>
            <a:r>
              <a:rPr lang="zh-CN" altLang="en-US" sz="2400" dirty="0"/>
              <a:t>首部 </a:t>
            </a:r>
            <a:r>
              <a:rPr lang="en-US" altLang="zh-CN" sz="2400" dirty="0"/>
              <a:t>&amp; </a:t>
            </a:r>
            <a:r>
              <a:rPr lang="zh-CN" altLang="en-US" sz="2400" dirty="0"/>
              <a:t>信体</a:t>
            </a:r>
            <a:r>
              <a:rPr lang="en-US" altLang="zh-CN" sz="2400" dirty="0"/>
              <a:t>) </a:t>
            </a:r>
            <a:r>
              <a:rPr lang="zh-CN" altLang="en-US" sz="2400" dirty="0"/>
              <a:t>全部使用 </a:t>
            </a:r>
            <a:r>
              <a:rPr lang="en-US" altLang="zh-CN" sz="2400" dirty="0"/>
              <a:t>7-bit ASCII</a:t>
            </a:r>
            <a:r>
              <a:rPr lang="zh-CN" altLang="en-US" sz="2400" dirty="0"/>
              <a:t>码</a:t>
            </a:r>
          </a:p>
          <a:p>
            <a:pPr>
              <a:lnSpc>
                <a:spcPct val="150000"/>
              </a:lnSpc>
            </a:pPr>
            <a:r>
              <a:rPr lang="zh-CN" altLang="en-US" sz="2400" dirty="0"/>
              <a:t>某些代码组合不允许出现在报文中 </a:t>
            </a:r>
            <a:r>
              <a:rPr lang="en-US" altLang="zh-CN" sz="2400" dirty="0"/>
              <a:t>(e.g., CRLF.CRLF). </a:t>
            </a:r>
            <a:r>
              <a:rPr lang="zh-CN" altLang="en-US" sz="2400" dirty="0"/>
              <a:t>此类数据必须进行编码 </a:t>
            </a:r>
            <a:r>
              <a:rPr lang="en-US" altLang="zh-CN" sz="2400" dirty="0"/>
              <a:t>(</a:t>
            </a:r>
            <a:r>
              <a:rPr lang="zh-CN" altLang="en-US" sz="2400" dirty="0"/>
              <a:t>通常使用 </a:t>
            </a:r>
            <a:r>
              <a:rPr lang="en-US" altLang="zh-CN" sz="2400" dirty="0"/>
              <a:t>base-64 </a:t>
            </a:r>
            <a:r>
              <a:rPr lang="zh-CN" altLang="en-US" sz="2400" dirty="0"/>
              <a:t>或 </a:t>
            </a:r>
            <a:r>
              <a:rPr lang="en-US" altLang="zh-CN" sz="2400" dirty="0"/>
              <a:t>quoted printable)</a:t>
            </a:r>
          </a:p>
          <a:p>
            <a:pPr>
              <a:lnSpc>
                <a:spcPct val="150000"/>
              </a:lnSpc>
            </a:pPr>
            <a:r>
              <a:rPr lang="en-US" altLang="zh-CN" sz="2400" dirty="0"/>
              <a:t>SMTP</a:t>
            </a:r>
            <a:r>
              <a:rPr lang="zh-CN" altLang="en-US" sz="2400" dirty="0"/>
              <a:t>服务器用 </a:t>
            </a:r>
            <a:r>
              <a:rPr lang="en-US" altLang="zh-CN" sz="2400" dirty="0"/>
              <a:t>CRLF.CRLF </a:t>
            </a:r>
            <a:r>
              <a:rPr lang="zh-CN" altLang="en-US" sz="2400" dirty="0"/>
              <a:t>表示邮件报文的结束</a:t>
            </a:r>
          </a:p>
        </p:txBody>
      </p:sp>
    </p:spTree>
    <p:extLst>
      <p:ext uri="{BB962C8B-B14F-4D97-AF65-F5344CB8AC3E}">
        <p14:creationId xmlns:p14="http://schemas.microsoft.com/office/powerpoint/2010/main" val="4490135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SMTP vs HTTP</a:t>
            </a:r>
            <a:endParaRPr lang="zh-CN" altLang="en-US" dirty="0"/>
          </a:p>
        </p:txBody>
      </p:sp>
      <p:grpSp>
        <p:nvGrpSpPr>
          <p:cNvPr id="4" name="组合 3">
            <a:extLst>
              <a:ext uri="{FF2B5EF4-FFF2-40B4-BE49-F238E27FC236}">
                <a16:creationId xmlns:a16="http://schemas.microsoft.com/office/drawing/2014/main" id="{D4EC0C83-A087-4858-93B6-A6B97824D873}"/>
              </a:ext>
            </a:extLst>
          </p:cNvPr>
          <p:cNvGrpSpPr/>
          <p:nvPr/>
        </p:nvGrpSpPr>
        <p:grpSpPr>
          <a:xfrm>
            <a:off x="1295402" y="2640695"/>
            <a:ext cx="5977675" cy="476221"/>
            <a:chOff x="1403750" y="3593123"/>
            <a:chExt cx="5977675" cy="476221"/>
          </a:xfrm>
        </p:grpSpPr>
        <p:grpSp>
          <p:nvGrpSpPr>
            <p:cNvPr id="5" name="组合 4">
              <a:extLst>
                <a:ext uri="{FF2B5EF4-FFF2-40B4-BE49-F238E27FC236}">
                  <a16:creationId xmlns:a16="http://schemas.microsoft.com/office/drawing/2014/main" id="{7696867E-6515-4946-8C88-875D89E5BBCC}"/>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2C0D7E8E-CE19-4FC6-B1C8-013345624BDE}"/>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48747D8B-D2DB-4010-BD01-5B0A2935CED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DF3C5EEF-5B0F-4CEF-829F-944CC8F947B8}"/>
                </a:ext>
              </a:extLst>
            </p:cNvPr>
            <p:cNvSpPr txBox="1">
              <a:spLocks noChangeArrowheads="1"/>
            </p:cNvSpPr>
            <p:nvPr/>
          </p:nvSpPr>
          <p:spPr bwMode="auto">
            <a:xfrm>
              <a:off x="1985931" y="3593123"/>
              <a:ext cx="539549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都使用 </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ASCII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命令</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响应交互，状态码</a:t>
              </a:r>
            </a:p>
          </p:txBody>
        </p:sp>
      </p:grpSp>
      <p:grpSp>
        <p:nvGrpSpPr>
          <p:cNvPr id="9" name="组合 8">
            <a:extLst>
              <a:ext uri="{FF2B5EF4-FFF2-40B4-BE49-F238E27FC236}">
                <a16:creationId xmlns:a16="http://schemas.microsoft.com/office/drawing/2014/main" id="{30D5C40B-2D33-418D-8222-DB7838E3582C}"/>
              </a:ext>
            </a:extLst>
          </p:cNvPr>
          <p:cNvGrpSpPr/>
          <p:nvPr/>
        </p:nvGrpSpPr>
        <p:grpSpPr>
          <a:xfrm>
            <a:off x="1295402" y="3423944"/>
            <a:ext cx="6730883" cy="476221"/>
            <a:chOff x="1403750" y="3593123"/>
            <a:chExt cx="6730883" cy="476221"/>
          </a:xfrm>
        </p:grpSpPr>
        <p:grpSp>
          <p:nvGrpSpPr>
            <p:cNvPr id="10" name="组合 9">
              <a:extLst>
                <a:ext uri="{FF2B5EF4-FFF2-40B4-BE49-F238E27FC236}">
                  <a16:creationId xmlns:a16="http://schemas.microsoft.com/office/drawing/2014/main" id="{16B1D6E6-BD34-43B6-828A-4746A3B88A11}"/>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2CAE0183-867A-4DB7-8D5D-24D74A34BFC5}"/>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round-web-cam_17861">
                <a:extLst>
                  <a:ext uri="{FF2B5EF4-FFF2-40B4-BE49-F238E27FC236}">
                    <a16:creationId xmlns:a16="http://schemas.microsoft.com/office/drawing/2014/main" id="{D7833EDE-D918-40E0-9767-ED236C05399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1" name="Text Box 79">
              <a:extLst>
                <a:ext uri="{FF2B5EF4-FFF2-40B4-BE49-F238E27FC236}">
                  <a16:creationId xmlns:a16="http://schemas.microsoft.com/office/drawing/2014/main" id="{25DED6CA-A086-42F3-966E-608BEB7C94C5}"/>
                </a:ext>
              </a:extLst>
            </p:cNvPr>
            <p:cNvSpPr txBox="1">
              <a:spLocks noChangeArrowheads="1"/>
            </p:cNvSpPr>
            <p:nvPr/>
          </p:nvSpPr>
          <p:spPr bwMode="auto">
            <a:xfrm>
              <a:off x="1985931" y="3593123"/>
              <a:ext cx="614870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 pull</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（拉） </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and    SMTP: push</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（推）</a:t>
              </a:r>
            </a:p>
          </p:txBody>
        </p:sp>
      </p:grpSp>
      <p:grpSp>
        <p:nvGrpSpPr>
          <p:cNvPr id="14" name="组合 13">
            <a:extLst>
              <a:ext uri="{FF2B5EF4-FFF2-40B4-BE49-F238E27FC236}">
                <a16:creationId xmlns:a16="http://schemas.microsoft.com/office/drawing/2014/main" id="{373ED8A3-1D85-4EAF-A8CC-2060B40A7509}"/>
              </a:ext>
            </a:extLst>
          </p:cNvPr>
          <p:cNvGrpSpPr/>
          <p:nvPr/>
        </p:nvGrpSpPr>
        <p:grpSpPr>
          <a:xfrm>
            <a:off x="1295402" y="4207193"/>
            <a:ext cx="10522363" cy="878446"/>
            <a:chOff x="1403750" y="3593123"/>
            <a:chExt cx="10522363" cy="878446"/>
          </a:xfrm>
        </p:grpSpPr>
        <p:grpSp>
          <p:nvGrpSpPr>
            <p:cNvPr id="15" name="组合 14">
              <a:extLst>
                <a:ext uri="{FF2B5EF4-FFF2-40B4-BE49-F238E27FC236}">
                  <a16:creationId xmlns:a16="http://schemas.microsoft.com/office/drawing/2014/main" id="{BD57FC53-EA7C-4455-B45F-C4A35646B69C}"/>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842D8884-D3D4-441B-8044-99435EFA3174}"/>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round-web-cam_17861">
                <a:extLst>
                  <a:ext uri="{FF2B5EF4-FFF2-40B4-BE49-F238E27FC236}">
                    <a16:creationId xmlns:a16="http://schemas.microsoft.com/office/drawing/2014/main" id="{3810BEE5-7656-4FB0-BB6F-3A9465FDA5A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6" name="Text Box 79">
              <a:extLst>
                <a:ext uri="{FF2B5EF4-FFF2-40B4-BE49-F238E27FC236}">
                  <a16:creationId xmlns:a16="http://schemas.microsoft.com/office/drawing/2014/main" id="{5521D4AE-F615-483A-A803-6B315601799C}"/>
                </a:ext>
              </a:extLst>
            </p:cNvPr>
            <p:cNvSpPr txBox="1">
              <a:spLocks noChangeArrowheads="1"/>
            </p:cNvSpPr>
            <p:nvPr/>
          </p:nvSpPr>
          <p:spPr bwMode="auto">
            <a:xfrm>
              <a:off x="1985930" y="3593123"/>
              <a:ext cx="9940183" cy="87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协议不限制报文编码格式，</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协议要求报文必须使用</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7bit </a:t>
              </a:r>
              <a:r>
                <a:rPr kumimoji="1" lang="en-US" altLang="zh-CN" sz="2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ASCⅡ</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码格式</a:t>
              </a:r>
            </a:p>
          </p:txBody>
        </p:sp>
      </p:grpSp>
      <p:grpSp>
        <p:nvGrpSpPr>
          <p:cNvPr id="19" name="组合 18">
            <a:extLst>
              <a:ext uri="{FF2B5EF4-FFF2-40B4-BE49-F238E27FC236}">
                <a16:creationId xmlns:a16="http://schemas.microsoft.com/office/drawing/2014/main" id="{DD060DEA-B038-4D01-B203-C53A2B26FF7D}"/>
              </a:ext>
            </a:extLst>
          </p:cNvPr>
          <p:cNvGrpSpPr/>
          <p:nvPr/>
        </p:nvGrpSpPr>
        <p:grpSpPr>
          <a:xfrm>
            <a:off x="1295402" y="5392667"/>
            <a:ext cx="10286389" cy="882486"/>
            <a:chOff x="1403750" y="3593123"/>
            <a:chExt cx="10286389" cy="882486"/>
          </a:xfrm>
        </p:grpSpPr>
        <p:grpSp>
          <p:nvGrpSpPr>
            <p:cNvPr id="20" name="组合 19">
              <a:extLst>
                <a:ext uri="{FF2B5EF4-FFF2-40B4-BE49-F238E27FC236}">
                  <a16:creationId xmlns:a16="http://schemas.microsoft.com/office/drawing/2014/main" id="{C8D4C11E-8A49-4331-837C-A0F101D318BE}"/>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C2E41238-BF59-4F37-8F52-31E37AD8CAB5}"/>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round-web-cam_17861">
                <a:extLst>
                  <a:ext uri="{FF2B5EF4-FFF2-40B4-BE49-F238E27FC236}">
                    <a16:creationId xmlns:a16="http://schemas.microsoft.com/office/drawing/2014/main" id="{E8BEBCFC-1A72-4AE1-8C7B-2B98A6A6397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1" name="Text Box 79">
              <a:extLst>
                <a:ext uri="{FF2B5EF4-FFF2-40B4-BE49-F238E27FC236}">
                  <a16:creationId xmlns:a16="http://schemas.microsoft.com/office/drawing/2014/main" id="{181437A6-D057-4264-9CB5-386866462D10}"/>
                </a:ext>
              </a:extLst>
            </p:cNvPr>
            <p:cNvSpPr txBox="1">
              <a:spLocks noChangeArrowheads="1"/>
            </p:cNvSpPr>
            <p:nvPr/>
          </p:nvSpPr>
          <p:spPr bwMode="auto">
            <a:xfrm>
              <a:off x="1985930" y="3593123"/>
              <a:ext cx="9704209"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每个对象分装在各自的响应报文中</a:t>
              </a:r>
            </a:p>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多个对象在一个多分部的报文中传送</a:t>
              </a:r>
            </a:p>
          </p:txBody>
        </p:sp>
      </p:grpSp>
    </p:spTree>
    <p:extLst>
      <p:ext uri="{BB962C8B-B14F-4D97-AF65-F5344CB8AC3E}">
        <p14:creationId xmlns:p14="http://schemas.microsoft.com/office/powerpoint/2010/main" val="78349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邮件报文格式（</a:t>
            </a:r>
            <a:r>
              <a:rPr lang="en-US" altLang="zh-CN" dirty="0"/>
              <a:t>RFC 822</a:t>
            </a:r>
            <a:r>
              <a:rPr lang="zh-CN" altLang="en-US" dirty="0"/>
              <a:t>）</a:t>
            </a:r>
          </a:p>
        </p:txBody>
      </p:sp>
      <p:grpSp>
        <p:nvGrpSpPr>
          <p:cNvPr id="4" name="组合 3">
            <a:extLst>
              <a:ext uri="{FF2B5EF4-FFF2-40B4-BE49-F238E27FC236}">
                <a16:creationId xmlns:a16="http://schemas.microsoft.com/office/drawing/2014/main" id="{4EBFC5D1-11AD-48C9-9F78-E0E2EFE5F77E}"/>
              </a:ext>
            </a:extLst>
          </p:cNvPr>
          <p:cNvGrpSpPr/>
          <p:nvPr/>
        </p:nvGrpSpPr>
        <p:grpSpPr>
          <a:xfrm>
            <a:off x="1365397" y="2670752"/>
            <a:ext cx="3560762" cy="526731"/>
            <a:chOff x="722008" y="1303131"/>
            <a:chExt cx="3399920" cy="502939"/>
          </a:xfrm>
        </p:grpSpPr>
        <p:grpSp>
          <p:nvGrpSpPr>
            <p:cNvPr id="5" name="组合 4">
              <a:extLst>
                <a:ext uri="{FF2B5EF4-FFF2-40B4-BE49-F238E27FC236}">
                  <a16:creationId xmlns:a16="http://schemas.microsoft.com/office/drawing/2014/main" id="{71E3855F-F9E1-456D-B58E-6AE4DFB7765B}"/>
                </a:ext>
              </a:extLst>
            </p:cNvPr>
            <p:cNvGrpSpPr/>
            <p:nvPr/>
          </p:nvGrpSpPr>
          <p:grpSpPr>
            <a:xfrm>
              <a:off x="722008" y="1303131"/>
              <a:ext cx="546594" cy="475865"/>
              <a:chOff x="708742" y="1296102"/>
              <a:chExt cx="454744" cy="283828"/>
            </a:xfrm>
          </p:grpSpPr>
          <p:sp>
            <p:nvSpPr>
              <p:cNvPr id="8" name="平行四边形 7">
                <a:extLst>
                  <a:ext uri="{FF2B5EF4-FFF2-40B4-BE49-F238E27FC236}">
                    <a16:creationId xmlns:a16="http://schemas.microsoft.com/office/drawing/2014/main" id="{3C753307-3B63-4D5C-A50E-28C29F573B59}"/>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平行四边形 8">
                <a:extLst>
                  <a:ext uri="{FF2B5EF4-FFF2-40B4-BE49-F238E27FC236}">
                    <a16:creationId xmlns:a16="http://schemas.microsoft.com/office/drawing/2014/main" id="{AE7420D9-41FA-48FE-BF25-5678844EF2D5}"/>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 name="流程图: 手动输入 6">
              <a:extLst>
                <a:ext uri="{FF2B5EF4-FFF2-40B4-BE49-F238E27FC236}">
                  <a16:creationId xmlns:a16="http://schemas.microsoft.com/office/drawing/2014/main" id="{9A25D242-432E-4246-BCAA-DE658EB506CE}"/>
                </a:ext>
              </a:extLst>
            </p:cNvPr>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7" name="Text Box 79">
              <a:extLst>
                <a:ext uri="{FF2B5EF4-FFF2-40B4-BE49-F238E27FC236}">
                  <a16:creationId xmlns:a16="http://schemas.microsoft.com/office/drawing/2014/main" id="{8A19DE1C-8CBC-49E3-8CAE-6C216065C812}"/>
                </a:ext>
              </a:extLst>
            </p:cNvPr>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首部诸行</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 e.g.</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sp>
        <p:nvSpPr>
          <p:cNvPr id="10" name="Text Box 79">
            <a:extLst>
              <a:ext uri="{FF2B5EF4-FFF2-40B4-BE49-F238E27FC236}">
                <a16:creationId xmlns:a16="http://schemas.microsoft.com/office/drawing/2014/main" id="{651E9067-21E0-4D2E-BAA5-284A22523B57}"/>
              </a:ext>
            </a:extLst>
          </p:cNvPr>
          <p:cNvSpPr txBox="1">
            <a:spLocks noChangeArrowheads="1"/>
          </p:cNvSpPr>
          <p:nvPr/>
        </p:nvSpPr>
        <p:spPr bwMode="auto">
          <a:xfrm>
            <a:off x="1748851" y="3121798"/>
            <a:ext cx="1981077"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To:</a:t>
            </a:r>
          </a:p>
          <a:p>
            <a:pPr marL="342900" indent="-342900" defTabSz="914400">
              <a:lnSpc>
                <a:spcPct val="15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From:</a:t>
            </a:r>
          </a:p>
          <a:p>
            <a:pPr marL="342900" indent="-342900" defTabSz="914400">
              <a:lnSpc>
                <a:spcPct val="15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Subject:</a:t>
            </a:r>
          </a:p>
        </p:txBody>
      </p:sp>
      <p:pic>
        <p:nvPicPr>
          <p:cNvPr id="11" name="图片 10">
            <a:extLst>
              <a:ext uri="{FF2B5EF4-FFF2-40B4-BE49-F238E27FC236}">
                <a16:creationId xmlns:a16="http://schemas.microsoft.com/office/drawing/2014/main" id="{076BE90B-DF02-4703-A1CF-AC1E77810EA8}"/>
              </a:ext>
            </a:extLst>
          </p:cNvPr>
          <p:cNvPicPr>
            <a:picLocks noChangeAspect="1"/>
          </p:cNvPicPr>
          <p:nvPr/>
        </p:nvPicPr>
        <p:blipFill rotWithShape="1">
          <a:blip r:embed="rId2">
            <a:extLst>
              <a:ext uri="{28A0092B-C50C-407E-A947-70E740481C1C}">
                <a14:useLocalDpi xmlns:a14="http://schemas.microsoft.com/office/drawing/2010/main" val="0"/>
              </a:ext>
            </a:extLst>
          </a:blip>
          <a:srcRect l="86818" b="75650"/>
          <a:stretch>
            <a:fillRect/>
          </a:stretch>
        </p:blipFill>
        <p:spPr>
          <a:xfrm>
            <a:off x="7477966" y="3405607"/>
            <a:ext cx="3535083" cy="2170497"/>
          </a:xfrm>
          <a:prstGeom prst="rect">
            <a:avLst/>
          </a:prstGeom>
        </p:spPr>
      </p:pic>
      <p:grpSp>
        <p:nvGrpSpPr>
          <p:cNvPr id="12" name="组合 11">
            <a:extLst>
              <a:ext uri="{FF2B5EF4-FFF2-40B4-BE49-F238E27FC236}">
                <a16:creationId xmlns:a16="http://schemas.microsoft.com/office/drawing/2014/main" id="{7FC83DB7-ACE4-4CA8-B7B2-21F8AE932C44}"/>
              </a:ext>
            </a:extLst>
          </p:cNvPr>
          <p:cNvGrpSpPr/>
          <p:nvPr/>
        </p:nvGrpSpPr>
        <p:grpSpPr>
          <a:xfrm>
            <a:off x="1365397" y="5087398"/>
            <a:ext cx="3560762" cy="526732"/>
            <a:chOff x="722008" y="1303131"/>
            <a:chExt cx="3399920" cy="502940"/>
          </a:xfrm>
        </p:grpSpPr>
        <p:grpSp>
          <p:nvGrpSpPr>
            <p:cNvPr id="13" name="组合 12">
              <a:extLst>
                <a:ext uri="{FF2B5EF4-FFF2-40B4-BE49-F238E27FC236}">
                  <a16:creationId xmlns:a16="http://schemas.microsoft.com/office/drawing/2014/main" id="{8AF3CFAC-A9EC-4FE1-9309-678414707681}"/>
                </a:ext>
              </a:extLst>
            </p:cNvPr>
            <p:cNvGrpSpPr/>
            <p:nvPr/>
          </p:nvGrpSpPr>
          <p:grpSpPr>
            <a:xfrm>
              <a:off x="722008" y="1303131"/>
              <a:ext cx="546594" cy="475865"/>
              <a:chOff x="708742" y="1296102"/>
              <a:chExt cx="454744" cy="283828"/>
            </a:xfrm>
          </p:grpSpPr>
          <p:sp>
            <p:nvSpPr>
              <p:cNvPr id="16" name="平行四边形 15">
                <a:extLst>
                  <a:ext uri="{FF2B5EF4-FFF2-40B4-BE49-F238E27FC236}">
                    <a16:creationId xmlns:a16="http://schemas.microsoft.com/office/drawing/2014/main" id="{2EC4BFBE-F191-493A-A29F-FF2B3B8267B3}"/>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平行四边形 16">
                <a:extLst>
                  <a:ext uri="{FF2B5EF4-FFF2-40B4-BE49-F238E27FC236}">
                    <a16:creationId xmlns:a16="http://schemas.microsoft.com/office/drawing/2014/main" id="{D2BB1E8C-8328-415D-8402-FE3B9DD52203}"/>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4" name="流程图: 手动输入 6">
              <a:extLst>
                <a:ext uri="{FF2B5EF4-FFF2-40B4-BE49-F238E27FC236}">
                  <a16:creationId xmlns:a16="http://schemas.microsoft.com/office/drawing/2014/main" id="{9C87846C-8A3D-47E6-8585-A3C8BAABAD9B}"/>
                </a:ext>
              </a:extLst>
            </p:cNvPr>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15" name="Text Box 79">
              <a:extLst>
                <a:ext uri="{FF2B5EF4-FFF2-40B4-BE49-F238E27FC236}">
                  <a16:creationId xmlns:a16="http://schemas.microsoft.com/office/drawing/2014/main" id="{6799C555-4EB0-4A59-834D-DE9E2A12B3F3}"/>
                </a:ext>
              </a:extLst>
            </p:cNvPr>
            <p:cNvSpPr txBox="1">
              <a:spLocks noChangeArrowheads="1"/>
            </p:cNvSpPr>
            <p:nvPr/>
          </p:nvSpPr>
          <p:spPr bwMode="auto">
            <a:xfrm>
              <a:off x="1351236" y="1335871"/>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信体</a:t>
              </a:r>
            </a:p>
          </p:txBody>
        </p:sp>
      </p:grpSp>
      <p:sp>
        <p:nvSpPr>
          <p:cNvPr id="18" name="Text Box 79">
            <a:extLst>
              <a:ext uri="{FF2B5EF4-FFF2-40B4-BE49-F238E27FC236}">
                <a16:creationId xmlns:a16="http://schemas.microsoft.com/office/drawing/2014/main" id="{39251C8C-8E78-4E12-BCE8-C27EE2DA3C14}"/>
              </a:ext>
            </a:extLst>
          </p:cNvPr>
          <p:cNvSpPr txBox="1">
            <a:spLocks noChangeArrowheads="1"/>
          </p:cNvSpPr>
          <p:nvPr/>
        </p:nvSpPr>
        <p:spPr bwMode="auto">
          <a:xfrm>
            <a:off x="1494896" y="5709473"/>
            <a:ext cx="5643451" cy="52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30000"/>
              </a:lnSpc>
              <a:buClr>
                <a:srgbClr val="009FF6"/>
              </a:buClr>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即 “报文”，</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7bit ASCII characters only</a:t>
            </a:r>
          </a:p>
        </p:txBody>
      </p:sp>
      <p:sp>
        <p:nvSpPr>
          <p:cNvPr id="19" name="Rectangle 11">
            <a:extLst>
              <a:ext uri="{FF2B5EF4-FFF2-40B4-BE49-F238E27FC236}">
                <a16:creationId xmlns:a16="http://schemas.microsoft.com/office/drawing/2014/main" id="{942F1671-D403-43EA-8E27-3C214D266E42}"/>
              </a:ext>
            </a:extLst>
          </p:cNvPr>
          <p:cNvSpPr>
            <a:spLocks noChangeArrowheads="1"/>
          </p:cNvSpPr>
          <p:nvPr/>
        </p:nvSpPr>
        <p:spPr bwMode="auto">
          <a:xfrm>
            <a:off x="4059138" y="3644099"/>
            <a:ext cx="2662975"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不同</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于</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命令</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0" name="Text Box 79">
            <a:extLst>
              <a:ext uri="{FF2B5EF4-FFF2-40B4-BE49-F238E27FC236}">
                <a16:creationId xmlns:a16="http://schemas.microsoft.com/office/drawing/2014/main" id="{07AD1202-0C49-4690-8284-7591F14CDB37}"/>
              </a:ext>
            </a:extLst>
          </p:cNvPr>
          <p:cNvSpPr txBox="1">
            <a:spLocks noChangeArrowheads="1"/>
          </p:cNvSpPr>
          <p:nvPr/>
        </p:nvSpPr>
        <p:spPr bwMode="auto">
          <a:xfrm>
            <a:off x="7710869" y="4178240"/>
            <a:ext cx="2989036" cy="504562"/>
          </a:xfrm>
          <a:prstGeom prst="rect">
            <a:avLst/>
          </a:prstGeom>
          <a:solidFill>
            <a:sysClr val="window" lastClr="FFFFFF">
              <a:alpha val="60000"/>
            </a:sys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50000"/>
              </a:lnSpc>
              <a:spcBef>
                <a:spcPts val="0"/>
              </a:spcBef>
              <a:spcAft>
                <a:spcPts val="0"/>
              </a:spcAft>
              <a:buClr>
                <a:srgbClr val="009FF6"/>
              </a:buClr>
              <a:buSzTx/>
              <a:buFontTx/>
              <a:buNone/>
              <a:tabLst/>
              <a:defRPr/>
            </a:pPr>
            <a:r>
              <a:rPr kumimoji="1"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to</a:t>
            </a:r>
            <a:r>
              <a:rPr kumimoji="1"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bob@someschool.edu</a:t>
            </a:r>
          </a:p>
        </p:txBody>
      </p:sp>
      <p:sp>
        <p:nvSpPr>
          <p:cNvPr id="21" name="Text Box 79">
            <a:extLst>
              <a:ext uri="{FF2B5EF4-FFF2-40B4-BE49-F238E27FC236}">
                <a16:creationId xmlns:a16="http://schemas.microsoft.com/office/drawing/2014/main" id="{A4220FB0-F0CB-4B7C-AC1B-2B28184CE8FB}"/>
              </a:ext>
            </a:extLst>
          </p:cNvPr>
          <p:cNvSpPr txBox="1">
            <a:spLocks noChangeArrowheads="1"/>
          </p:cNvSpPr>
          <p:nvPr/>
        </p:nvSpPr>
        <p:spPr bwMode="auto">
          <a:xfrm>
            <a:off x="7638420" y="4863832"/>
            <a:ext cx="3133934" cy="498663"/>
          </a:xfrm>
          <a:prstGeom prst="rect">
            <a:avLst/>
          </a:prstGeom>
          <a:solidFill>
            <a:sysClr val="window" lastClr="FFFFFF">
              <a:alpha val="60000"/>
            </a:sys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50000"/>
              </a:lnSpc>
              <a:spcBef>
                <a:spcPts val="0"/>
              </a:spcBef>
              <a:spcAft>
                <a:spcPts val="0"/>
              </a:spcAft>
              <a:buClr>
                <a:srgbClr val="009FF6"/>
              </a:buClr>
              <a:buSzTx/>
              <a:buFontTx/>
              <a:buNone/>
              <a:tabLst/>
              <a:defRPr/>
            </a:pPr>
            <a:r>
              <a:rPr kumimoji="1" lang="en-US" altLang="zh-CN" sz="20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from:alice@someschool.edu</a:t>
            </a:r>
            <a:endParaRPr kumimoji="1"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Text Box 79">
            <a:extLst>
              <a:ext uri="{FF2B5EF4-FFF2-40B4-BE49-F238E27FC236}">
                <a16:creationId xmlns:a16="http://schemas.microsoft.com/office/drawing/2014/main" id="{098A6B58-EF33-4360-8C65-A93AF92F6D8B}"/>
              </a:ext>
            </a:extLst>
          </p:cNvPr>
          <p:cNvSpPr txBox="1">
            <a:spLocks noChangeArrowheads="1"/>
          </p:cNvSpPr>
          <p:nvPr/>
        </p:nvSpPr>
        <p:spPr bwMode="auto">
          <a:xfrm>
            <a:off x="7722622" y="3492647"/>
            <a:ext cx="2989036" cy="504562"/>
          </a:xfrm>
          <a:prstGeom prst="rect">
            <a:avLst/>
          </a:prstGeom>
          <a:solidFill>
            <a:sysClr val="window" lastClr="FFFFFF">
              <a:alpha val="60000"/>
            </a:sys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50000"/>
              </a:lnSpc>
              <a:spcBef>
                <a:spcPts val="0"/>
              </a:spcBef>
              <a:spcAft>
                <a:spcPts val="0"/>
              </a:spcAft>
              <a:buClr>
                <a:srgbClr val="009FF6"/>
              </a:buClr>
              <a:buSzTx/>
              <a:buFontTx/>
              <a:buNone/>
              <a:tabLst/>
              <a:defRPr/>
            </a:pPr>
            <a:r>
              <a:rPr kumimoji="1"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Subject</a:t>
            </a:r>
          </a:p>
        </p:txBody>
      </p:sp>
    </p:spTree>
    <p:extLst>
      <p:ext uri="{BB962C8B-B14F-4D97-AF65-F5344CB8AC3E}">
        <p14:creationId xmlns:p14="http://schemas.microsoft.com/office/powerpoint/2010/main" val="84109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wipe(left)">
                                      <p:cBhvr>
                                        <p:cTn id="11" dur="500"/>
                                        <p:tgtEl>
                                          <p:spTgt spid="10">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wipe(left)">
                                      <p:cBhvr>
                                        <p:cTn id="15" dur="500"/>
                                        <p:tgtEl>
                                          <p:spTgt spid="10">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wipe(left)">
                                      <p:cBhvr>
                                        <p:cTn id="19" dur="500"/>
                                        <p:tgtEl>
                                          <p:spTgt spid="10">
                                            <p:txEl>
                                              <p:pRg st="2" end="2"/>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wipe(left)">
                                      <p:cBhvr>
                                        <p:cTn id="31" dur="500"/>
                                        <p:tgtEl>
                                          <p:spTgt spid="18">
                                            <p:txEl>
                                              <p:pRg st="0" end="0"/>
                                            </p:txEl>
                                          </p:spTgt>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8" grpId="0" build="p"/>
      <p:bldP spid="19" grpId="0" animBg="1"/>
      <p:bldP spid="20" grpId="0" animBg="1"/>
      <p:bldP spid="21" grpId="0" animBg="1"/>
      <p:bldP spid="2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邮件报文格式（</a:t>
            </a:r>
            <a:r>
              <a:rPr lang="en-US" altLang="zh-CN" dirty="0"/>
              <a:t>RFC 822</a:t>
            </a:r>
            <a:r>
              <a:rPr lang="zh-CN" altLang="en-US" dirty="0"/>
              <a:t>）</a:t>
            </a:r>
          </a:p>
        </p:txBody>
      </p:sp>
      <p:grpSp>
        <p:nvGrpSpPr>
          <p:cNvPr id="4" name="组合 3">
            <a:extLst>
              <a:ext uri="{FF2B5EF4-FFF2-40B4-BE49-F238E27FC236}">
                <a16:creationId xmlns:a16="http://schemas.microsoft.com/office/drawing/2014/main" id="{4EBFC5D1-11AD-48C9-9F78-E0E2EFE5F77E}"/>
              </a:ext>
            </a:extLst>
          </p:cNvPr>
          <p:cNvGrpSpPr/>
          <p:nvPr/>
        </p:nvGrpSpPr>
        <p:grpSpPr>
          <a:xfrm>
            <a:off x="1365397" y="2670752"/>
            <a:ext cx="3560762" cy="526731"/>
            <a:chOff x="722008" y="1303131"/>
            <a:chExt cx="3399920" cy="502939"/>
          </a:xfrm>
        </p:grpSpPr>
        <p:grpSp>
          <p:nvGrpSpPr>
            <p:cNvPr id="5" name="组合 4">
              <a:extLst>
                <a:ext uri="{FF2B5EF4-FFF2-40B4-BE49-F238E27FC236}">
                  <a16:creationId xmlns:a16="http://schemas.microsoft.com/office/drawing/2014/main" id="{71E3855F-F9E1-456D-B58E-6AE4DFB7765B}"/>
                </a:ext>
              </a:extLst>
            </p:cNvPr>
            <p:cNvGrpSpPr/>
            <p:nvPr/>
          </p:nvGrpSpPr>
          <p:grpSpPr>
            <a:xfrm>
              <a:off x="722008" y="1303131"/>
              <a:ext cx="546594" cy="475865"/>
              <a:chOff x="708742" y="1296102"/>
              <a:chExt cx="454744" cy="283828"/>
            </a:xfrm>
          </p:grpSpPr>
          <p:sp>
            <p:nvSpPr>
              <p:cNvPr id="8" name="平行四边形 7">
                <a:extLst>
                  <a:ext uri="{FF2B5EF4-FFF2-40B4-BE49-F238E27FC236}">
                    <a16:creationId xmlns:a16="http://schemas.microsoft.com/office/drawing/2014/main" id="{3C753307-3B63-4D5C-A50E-28C29F573B59}"/>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平行四边形 8">
                <a:extLst>
                  <a:ext uri="{FF2B5EF4-FFF2-40B4-BE49-F238E27FC236}">
                    <a16:creationId xmlns:a16="http://schemas.microsoft.com/office/drawing/2014/main" id="{AE7420D9-41FA-48FE-BF25-5678844EF2D5}"/>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 name="流程图: 手动输入 6">
              <a:extLst>
                <a:ext uri="{FF2B5EF4-FFF2-40B4-BE49-F238E27FC236}">
                  <a16:creationId xmlns:a16="http://schemas.microsoft.com/office/drawing/2014/main" id="{9A25D242-432E-4246-BCAA-DE658EB506CE}"/>
                </a:ext>
              </a:extLst>
            </p:cNvPr>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7" name="Text Box 79">
              <a:extLst>
                <a:ext uri="{FF2B5EF4-FFF2-40B4-BE49-F238E27FC236}">
                  <a16:creationId xmlns:a16="http://schemas.microsoft.com/office/drawing/2014/main" id="{8A19DE1C-8CBC-49E3-8CAE-6C216065C812}"/>
                </a:ext>
              </a:extLst>
            </p:cNvPr>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首部诸行</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 e.g.</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sp>
        <p:nvSpPr>
          <p:cNvPr id="10" name="Text Box 79">
            <a:extLst>
              <a:ext uri="{FF2B5EF4-FFF2-40B4-BE49-F238E27FC236}">
                <a16:creationId xmlns:a16="http://schemas.microsoft.com/office/drawing/2014/main" id="{651E9067-21E0-4D2E-BAA5-284A22523B57}"/>
              </a:ext>
            </a:extLst>
          </p:cNvPr>
          <p:cNvSpPr txBox="1">
            <a:spLocks noChangeArrowheads="1"/>
          </p:cNvSpPr>
          <p:nvPr/>
        </p:nvSpPr>
        <p:spPr bwMode="auto">
          <a:xfrm>
            <a:off x="1748851" y="3121798"/>
            <a:ext cx="1981077"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To:</a:t>
            </a:r>
          </a:p>
          <a:p>
            <a:pPr marL="342900" indent="-342900" defTabSz="914400">
              <a:lnSpc>
                <a:spcPct val="15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From:</a:t>
            </a:r>
          </a:p>
          <a:p>
            <a:pPr marL="342900" indent="-342900" defTabSz="914400">
              <a:lnSpc>
                <a:spcPct val="15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Subject:</a:t>
            </a:r>
          </a:p>
        </p:txBody>
      </p:sp>
      <p:grpSp>
        <p:nvGrpSpPr>
          <p:cNvPr id="12" name="组合 11">
            <a:extLst>
              <a:ext uri="{FF2B5EF4-FFF2-40B4-BE49-F238E27FC236}">
                <a16:creationId xmlns:a16="http://schemas.microsoft.com/office/drawing/2014/main" id="{7FC83DB7-ACE4-4CA8-B7B2-21F8AE932C44}"/>
              </a:ext>
            </a:extLst>
          </p:cNvPr>
          <p:cNvGrpSpPr/>
          <p:nvPr/>
        </p:nvGrpSpPr>
        <p:grpSpPr>
          <a:xfrm>
            <a:off x="1365397" y="5087398"/>
            <a:ext cx="3560762" cy="526732"/>
            <a:chOff x="722008" y="1303131"/>
            <a:chExt cx="3399920" cy="502940"/>
          </a:xfrm>
        </p:grpSpPr>
        <p:grpSp>
          <p:nvGrpSpPr>
            <p:cNvPr id="13" name="组合 12">
              <a:extLst>
                <a:ext uri="{FF2B5EF4-FFF2-40B4-BE49-F238E27FC236}">
                  <a16:creationId xmlns:a16="http://schemas.microsoft.com/office/drawing/2014/main" id="{8AF3CFAC-A9EC-4FE1-9309-678414707681}"/>
                </a:ext>
              </a:extLst>
            </p:cNvPr>
            <p:cNvGrpSpPr/>
            <p:nvPr/>
          </p:nvGrpSpPr>
          <p:grpSpPr>
            <a:xfrm>
              <a:off x="722008" y="1303131"/>
              <a:ext cx="546594" cy="475865"/>
              <a:chOff x="708742" y="1296102"/>
              <a:chExt cx="454744" cy="283828"/>
            </a:xfrm>
          </p:grpSpPr>
          <p:sp>
            <p:nvSpPr>
              <p:cNvPr id="16" name="平行四边形 15">
                <a:extLst>
                  <a:ext uri="{FF2B5EF4-FFF2-40B4-BE49-F238E27FC236}">
                    <a16:creationId xmlns:a16="http://schemas.microsoft.com/office/drawing/2014/main" id="{2EC4BFBE-F191-493A-A29F-FF2B3B8267B3}"/>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平行四边形 16">
                <a:extLst>
                  <a:ext uri="{FF2B5EF4-FFF2-40B4-BE49-F238E27FC236}">
                    <a16:creationId xmlns:a16="http://schemas.microsoft.com/office/drawing/2014/main" id="{D2BB1E8C-8328-415D-8402-FE3B9DD52203}"/>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4" name="流程图: 手动输入 6">
              <a:extLst>
                <a:ext uri="{FF2B5EF4-FFF2-40B4-BE49-F238E27FC236}">
                  <a16:creationId xmlns:a16="http://schemas.microsoft.com/office/drawing/2014/main" id="{9C87846C-8A3D-47E6-8585-A3C8BAABAD9B}"/>
                </a:ext>
              </a:extLst>
            </p:cNvPr>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15" name="Text Box 79">
              <a:extLst>
                <a:ext uri="{FF2B5EF4-FFF2-40B4-BE49-F238E27FC236}">
                  <a16:creationId xmlns:a16="http://schemas.microsoft.com/office/drawing/2014/main" id="{6799C555-4EB0-4A59-834D-DE9E2A12B3F3}"/>
                </a:ext>
              </a:extLst>
            </p:cNvPr>
            <p:cNvSpPr txBox="1">
              <a:spLocks noChangeArrowheads="1"/>
            </p:cNvSpPr>
            <p:nvPr/>
          </p:nvSpPr>
          <p:spPr bwMode="auto">
            <a:xfrm>
              <a:off x="1351236" y="1335871"/>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信体</a:t>
              </a:r>
            </a:p>
          </p:txBody>
        </p:sp>
      </p:grpSp>
      <p:sp>
        <p:nvSpPr>
          <p:cNvPr id="18" name="Text Box 79">
            <a:extLst>
              <a:ext uri="{FF2B5EF4-FFF2-40B4-BE49-F238E27FC236}">
                <a16:creationId xmlns:a16="http://schemas.microsoft.com/office/drawing/2014/main" id="{39251C8C-8E78-4E12-BCE8-C27EE2DA3C14}"/>
              </a:ext>
            </a:extLst>
          </p:cNvPr>
          <p:cNvSpPr txBox="1">
            <a:spLocks noChangeArrowheads="1"/>
          </p:cNvSpPr>
          <p:nvPr/>
        </p:nvSpPr>
        <p:spPr bwMode="auto">
          <a:xfrm>
            <a:off x="1494896" y="5709473"/>
            <a:ext cx="5643451" cy="52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30000"/>
              </a:lnSpc>
              <a:buClr>
                <a:srgbClr val="009FF6"/>
              </a:buClr>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即 “报文”，</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7bit ASCII characters only</a:t>
            </a:r>
          </a:p>
        </p:txBody>
      </p:sp>
      <p:sp>
        <p:nvSpPr>
          <p:cNvPr id="19" name="Rectangle 11">
            <a:extLst>
              <a:ext uri="{FF2B5EF4-FFF2-40B4-BE49-F238E27FC236}">
                <a16:creationId xmlns:a16="http://schemas.microsoft.com/office/drawing/2014/main" id="{942F1671-D403-43EA-8E27-3C214D266E42}"/>
              </a:ext>
            </a:extLst>
          </p:cNvPr>
          <p:cNvSpPr>
            <a:spLocks noChangeArrowheads="1"/>
          </p:cNvSpPr>
          <p:nvPr/>
        </p:nvSpPr>
        <p:spPr bwMode="auto">
          <a:xfrm>
            <a:off x="4059138" y="3644099"/>
            <a:ext cx="2662975"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不同</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于</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命令</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p>
        </p:txBody>
      </p:sp>
      <p:pic>
        <p:nvPicPr>
          <p:cNvPr id="23" name="图片 22">
            <a:extLst>
              <a:ext uri="{FF2B5EF4-FFF2-40B4-BE49-F238E27FC236}">
                <a16:creationId xmlns:a16="http://schemas.microsoft.com/office/drawing/2014/main" id="{7FE7DFDD-D08D-4CDF-B7B8-C5C8239ADB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14" t="9712" r="4374" b="10274"/>
          <a:stretch>
            <a:fillRect/>
          </a:stretch>
        </p:blipFill>
        <p:spPr>
          <a:xfrm>
            <a:off x="7467557" y="2560069"/>
            <a:ext cx="3575812" cy="34121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2319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邮件报文格式（</a:t>
            </a:r>
            <a:r>
              <a:rPr lang="en-US" altLang="zh-CN" dirty="0"/>
              <a:t>RFC 822</a:t>
            </a:r>
            <a:r>
              <a:rPr lang="zh-CN" altLang="en-US" dirty="0"/>
              <a:t>）</a:t>
            </a:r>
          </a:p>
        </p:txBody>
      </p:sp>
      <p:grpSp>
        <p:nvGrpSpPr>
          <p:cNvPr id="4" name="组合 3">
            <a:extLst>
              <a:ext uri="{FF2B5EF4-FFF2-40B4-BE49-F238E27FC236}">
                <a16:creationId xmlns:a16="http://schemas.microsoft.com/office/drawing/2014/main" id="{4EBFC5D1-11AD-48C9-9F78-E0E2EFE5F77E}"/>
              </a:ext>
            </a:extLst>
          </p:cNvPr>
          <p:cNvGrpSpPr/>
          <p:nvPr/>
        </p:nvGrpSpPr>
        <p:grpSpPr>
          <a:xfrm>
            <a:off x="1365397" y="2670752"/>
            <a:ext cx="3560762" cy="526731"/>
            <a:chOff x="722008" y="1303131"/>
            <a:chExt cx="3399920" cy="502939"/>
          </a:xfrm>
        </p:grpSpPr>
        <p:grpSp>
          <p:nvGrpSpPr>
            <p:cNvPr id="5" name="组合 4">
              <a:extLst>
                <a:ext uri="{FF2B5EF4-FFF2-40B4-BE49-F238E27FC236}">
                  <a16:creationId xmlns:a16="http://schemas.microsoft.com/office/drawing/2014/main" id="{71E3855F-F9E1-456D-B58E-6AE4DFB7765B}"/>
                </a:ext>
              </a:extLst>
            </p:cNvPr>
            <p:cNvGrpSpPr/>
            <p:nvPr/>
          </p:nvGrpSpPr>
          <p:grpSpPr>
            <a:xfrm>
              <a:off x="722008" y="1303131"/>
              <a:ext cx="546594" cy="475865"/>
              <a:chOff x="708742" y="1296102"/>
              <a:chExt cx="454744" cy="283828"/>
            </a:xfrm>
          </p:grpSpPr>
          <p:sp>
            <p:nvSpPr>
              <p:cNvPr id="8" name="平行四边形 7">
                <a:extLst>
                  <a:ext uri="{FF2B5EF4-FFF2-40B4-BE49-F238E27FC236}">
                    <a16:creationId xmlns:a16="http://schemas.microsoft.com/office/drawing/2014/main" id="{3C753307-3B63-4D5C-A50E-28C29F573B59}"/>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平行四边形 8">
                <a:extLst>
                  <a:ext uri="{FF2B5EF4-FFF2-40B4-BE49-F238E27FC236}">
                    <a16:creationId xmlns:a16="http://schemas.microsoft.com/office/drawing/2014/main" id="{AE7420D9-41FA-48FE-BF25-5678844EF2D5}"/>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 name="流程图: 手动输入 6">
              <a:extLst>
                <a:ext uri="{FF2B5EF4-FFF2-40B4-BE49-F238E27FC236}">
                  <a16:creationId xmlns:a16="http://schemas.microsoft.com/office/drawing/2014/main" id="{9A25D242-432E-4246-BCAA-DE658EB506CE}"/>
                </a:ext>
              </a:extLst>
            </p:cNvPr>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7" name="Text Box 79">
              <a:extLst>
                <a:ext uri="{FF2B5EF4-FFF2-40B4-BE49-F238E27FC236}">
                  <a16:creationId xmlns:a16="http://schemas.microsoft.com/office/drawing/2014/main" id="{8A19DE1C-8CBC-49E3-8CAE-6C216065C812}"/>
                </a:ext>
              </a:extLst>
            </p:cNvPr>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首部诸行</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 e.g.</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sp>
        <p:nvSpPr>
          <p:cNvPr id="10" name="Text Box 79">
            <a:extLst>
              <a:ext uri="{FF2B5EF4-FFF2-40B4-BE49-F238E27FC236}">
                <a16:creationId xmlns:a16="http://schemas.microsoft.com/office/drawing/2014/main" id="{651E9067-21E0-4D2E-BAA5-284A22523B57}"/>
              </a:ext>
            </a:extLst>
          </p:cNvPr>
          <p:cNvSpPr txBox="1">
            <a:spLocks noChangeArrowheads="1"/>
          </p:cNvSpPr>
          <p:nvPr/>
        </p:nvSpPr>
        <p:spPr bwMode="auto">
          <a:xfrm>
            <a:off x="1748851" y="3121798"/>
            <a:ext cx="1981077"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To:</a:t>
            </a:r>
          </a:p>
          <a:p>
            <a:pPr marL="342900" indent="-342900" defTabSz="914400">
              <a:lnSpc>
                <a:spcPct val="15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From:</a:t>
            </a:r>
          </a:p>
          <a:p>
            <a:pPr marL="342900" indent="-342900" defTabSz="914400">
              <a:lnSpc>
                <a:spcPct val="15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Subject:</a:t>
            </a:r>
          </a:p>
        </p:txBody>
      </p:sp>
      <p:grpSp>
        <p:nvGrpSpPr>
          <p:cNvPr id="12" name="组合 11">
            <a:extLst>
              <a:ext uri="{FF2B5EF4-FFF2-40B4-BE49-F238E27FC236}">
                <a16:creationId xmlns:a16="http://schemas.microsoft.com/office/drawing/2014/main" id="{7FC83DB7-ACE4-4CA8-B7B2-21F8AE932C44}"/>
              </a:ext>
            </a:extLst>
          </p:cNvPr>
          <p:cNvGrpSpPr/>
          <p:nvPr/>
        </p:nvGrpSpPr>
        <p:grpSpPr>
          <a:xfrm>
            <a:off x="1365397" y="5087398"/>
            <a:ext cx="3560762" cy="526732"/>
            <a:chOff x="722008" y="1303131"/>
            <a:chExt cx="3399920" cy="502940"/>
          </a:xfrm>
        </p:grpSpPr>
        <p:grpSp>
          <p:nvGrpSpPr>
            <p:cNvPr id="13" name="组合 12">
              <a:extLst>
                <a:ext uri="{FF2B5EF4-FFF2-40B4-BE49-F238E27FC236}">
                  <a16:creationId xmlns:a16="http://schemas.microsoft.com/office/drawing/2014/main" id="{8AF3CFAC-A9EC-4FE1-9309-678414707681}"/>
                </a:ext>
              </a:extLst>
            </p:cNvPr>
            <p:cNvGrpSpPr/>
            <p:nvPr/>
          </p:nvGrpSpPr>
          <p:grpSpPr>
            <a:xfrm>
              <a:off x="722008" y="1303131"/>
              <a:ext cx="546594" cy="475865"/>
              <a:chOff x="708742" y="1296102"/>
              <a:chExt cx="454744" cy="283828"/>
            </a:xfrm>
          </p:grpSpPr>
          <p:sp>
            <p:nvSpPr>
              <p:cNvPr id="16" name="平行四边形 15">
                <a:extLst>
                  <a:ext uri="{FF2B5EF4-FFF2-40B4-BE49-F238E27FC236}">
                    <a16:creationId xmlns:a16="http://schemas.microsoft.com/office/drawing/2014/main" id="{2EC4BFBE-F191-493A-A29F-FF2B3B8267B3}"/>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平行四边形 16">
                <a:extLst>
                  <a:ext uri="{FF2B5EF4-FFF2-40B4-BE49-F238E27FC236}">
                    <a16:creationId xmlns:a16="http://schemas.microsoft.com/office/drawing/2014/main" id="{D2BB1E8C-8328-415D-8402-FE3B9DD52203}"/>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4" name="流程图: 手动输入 6">
              <a:extLst>
                <a:ext uri="{FF2B5EF4-FFF2-40B4-BE49-F238E27FC236}">
                  <a16:creationId xmlns:a16="http://schemas.microsoft.com/office/drawing/2014/main" id="{9C87846C-8A3D-47E6-8585-A3C8BAABAD9B}"/>
                </a:ext>
              </a:extLst>
            </p:cNvPr>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15" name="Text Box 79">
              <a:extLst>
                <a:ext uri="{FF2B5EF4-FFF2-40B4-BE49-F238E27FC236}">
                  <a16:creationId xmlns:a16="http://schemas.microsoft.com/office/drawing/2014/main" id="{6799C555-4EB0-4A59-834D-DE9E2A12B3F3}"/>
                </a:ext>
              </a:extLst>
            </p:cNvPr>
            <p:cNvSpPr txBox="1">
              <a:spLocks noChangeArrowheads="1"/>
            </p:cNvSpPr>
            <p:nvPr/>
          </p:nvSpPr>
          <p:spPr bwMode="auto">
            <a:xfrm>
              <a:off x="1351236" y="1335871"/>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信体</a:t>
              </a:r>
            </a:p>
          </p:txBody>
        </p:sp>
      </p:grpSp>
      <p:sp>
        <p:nvSpPr>
          <p:cNvPr id="18" name="Text Box 79">
            <a:extLst>
              <a:ext uri="{FF2B5EF4-FFF2-40B4-BE49-F238E27FC236}">
                <a16:creationId xmlns:a16="http://schemas.microsoft.com/office/drawing/2014/main" id="{39251C8C-8E78-4E12-BCE8-C27EE2DA3C14}"/>
              </a:ext>
            </a:extLst>
          </p:cNvPr>
          <p:cNvSpPr txBox="1">
            <a:spLocks noChangeArrowheads="1"/>
          </p:cNvSpPr>
          <p:nvPr/>
        </p:nvSpPr>
        <p:spPr bwMode="auto">
          <a:xfrm>
            <a:off x="1494896" y="5709473"/>
            <a:ext cx="5643451" cy="52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30000"/>
              </a:lnSpc>
              <a:buClr>
                <a:srgbClr val="009FF6"/>
              </a:buClr>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即 “报文”，</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7bit ASCII characters only</a:t>
            </a:r>
          </a:p>
        </p:txBody>
      </p:sp>
      <p:sp>
        <p:nvSpPr>
          <p:cNvPr id="19" name="Rectangle 11">
            <a:extLst>
              <a:ext uri="{FF2B5EF4-FFF2-40B4-BE49-F238E27FC236}">
                <a16:creationId xmlns:a16="http://schemas.microsoft.com/office/drawing/2014/main" id="{942F1671-D403-43EA-8E27-3C214D266E42}"/>
              </a:ext>
            </a:extLst>
          </p:cNvPr>
          <p:cNvSpPr>
            <a:spLocks noChangeArrowheads="1"/>
          </p:cNvSpPr>
          <p:nvPr/>
        </p:nvSpPr>
        <p:spPr bwMode="auto">
          <a:xfrm>
            <a:off x="4153010" y="4077255"/>
            <a:ext cx="2662975"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不同</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于</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命令</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p>
        </p:txBody>
      </p:sp>
      <p:pic>
        <p:nvPicPr>
          <p:cNvPr id="20" name="图片 19">
            <a:extLst>
              <a:ext uri="{FF2B5EF4-FFF2-40B4-BE49-F238E27FC236}">
                <a16:creationId xmlns:a16="http://schemas.microsoft.com/office/drawing/2014/main" id="{49859873-D6E5-4D7F-9A83-00ED34AFA55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14" t="9712" r="4374" b="10274"/>
          <a:stretch>
            <a:fillRect/>
          </a:stretch>
        </p:blipFill>
        <p:spPr>
          <a:xfrm>
            <a:off x="7629606" y="2144021"/>
            <a:ext cx="3575812" cy="3412136"/>
          </a:xfrm>
          <a:prstGeom prst="rect">
            <a:avLst/>
          </a:prstGeom>
        </p:spPr>
      </p:pic>
      <p:grpSp>
        <p:nvGrpSpPr>
          <p:cNvPr id="21" name="组合 20">
            <a:extLst>
              <a:ext uri="{FF2B5EF4-FFF2-40B4-BE49-F238E27FC236}">
                <a16:creationId xmlns:a16="http://schemas.microsoft.com/office/drawing/2014/main" id="{016609C8-5DEC-41C5-984A-B72CD60FFB75}"/>
              </a:ext>
            </a:extLst>
          </p:cNvPr>
          <p:cNvGrpSpPr/>
          <p:nvPr/>
        </p:nvGrpSpPr>
        <p:grpSpPr>
          <a:xfrm>
            <a:off x="7884836" y="2670752"/>
            <a:ext cx="3005712" cy="3007275"/>
            <a:chOff x="4292743" y="2041048"/>
            <a:chExt cx="3005712" cy="3007275"/>
          </a:xfrm>
        </p:grpSpPr>
        <p:sp>
          <p:nvSpPr>
            <p:cNvPr id="22" name="矩形 21">
              <a:extLst>
                <a:ext uri="{FF2B5EF4-FFF2-40B4-BE49-F238E27FC236}">
                  <a16:creationId xmlns:a16="http://schemas.microsoft.com/office/drawing/2014/main" id="{44F23204-BF91-413A-BB89-05048D8A71DA}"/>
                </a:ext>
              </a:extLst>
            </p:cNvPr>
            <p:cNvSpPr/>
            <p:nvPr/>
          </p:nvSpPr>
          <p:spPr>
            <a:xfrm>
              <a:off x="4292743" y="2041048"/>
              <a:ext cx="3005712" cy="3007275"/>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4" name="组合 23">
              <a:extLst>
                <a:ext uri="{FF2B5EF4-FFF2-40B4-BE49-F238E27FC236}">
                  <a16:creationId xmlns:a16="http://schemas.microsoft.com/office/drawing/2014/main" id="{EFB91AF8-D476-45BD-BF03-9D395C793D09}"/>
                </a:ext>
              </a:extLst>
            </p:cNvPr>
            <p:cNvGrpSpPr/>
            <p:nvPr/>
          </p:nvGrpSpPr>
          <p:grpSpPr>
            <a:xfrm>
              <a:off x="4432443" y="2151847"/>
              <a:ext cx="2730500" cy="615423"/>
              <a:chOff x="8369300" y="2203977"/>
              <a:chExt cx="2730500" cy="615423"/>
            </a:xfrm>
          </p:grpSpPr>
          <p:sp>
            <p:nvSpPr>
              <p:cNvPr id="28" name="矩形: 圆角 27">
                <a:extLst>
                  <a:ext uri="{FF2B5EF4-FFF2-40B4-BE49-F238E27FC236}">
                    <a16:creationId xmlns:a16="http://schemas.microsoft.com/office/drawing/2014/main" id="{62BA34F7-2F78-46A8-ABEA-98A728A6DA77}"/>
                  </a:ext>
                </a:extLst>
              </p:cNvPr>
              <p:cNvSpPr/>
              <p:nvPr/>
            </p:nvSpPr>
            <p:spPr>
              <a:xfrm>
                <a:off x="8369300" y="2260600"/>
                <a:ext cx="2730500" cy="558800"/>
              </a:xfrm>
              <a:prstGeom prst="roundRect">
                <a:avLst>
                  <a:gd name="adj" fmla="val 23485"/>
                </a:avLst>
              </a:prstGeom>
              <a:solidFill>
                <a:srgbClr val="EEEEE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Text Box 79">
                <a:extLst>
                  <a:ext uri="{FF2B5EF4-FFF2-40B4-BE49-F238E27FC236}">
                    <a16:creationId xmlns:a16="http://schemas.microsoft.com/office/drawing/2014/main" id="{DA8C88CD-4CD2-4046-B0AB-022465DBC5BC}"/>
                  </a:ext>
                </a:extLst>
              </p:cNvPr>
              <p:cNvSpPr txBox="1">
                <a:spLocks noChangeArrowheads="1"/>
              </p:cNvSpPr>
              <p:nvPr/>
            </p:nvSpPr>
            <p:spPr bwMode="auto">
              <a:xfrm>
                <a:off x="9179223" y="2203977"/>
                <a:ext cx="1142186"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50000"/>
                  </a:lnSpc>
                  <a:spcBef>
                    <a:spcPts val="0"/>
                  </a:spcBef>
                  <a:spcAft>
                    <a:spcPts val="0"/>
                  </a:spcAft>
                  <a:buClr>
                    <a:srgbClr val="009FF6"/>
                  </a:buClr>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header</a:t>
                </a:r>
              </a:p>
            </p:txBody>
          </p:sp>
        </p:grpSp>
        <p:grpSp>
          <p:nvGrpSpPr>
            <p:cNvPr id="25" name="组合 24">
              <a:extLst>
                <a:ext uri="{FF2B5EF4-FFF2-40B4-BE49-F238E27FC236}">
                  <a16:creationId xmlns:a16="http://schemas.microsoft.com/office/drawing/2014/main" id="{5DFF7895-01B0-4C5D-9F2B-447E4B5B3C70}"/>
                </a:ext>
              </a:extLst>
            </p:cNvPr>
            <p:cNvGrpSpPr/>
            <p:nvPr/>
          </p:nvGrpSpPr>
          <p:grpSpPr>
            <a:xfrm>
              <a:off x="4432443" y="3197520"/>
              <a:ext cx="2730500" cy="1592092"/>
              <a:chOff x="8369300" y="3249650"/>
              <a:chExt cx="2730500" cy="1592092"/>
            </a:xfrm>
          </p:grpSpPr>
          <p:sp>
            <p:nvSpPr>
              <p:cNvPr id="26" name="矩形: 圆角 25">
                <a:extLst>
                  <a:ext uri="{FF2B5EF4-FFF2-40B4-BE49-F238E27FC236}">
                    <a16:creationId xmlns:a16="http://schemas.microsoft.com/office/drawing/2014/main" id="{ACDC6943-AF9E-4634-828E-318AB1D113B5}"/>
                  </a:ext>
                </a:extLst>
              </p:cNvPr>
              <p:cNvSpPr/>
              <p:nvPr/>
            </p:nvSpPr>
            <p:spPr>
              <a:xfrm>
                <a:off x="8369300" y="3249650"/>
                <a:ext cx="2730500" cy="1592092"/>
              </a:xfrm>
              <a:prstGeom prst="roundRect">
                <a:avLst>
                  <a:gd name="adj" fmla="val 7531"/>
                </a:avLst>
              </a:prstGeom>
              <a:solidFill>
                <a:srgbClr val="EEEEE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Text Box 79">
                <a:extLst>
                  <a:ext uri="{FF2B5EF4-FFF2-40B4-BE49-F238E27FC236}">
                    <a16:creationId xmlns:a16="http://schemas.microsoft.com/office/drawing/2014/main" id="{3A007B7A-7B97-4D26-B1D8-5D687546E5EE}"/>
                  </a:ext>
                </a:extLst>
              </p:cNvPr>
              <p:cNvSpPr txBox="1">
                <a:spLocks noChangeArrowheads="1"/>
              </p:cNvSpPr>
              <p:nvPr/>
            </p:nvSpPr>
            <p:spPr bwMode="auto">
              <a:xfrm>
                <a:off x="9179223" y="3678075"/>
                <a:ext cx="1142186"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50000"/>
                  </a:lnSpc>
                  <a:spcBef>
                    <a:spcPts val="0"/>
                  </a:spcBef>
                  <a:spcAft>
                    <a:spcPts val="0"/>
                  </a:spcAft>
                  <a:buClr>
                    <a:srgbClr val="009FF6"/>
                  </a:buClr>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body</a:t>
                </a:r>
              </a:p>
            </p:txBody>
          </p:sp>
        </p:grpSp>
      </p:grpSp>
      <p:sp>
        <p:nvSpPr>
          <p:cNvPr id="30" name="箭头: 下 29">
            <a:extLst>
              <a:ext uri="{FF2B5EF4-FFF2-40B4-BE49-F238E27FC236}">
                <a16:creationId xmlns:a16="http://schemas.microsoft.com/office/drawing/2014/main" id="{07400330-17E1-4554-A4F5-47F52D9D7815}"/>
              </a:ext>
            </a:extLst>
          </p:cNvPr>
          <p:cNvSpPr/>
          <p:nvPr/>
        </p:nvSpPr>
        <p:spPr>
          <a:xfrm rot="15740668">
            <a:off x="5338255" y="1557409"/>
            <a:ext cx="395108" cy="4132614"/>
          </a:xfrm>
          <a:prstGeom prst="downArrow">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箭头: 下 30">
            <a:extLst>
              <a:ext uri="{FF2B5EF4-FFF2-40B4-BE49-F238E27FC236}">
                <a16:creationId xmlns:a16="http://schemas.microsoft.com/office/drawing/2014/main" id="{CDCBF11A-7EED-4B91-B919-24AC7CD5E169}"/>
              </a:ext>
            </a:extLst>
          </p:cNvPr>
          <p:cNvSpPr/>
          <p:nvPr/>
        </p:nvSpPr>
        <p:spPr>
          <a:xfrm rot="15148918">
            <a:off x="6450805" y="4493150"/>
            <a:ext cx="395108" cy="1999983"/>
          </a:xfrm>
          <a:prstGeom prst="downArrow">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2" name="Text Box 79">
            <a:extLst>
              <a:ext uri="{FF2B5EF4-FFF2-40B4-BE49-F238E27FC236}">
                <a16:creationId xmlns:a16="http://schemas.microsoft.com/office/drawing/2014/main" id="{0030E486-E95F-43DA-B4D5-A7049C14494F}"/>
              </a:ext>
            </a:extLst>
          </p:cNvPr>
          <p:cNvSpPr txBox="1">
            <a:spLocks noChangeArrowheads="1"/>
          </p:cNvSpPr>
          <p:nvPr/>
        </p:nvSpPr>
        <p:spPr bwMode="auto">
          <a:xfrm>
            <a:off x="8898482" y="3318678"/>
            <a:ext cx="1014139" cy="53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30000"/>
              </a:lnSpc>
              <a:buClr>
                <a:srgbClr val="009FF6"/>
              </a:buClr>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Tree>
    <p:extLst>
      <p:ext uri="{BB962C8B-B14F-4D97-AF65-F5344CB8AC3E}">
        <p14:creationId xmlns:p14="http://schemas.microsoft.com/office/powerpoint/2010/main" val="17274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xit" presetSubtype="1" fill="hold" nodeType="withEffect">
                                  <p:stCondLst>
                                    <p:cond delay="0"/>
                                  </p:stCondLst>
                                  <p:childTnLst>
                                    <p:animEffect transition="out" filter="wipe(up)">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非</a:t>
            </a:r>
            <a:r>
              <a:rPr lang="en-US" altLang="zh-CN" dirty="0" err="1"/>
              <a:t>ASCⅡ</a:t>
            </a:r>
            <a:r>
              <a:rPr lang="zh-CN" altLang="en-US" dirty="0"/>
              <a:t>码数据的</a:t>
            </a:r>
            <a:r>
              <a:rPr lang="en-US" altLang="zh-CN" dirty="0"/>
              <a:t>MIME</a:t>
            </a:r>
            <a:r>
              <a:rPr lang="zh-CN" altLang="en-US" dirty="0"/>
              <a:t>扩展</a:t>
            </a:r>
          </a:p>
        </p:txBody>
      </p:sp>
      <p:grpSp>
        <p:nvGrpSpPr>
          <p:cNvPr id="4" name="Group 4">
            <a:extLst>
              <a:ext uri="{FF2B5EF4-FFF2-40B4-BE49-F238E27FC236}">
                <a16:creationId xmlns:a16="http://schemas.microsoft.com/office/drawing/2014/main" id="{4C86A1CD-7084-40A3-8902-D1E77D177638}"/>
              </a:ext>
            </a:extLst>
          </p:cNvPr>
          <p:cNvGrpSpPr/>
          <p:nvPr/>
        </p:nvGrpSpPr>
        <p:grpSpPr bwMode="auto">
          <a:xfrm>
            <a:off x="5416223" y="2762781"/>
            <a:ext cx="5003800" cy="3113087"/>
            <a:chOff x="1424" y="1808"/>
            <a:chExt cx="3152" cy="2152"/>
          </a:xfrm>
        </p:grpSpPr>
        <p:sp>
          <p:nvSpPr>
            <p:cNvPr id="5" name="Text Box 5">
              <a:extLst>
                <a:ext uri="{FF2B5EF4-FFF2-40B4-BE49-F238E27FC236}">
                  <a16:creationId xmlns:a16="http://schemas.microsoft.com/office/drawing/2014/main" id="{6046488B-1641-4C9C-800A-3A06BD428894}"/>
                </a:ext>
              </a:extLst>
            </p:cNvPr>
            <p:cNvSpPr txBox="1">
              <a:spLocks noChangeArrowheads="1"/>
            </p:cNvSpPr>
            <p:nvPr/>
          </p:nvSpPr>
          <p:spPr bwMode="auto">
            <a:xfrm>
              <a:off x="1440" y="1808"/>
              <a:ext cx="3136" cy="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From: alice@crepes.fr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To: bob@hamburger.edu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Subject: Picture of yummy crepe.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MIME-Version: 1.0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Content-Transfer-Encoding: base64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Content-Type: image/jpeg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base64 encoded data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......base64 encoded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a:t>
              </a:r>
            </a:p>
          </p:txBody>
        </p:sp>
        <p:sp>
          <p:nvSpPr>
            <p:cNvPr id="6" name="Rectangle 6">
              <a:extLst>
                <a:ext uri="{FF2B5EF4-FFF2-40B4-BE49-F238E27FC236}">
                  <a16:creationId xmlns:a16="http://schemas.microsoft.com/office/drawing/2014/main" id="{4E652DF7-BF2A-4329-A724-F467F1E48C47}"/>
                </a:ext>
              </a:extLst>
            </p:cNvPr>
            <p:cNvSpPr>
              <a:spLocks noChangeArrowheads="1"/>
            </p:cNvSpPr>
            <p:nvPr/>
          </p:nvSpPr>
          <p:spPr bwMode="auto">
            <a:xfrm>
              <a:off x="1424" y="1808"/>
              <a:ext cx="2984" cy="2024"/>
            </a:xfrm>
            <a:prstGeom prst="rect">
              <a:avLst/>
            </a:prstGeom>
            <a:noFill/>
            <a:ln w="12700">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sp>
        <p:nvSpPr>
          <p:cNvPr id="7" name="Text Box 8">
            <a:extLst>
              <a:ext uri="{FF2B5EF4-FFF2-40B4-BE49-F238E27FC236}">
                <a16:creationId xmlns:a16="http://schemas.microsoft.com/office/drawing/2014/main" id="{6EEABFBF-B68C-4A3A-9364-1C858D4E7BA3}"/>
              </a:ext>
            </a:extLst>
          </p:cNvPr>
          <p:cNvSpPr txBox="1">
            <a:spLocks noChangeArrowheads="1"/>
          </p:cNvSpPr>
          <p:nvPr/>
        </p:nvSpPr>
        <p:spPr bwMode="auto">
          <a:xfrm>
            <a:off x="2582536" y="3451756"/>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a:r>
              <a:rPr lang="zh-CN" altLang="en-US" sz="2000" b="1">
                <a:solidFill>
                  <a:prstClr val="black"/>
                </a:solidFill>
                <a:ea typeface="楷体" panose="02010609060101010101" pitchFamily="49" charset="-122"/>
                <a:cs typeface="Arial" panose="020B0604020202020204" pitchFamily="34" charset="0"/>
              </a:rPr>
              <a:t>数据编码方法</a:t>
            </a:r>
            <a:endParaRPr lang="zh-CN" altLang="en-US" sz="2400" b="1">
              <a:solidFill>
                <a:prstClr val="black"/>
              </a:solidFill>
              <a:ea typeface="楷体" panose="02010609060101010101" pitchFamily="49" charset="-122"/>
              <a:cs typeface="Arial" panose="020B0604020202020204" pitchFamily="34" charset="0"/>
            </a:endParaRPr>
          </a:p>
        </p:txBody>
      </p:sp>
      <p:sp>
        <p:nvSpPr>
          <p:cNvPr id="8" name="Text Box 9">
            <a:extLst>
              <a:ext uri="{FF2B5EF4-FFF2-40B4-BE49-F238E27FC236}">
                <a16:creationId xmlns:a16="http://schemas.microsoft.com/office/drawing/2014/main" id="{971BE265-F9A4-4B87-9D6B-6E2F1E6F9EF5}"/>
              </a:ext>
            </a:extLst>
          </p:cNvPr>
          <p:cNvSpPr txBox="1">
            <a:spLocks noChangeArrowheads="1"/>
          </p:cNvSpPr>
          <p:nvPr/>
        </p:nvSpPr>
        <p:spPr bwMode="auto">
          <a:xfrm>
            <a:off x="2653973" y="2913593"/>
            <a:ext cx="1438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000" b="1">
                <a:solidFill>
                  <a:prstClr val="black"/>
                </a:solidFill>
                <a:ea typeface="楷体" panose="02010609060101010101" pitchFamily="49" charset="-122"/>
                <a:cs typeface="Arial" panose="020B0604020202020204" pitchFamily="34" charset="0"/>
              </a:rPr>
              <a:t>MIME </a:t>
            </a:r>
            <a:r>
              <a:rPr lang="zh-CN" altLang="en-US" sz="2000" b="1">
                <a:solidFill>
                  <a:prstClr val="black"/>
                </a:solidFill>
                <a:ea typeface="楷体" panose="02010609060101010101" pitchFamily="49" charset="-122"/>
                <a:cs typeface="Arial" panose="020B0604020202020204" pitchFamily="34" charset="0"/>
              </a:rPr>
              <a:t>版本</a:t>
            </a:r>
            <a:endParaRPr lang="zh-CN" altLang="en-US" sz="2400" b="1">
              <a:solidFill>
                <a:prstClr val="black"/>
              </a:solidFill>
              <a:ea typeface="楷体" panose="02010609060101010101" pitchFamily="49" charset="-122"/>
              <a:cs typeface="Arial" panose="020B0604020202020204" pitchFamily="34" charset="0"/>
            </a:endParaRPr>
          </a:p>
        </p:txBody>
      </p:sp>
      <p:sp>
        <p:nvSpPr>
          <p:cNvPr id="9" name="Text Box 10">
            <a:extLst>
              <a:ext uri="{FF2B5EF4-FFF2-40B4-BE49-F238E27FC236}">
                <a16:creationId xmlns:a16="http://schemas.microsoft.com/office/drawing/2014/main" id="{7847EFFE-DF2A-4B5C-8D81-5C5223D53ED8}"/>
              </a:ext>
            </a:extLst>
          </p:cNvPr>
          <p:cNvSpPr txBox="1">
            <a:spLocks noChangeArrowheads="1"/>
          </p:cNvSpPr>
          <p:nvPr/>
        </p:nvSpPr>
        <p:spPr bwMode="auto">
          <a:xfrm>
            <a:off x="2593648" y="5420256"/>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sz="2000" b="1">
                <a:solidFill>
                  <a:prstClr val="black"/>
                </a:solidFill>
                <a:ea typeface="楷体" panose="02010609060101010101" pitchFamily="49" charset="-122"/>
                <a:cs typeface="Arial" panose="020B0604020202020204" pitchFamily="34" charset="0"/>
              </a:rPr>
              <a:t>编码后的数据</a:t>
            </a:r>
            <a:endParaRPr lang="zh-CN" altLang="en-US" sz="2400" b="1">
              <a:solidFill>
                <a:prstClr val="black"/>
              </a:solidFill>
              <a:ea typeface="楷体" panose="02010609060101010101" pitchFamily="49" charset="-122"/>
              <a:cs typeface="Arial" panose="020B0604020202020204" pitchFamily="34" charset="0"/>
            </a:endParaRPr>
          </a:p>
        </p:txBody>
      </p:sp>
      <p:sp>
        <p:nvSpPr>
          <p:cNvPr id="10" name="Line 11">
            <a:extLst>
              <a:ext uri="{FF2B5EF4-FFF2-40B4-BE49-F238E27FC236}">
                <a16:creationId xmlns:a16="http://schemas.microsoft.com/office/drawing/2014/main" id="{A3533F7C-6775-47A7-8B2F-4966AF16C604}"/>
              </a:ext>
            </a:extLst>
          </p:cNvPr>
          <p:cNvSpPr>
            <a:spLocks noChangeShapeType="1"/>
          </p:cNvSpPr>
          <p:nvPr/>
        </p:nvSpPr>
        <p:spPr bwMode="auto">
          <a:xfrm>
            <a:off x="4330373" y="3188231"/>
            <a:ext cx="1155700" cy="54610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11" name="Line 12">
            <a:extLst>
              <a:ext uri="{FF2B5EF4-FFF2-40B4-BE49-F238E27FC236}">
                <a16:creationId xmlns:a16="http://schemas.microsoft.com/office/drawing/2014/main" id="{47379E9E-D4C7-4802-B077-EE68A953D566}"/>
              </a:ext>
            </a:extLst>
          </p:cNvPr>
          <p:cNvSpPr>
            <a:spLocks noChangeShapeType="1"/>
          </p:cNvSpPr>
          <p:nvPr/>
        </p:nvSpPr>
        <p:spPr bwMode="auto">
          <a:xfrm>
            <a:off x="4304973" y="3823231"/>
            <a:ext cx="1181100" cy="19050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12" name="Line 13">
            <a:extLst>
              <a:ext uri="{FF2B5EF4-FFF2-40B4-BE49-F238E27FC236}">
                <a16:creationId xmlns:a16="http://schemas.microsoft.com/office/drawing/2014/main" id="{2A342717-C706-4E8D-B766-F78C77BDC0A8}"/>
              </a:ext>
            </a:extLst>
          </p:cNvPr>
          <p:cNvSpPr>
            <a:spLocks noChangeShapeType="1"/>
          </p:cNvSpPr>
          <p:nvPr/>
        </p:nvSpPr>
        <p:spPr bwMode="auto">
          <a:xfrm flipV="1">
            <a:off x="4279573" y="4331231"/>
            <a:ext cx="1244600" cy="35560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13" name="Line 14">
            <a:extLst>
              <a:ext uri="{FF2B5EF4-FFF2-40B4-BE49-F238E27FC236}">
                <a16:creationId xmlns:a16="http://schemas.microsoft.com/office/drawing/2014/main" id="{79B11ADE-8307-4DAE-BF1D-3E6840B6C6F8}"/>
              </a:ext>
            </a:extLst>
          </p:cNvPr>
          <p:cNvSpPr>
            <a:spLocks noChangeShapeType="1"/>
          </p:cNvSpPr>
          <p:nvPr/>
        </p:nvSpPr>
        <p:spPr bwMode="auto">
          <a:xfrm flipV="1">
            <a:off x="4317673" y="5080531"/>
            <a:ext cx="1003300" cy="50800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14" name="Freeform 15">
            <a:extLst>
              <a:ext uri="{FF2B5EF4-FFF2-40B4-BE49-F238E27FC236}">
                <a16:creationId xmlns:a16="http://schemas.microsoft.com/office/drawing/2014/main" id="{69678816-A631-445C-BAF8-73ABD3F02BF3}"/>
              </a:ext>
            </a:extLst>
          </p:cNvPr>
          <p:cNvSpPr/>
          <p:nvPr/>
        </p:nvSpPr>
        <p:spPr bwMode="auto">
          <a:xfrm>
            <a:off x="5344786" y="4721756"/>
            <a:ext cx="309562" cy="881062"/>
          </a:xfrm>
          <a:custGeom>
            <a:avLst/>
            <a:gdLst>
              <a:gd name="T0" fmla="*/ 2147483646 w 195"/>
              <a:gd name="T1" fmla="*/ 2147483646 h 555"/>
              <a:gd name="T2" fmla="*/ 0 w 195"/>
              <a:gd name="T3" fmla="*/ 0 h 555"/>
              <a:gd name="T4" fmla="*/ 0 w 195"/>
              <a:gd name="T5" fmla="*/ 2147483646 h 555"/>
              <a:gd name="T6" fmla="*/ 2147483646 w 195"/>
              <a:gd name="T7" fmla="*/ 2147483646 h 555"/>
              <a:gd name="T8" fmla="*/ 0 60000 65536"/>
              <a:gd name="T9" fmla="*/ 0 60000 65536"/>
              <a:gd name="T10" fmla="*/ 0 60000 65536"/>
              <a:gd name="T11" fmla="*/ 0 60000 65536"/>
              <a:gd name="T12" fmla="*/ 0 w 195"/>
              <a:gd name="T13" fmla="*/ 0 h 555"/>
              <a:gd name="T14" fmla="*/ 195 w 195"/>
              <a:gd name="T15" fmla="*/ 555 h 555"/>
            </a:gdLst>
            <a:ahLst/>
            <a:cxnLst>
              <a:cxn ang="T8">
                <a:pos x="T0" y="T1"/>
              </a:cxn>
              <a:cxn ang="T9">
                <a:pos x="T2" y="T3"/>
              </a:cxn>
              <a:cxn ang="T10">
                <a:pos x="T4" y="T5"/>
              </a:cxn>
              <a:cxn ang="T11">
                <a:pos x="T6" y="T7"/>
              </a:cxn>
            </a:cxnLst>
            <a:rect l="T12" t="T13" r="T14" b="T15"/>
            <a:pathLst>
              <a:path w="195" h="555">
                <a:moveTo>
                  <a:pt x="159" y="3"/>
                </a:moveTo>
                <a:lnTo>
                  <a:pt x="0" y="0"/>
                </a:lnTo>
                <a:lnTo>
                  <a:pt x="0" y="555"/>
                </a:lnTo>
                <a:lnTo>
                  <a:pt x="195" y="552"/>
                </a:lnTo>
              </a:path>
            </a:pathLst>
          </a:cu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15" name="Text Box 7">
            <a:extLst>
              <a:ext uri="{FF2B5EF4-FFF2-40B4-BE49-F238E27FC236}">
                <a16:creationId xmlns:a16="http://schemas.microsoft.com/office/drawing/2014/main" id="{4549A3A7-F03B-4A82-90AC-B52E20204839}"/>
              </a:ext>
            </a:extLst>
          </p:cNvPr>
          <p:cNvSpPr txBox="1">
            <a:spLocks noChangeArrowheads="1"/>
          </p:cNvSpPr>
          <p:nvPr/>
        </p:nvSpPr>
        <p:spPr bwMode="auto">
          <a:xfrm>
            <a:off x="1717348" y="4385206"/>
            <a:ext cx="2587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a:r>
              <a:rPr lang="zh-CN" altLang="en-US" sz="2000" b="1" dirty="0">
                <a:solidFill>
                  <a:prstClr val="black"/>
                </a:solidFill>
                <a:ea typeface="楷体" panose="02010609060101010101" pitchFamily="49" charset="-122"/>
                <a:cs typeface="Arial" panose="020B0604020202020204" pitchFamily="34" charset="0"/>
              </a:rPr>
              <a:t>多媒体类型</a:t>
            </a:r>
            <a:r>
              <a:rPr lang="en-US" altLang="zh-CN" sz="2000" b="1" dirty="0">
                <a:solidFill>
                  <a:prstClr val="black"/>
                </a:solidFill>
                <a:ea typeface="楷体" panose="02010609060101010101" pitchFamily="49" charset="-122"/>
                <a:cs typeface="Arial" panose="020B0604020202020204" pitchFamily="34" charset="0"/>
              </a:rPr>
              <a:t>, </a:t>
            </a:r>
            <a:r>
              <a:rPr lang="zh-CN" altLang="en-US" sz="2000" b="1" dirty="0">
                <a:solidFill>
                  <a:prstClr val="black"/>
                </a:solidFill>
                <a:ea typeface="楷体" panose="02010609060101010101" pitchFamily="49" charset="-122"/>
                <a:cs typeface="Arial" panose="020B0604020202020204" pitchFamily="34" charset="0"/>
              </a:rPr>
              <a:t>子类型</a:t>
            </a:r>
            <a:r>
              <a:rPr lang="en-US" altLang="zh-CN" sz="2000" b="1" dirty="0">
                <a:solidFill>
                  <a:prstClr val="black"/>
                </a:solidFill>
                <a:ea typeface="楷体" panose="02010609060101010101" pitchFamily="49" charset="-122"/>
                <a:cs typeface="Arial" panose="020B0604020202020204" pitchFamily="34" charset="0"/>
              </a:rPr>
              <a:t>, </a:t>
            </a:r>
          </a:p>
          <a:p>
            <a:pPr algn="r" defTabSz="914400"/>
            <a:r>
              <a:rPr lang="zh-CN" altLang="en-US" sz="2000" b="1" dirty="0">
                <a:solidFill>
                  <a:prstClr val="black"/>
                </a:solidFill>
                <a:ea typeface="楷体" panose="02010609060101010101" pitchFamily="49" charset="-122"/>
                <a:cs typeface="Arial" panose="020B0604020202020204" pitchFamily="34" charset="0"/>
              </a:rPr>
              <a:t>参数声明</a:t>
            </a:r>
          </a:p>
        </p:txBody>
      </p:sp>
    </p:spTree>
    <p:extLst>
      <p:ext uri="{BB962C8B-B14F-4D97-AF65-F5344CB8AC3E}">
        <p14:creationId xmlns:p14="http://schemas.microsoft.com/office/powerpoint/2010/main" val="165154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par>
                                <p:cTn id="32" presetID="3" presetClass="entr" presetSubtype="1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par>
                                <p:cTn id="35" presetID="3" presetClass="entr" presetSubtype="1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客户机获取邮件的方法</a:t>
            </a:r>
          </a:p>
        </p:txBody>
      </p:sp>
      <p:grpSp>
        <p:nvGrpSpPr>
          <p:cNvPr id="16" name="组合 15">
            <a:extLst>
              <a:ext uri="{FF2B5EF4-FFF2-40B4-BE49-F238E27FC236}">
                <a16:creationId xmlns:a16="http://schemas.microsoft.com/office/drawing/2014/main" id="{CC2B976F-FAF8-4696-A6E6-B401BDD4E521}"/>
              </a:ext>
            </a:extLst>
          </p:cNvPr>
          <p:cNvGrpSpPr/>
          <p:nvPr/>
        </p:nvGrpSpPr>
        <p:grpSpPr>
          <a:xfrm>
            <a:off x="4624331" y="2840125"/>
            <a:ext cx="3283229" cy="719092"/>
            <a:chOff x="1791494" y="2482819"/>
            <a:chExt cx="5638006" cy="1227521"/>
          </a:xfrm>
        </p:grpSpPr>
        <p:sp>
          <p:nvSpPr>
            <p:cNvPr id="17" name="矩形: 圆角 92">
              <a:extLst>
                <a:ext uri="{FF2B5EF4-FFF2-40B4-BE49-F238E27FC236}">
                  <a16:creationId xmlns:a16="http://schemas.microsoft.com/office/drawing/2014/main" id="{2D01171B-8474-4CF4-B8F0-2B16D124EA56}"/>
                </a:ext>
              </a:extLst>
            </p:cNvPr>
            <p:cNvSpPr/>
            <p:nvPr/>
          </p:nvSpPr>
          <p:spPr>
            <a:xfrm>
              <a:off x="1791494" y="2482819"/>
              <a:ext cx="5638006" cy="12275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78EB531A-2D7D-4012-B084-06CB3D6F2F7B}"/>
                </a:ext>
              </a:extLst>
            </p:cNvPr>
            <p:cNvSpPr txBox="1"/>
            <p:nvPr/>
          </p:nvSpPr>
          <p:spPr>
            <a:xfrm>
              <a:off x="2056191" y="2742397"/>
              <a:ext cx="5155765" cy="788082"/>
            </a:xfrm>
            <a:prstGeom prst="rect">
              <a:avLst/>
            </a:prstGeom>
            <a:noFill/>
          </p:spPr>
          <p:txBody>
            <a:bodyPr wrap="square" rtlCol="0">
              <a:spAutoFit/>
            </a:body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POP3</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a:t>
              </a:r>
            </a:p>
          </p:txBody>
        </p:sp>
        <p:sp>
          <p:nvSpPr>
            <p:cNvPr id="19" name="矩形: 圆角 94">
              <a:extLst>
                <a:ext uri="{FF2B5EF4-FFF2-40B4-BE49-F238E27FC236}">
                  <a16:creationId xmlns:a16="http://schemas.microsoft.com/office/drawing/2014/main" id="{9F7DD23F-9EDE-4BB5-9995-349E25197815}"/>
                </a:ext>
              </a:extLst>
            </p:cNvPr>
            <p:cNvSpPr/>
            <p:nvPr/>
          </p:nvSpPr>
          <p:spPr>
            <a:xfrm>
              <a:off x="1980050" y="2616894"/>
              <a:ext cx="5275416" cy="96504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grpSp>
        <p:nvGrpSpPr>
          <p:cNvPr id="20" name="组合 19">
            <a:extLst>
              <a:ext uri="{FF2B5EF4-FFF2-40B4-BE49-F238E27FC236}">
                <a16:creationId xmlns:a16="http://schemas.microsoft.com/office/drawing/2014/main" id="{38EE2B31-0268-4E87-A6DD-0AA82BE27FB5}"/>
              </a:ext>
            </a:extLst>
          </p:cNvPr>
          <p:cNvGrpSpPr/>
          <p:nvPr/>
        </p:nvGrpSpPr>
        <p:grpSpPr>
          <a:xfrm>
            <a:off x="4624331" y="3941922"/>
            <a:ext cx="3283229" cy="719092"/>
            <a:chOff x="1791494" y="2482819"/>
            <a:chExt cx="5638006" cy="1227521"/>
          </a:xfrm>
        </p:grpSpPr>
        <p:sp>
          <p:nvSpPr>
            <p:cNvPr id="21" name="矩形: 圆角 92">
              <a:extLst>
                <a:ext uri="{FF2B5EF4-FFF2-40B4-BE49-F238E27FC236}">
                  <a16:creationId xmlns:a16="http://schemas.microsoft.com/office/drawing/2014/main" id="{B9BDA4B9-53EF-4BCB-B77C-C626D143D56F}"/>
                </a:ext>
              </a:extLst>
            </p:cNvPr>
            <p:cNvSpPr/>
            <p:nvPr/>
          </p:nvSpPr>
          <p:spPr>
            <a:xfrm>
              <a:off x="1791494" y="2482819"/>
              <a:ext cx="5638006" cy="12275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108B2161-E7CF-4A45-9676-7E57ED91EA30}"/>
                </a:ext>
              </a:extLst>
            </p:cNvPr>
            <p:cNvSpPr txBox="1"/>
            <p:nvPr/>
          </p:nvSpPr>
          <p:spPr>
            <a:xfrm>
              <a:off x="2056191" y="2742397"/>
              <a:ext cx="5155765" cy="788082"/>
            </a:xfrm>
            <a:prstGeom prst="rect">
              <a:avLst/>
            </a:prstGeom>
            <a:noFill/>
          </p:spPr>
          <p:txBody>
            <a:bodyPr wrap="square" rtlCol="0">
              <a:spAutoFit/>
            </a:body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IMAP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协议</a:t>
              </a:r>
            </a:p>
          </p:txBody>
        </p:sp>
        <p:sp>
          <p:nvSpPr>
            <p:cNvPr id="23" name="矩形: 圆角 94">
              <a:extLst>
                <a:ext uri="{FF2B5EF4-FFF2-40B4-BE49-F238E27FC236}">
                  <a16:creationId xmlns:a16="http://schemas.microsoft.com/office/drawing/2014/main" id="{15E313EE-9305-4EE5-856D-F391D1A0D81F}"/>
                </a:ext>
              </a:extLst>
            </p:cNvPr>
            <p:cNvSpPr/>
            <p:nvPr/>
          </p:nvSpPr>
          <p:spPr>
            <a:xfrm>
              <a:off x="1980050" y="2616894"/>
              <a:ext cx="5275416" cy="96504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grpSp>
        <p:nvGrpSpPr>
          <p:cNvPr id="24" name="组合 23">
            <a:extLst>
              <a:ext uri="{FF2B5EF4-FFF2-40B4-BE49-F238E27FC236}">
                <a16:creationId xmlns:a16="http://schemas.microsoft.com/office/drawing/2014/main" id="{F098DCA4-D41F-4605-83E8-B9C277B3AF1E}"/>
              </a:ext>
            </a:extLst>
          </p:cNvPr>
          <p:cNvGrpSpPr/>
          <p:nvPr/>
        </p:nvGrpSpPr>
        <p:grpSpPr>
          <a:xfrm>
            <a:off x="4624331" y="5043719"/>
            <a:ext cx="3283229" cy="719092"/>
            <a:chOff x="1791494" y="2482819"/>
            <a:chExt cx="5638006" cy="1227521"/>
          </a:xfrm>
        </p:grpSpPr>
        <p:sp>
          <p:nvSpPr>
            <p:cNvPr id="25" name="矩形: 圆角 92">
              <a:extLst>
                <a:ext uri="{FF2B5EF4-FFF2-40B4-BE49-F238E27FC236}">
                  <a16:creationId xmlns:a16="http://schemas.microsoft.com/office/drawing/2014/main" id="{330604FE-25FF-4FE8-9E31-CA541D67D107}"/>
                </a:ext>
              </a:extLst>
            </p:cNvPr>
            <p:cNvSpPr/>
            <p:nvPr/>
          </p:nvSpPr>
          <p:spPr>
            <a:xfrm>
              <a:off x="1791494" y="2482819"/>
              <a:ext cx="5638006" cy="12275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51D95E66-83AA-40B4-87EC-546034BCE45B}"/>
                </a:ext>
              </a:extLst>
            </p:cNvPr>
            <p:cNvSpPr txBox="1"/>
            <p:nvPr/>
          </p:nvSpPr>
          <p:spPr>
            <a:xfrm>
              <a:off x="2056191" y="2742397"/>
              <a:ext cx="5155765" cy="788082"/>
            </a:xfrm>
            <a:prstGeom prst="rect">
              <a:avLst/>
            </a:prstGeom>
            <a:noFill/>
          </p:spPr>
          <p:txBody>
            <a:bodyPr wrap="square" rtlCol="0">
              <a:spAutoFit/>
            </a:body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a:t>
              </a:r>
            </a:p>
          </p:txBody>
        </p:sp>
        <p:sp>
          <p:nvSpPr>
            <p:cNvPr id="27" name="矩形: 圆角 94">
              <a:extLst>
                <a:ext uri="{FF2B5EF4-FFF2-40B4-BE49-F238E27FC236}">
                  <a16:creationId xmlns:a16="http://schemas.microsoft.com/office/drawing/2014/main" id="{D58DF45D-822E-4C86-A74C-8F955864B027}"/>
                </a:ext>
              </a:extLst>
            </p:cNvPr>
            <p:cNvSpPr/>
            <p:nvPr/>
          </p:nvSpPr>
          <p:spPr>
            <a:xfrm>
              <a:off x="1980050" y="2616894"/>
              <a:ext cx="5275416" cy="96504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4673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ppt_x</p:attrName>
                                        </p:attrNameLst>
                                      </p:cBhvr>
                                      <p:tavLst>
                                        <p:tav tm="0">
                                          <p:val>
                                            <p:strVal val="#ppt_x-#ppt_w*1.125000"/>
                                          </p:val>
                                        </p:tav>
                                        <p:tav tm="100000">
                                          <p:val>
                                            <p:strVal val="#ppt_x"/>
                                          </p:val>
                                        </p:tav>
                                      </p:tavLst>
                                    </p:anim>
                                    <p:animEffect transition="in" filter="wipe(right)">
                                      <p:cBhvr>
                                        <p:cTn id="13" dur="500"/>
                                        <p:tgtEl>
                                          <p:spTgt spid="20"/>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p:tgtEl>
                                          <p:spTgt spid="24"/>
                                        </p:tgtEl>
                                        <p:attrNameLst>
                                          <p:attrName>ppt_x</p:attrName>
                                        </p:attrNameLst>
                                      </p:cBhvr>
                                      <p:tavLst>
                                        <p:tav tm="0">
                                          <p:val>
                                            <p:strVal val="#ppt_x-#ppt_w*1.125000"/>
                                          </p:val>
                                        </p:tav>
                                        <p:tav tm="100000">
                                          <p:val>
                                            <p:strVal val="#ppt_x"/>
                                          </p:val>
                                        </p:tav>
                                      </p:tavLst>
                                    </p:anim>
                                    <p:animEffect transition="in" filter="wipe(right)">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POP3</a:t>
            </a:r>
            <a:r>
              <a:rPr lang="zh-CN" altLang="en-US" dirty="0"/>
              <a:t>协议的认证阶段</a:t>
            </a:r>
          </a:p>
        </p:txBody>
      </p:sp>
      <p:grpSp>
        <p:nvGrpSpPr>
          <p:cNvPr id="4" name="组合 3">
            <a:extLst>
              <a:ext uri="{FF2B5EF4-FFF2-40B4-BE49-F238E27FC236}">
                <a16:creationId xmlns:a16="http://schemas.microsoft.com/office/drawing/2014/main" id="{ED551D5C-F04F-4A7B-84A4-F75BF7D499CE}"/>
              </a:ext>
            </a:extLst>
          </p:cNvPr>
          <p:cNvGrpSpPr/>
          <p:nvPr/>
        </p:nvGrpSpPr>
        <p:grpSpPr>
          <a:xfrm>
            <a:off x="2263819" y="2169431"/>
            <a:ext cx="2217448" cy="1832540"/>
            <a:chOff x="943763" y="1648367"/>
            <a:chExt cx="2217448" cy="1832540"/>
          </a:xfrm>
        </p:grpSpPr>
        <p:grpSp>
          <p:nvGrpSpPr>
            <p:cNvPr id="5" name="组合 4">
              <a:extLst>
                <a:ext uri="{FF2B5EF4-FFF2-40B4-BE49-F238E27FC236}">
                  <a16:creationId xmlns:a16="http://schemas.microsoft.com/office/drawing/2014/main" id="{F89CCCAA-30E8-4619-B990-F56FEAFFBF21}"/>
                </a:ext>
              </a:extLst>
            </p:cNvPr>
            <p:cNvGrpSpPr/>
            <p:nvPr/>
          </p:nvGrpSpPr>
          <p:grpSpPr>
            <a:xfrm>
              <a:off x="943763" y="2896132"/>
              <a:ext cx="2217448" cy="584775"/>
              <a:chOff x="1263765" y="4127662"/>
              <a:chExt cx="2742830" cy="584775"/>
            </a:xfrm>
          </p:grpSpPr>
          <p:sp>
            <p:nvSpPr>
              <p:cNvPr id="7" name="矩形: 圆角 6">
                <a:extLst>
                  <a:ext uri="{FF2B5EF4-FFF2-40B4-BE49-F238E27FC236}">
                    <a16:creationId xmlns:a16="http://schemas.microsoft.com/office/drawing/2014/main" id="{E1ED5F10-D7E0-4A19-AB9D-80EAD2B47496}"/>
                  </a:ext>
                </a:extLst>
              </p:cNvPr>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矩形 7">
                <a:extLst>
                  <a:ext uri="{FF2B5EF4-FFF2-40B4-BE49-F238E27FC236}">
                    <a16:creationId xmlns:a16="http://schemas.microsoft.com/office/drawing/2014/main" id="{732C6F9E-3514-4912-9ED3-F1A8039E87C0}"/>
                  </a:ext>
                </a:extLst>
              </p:cNvPr>
              <p:cNvSpPr/>
              <p:nvPr/>
            </p:nvSpPr>
            <p:spPr>
              <a:xfrm>
                <a:off x="1263765" y="4203071"/>
                <a:ext cx="274282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客户端命令</a:t>
                </a:r>
              </a:p>
            </p:txBody>
          </p:sp>
        </p:grpSp>
        <p:pic>
          <p:nvPicPr>
            <p:cNvPr id="6" name="图片 5">
              <a:extLst>
                <a:ext uri="{FF2B5EF4-FFF2-40B4-BE49-F238E27FC236}">
                  <a16:creationId xmlns:a16="http://schemas.microsoft.com/office/drawing/2014/main" id="{CCB7F622-8F36-4E90-9809-F6A3B9A803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3364" y="1648367"/>
              <a:ext cx="1628974" cy="1628974"/>
            </a:xfrm>
            <a:prstGeom prst="rect">
              <a:avLst/>
            </a:prstGeom>
          </p:spPr>
        </p:pic>
      </p:grpSp>
      <p:grpSp>
        <p:nvGrpSpPr>
          <p:cNvPr id="9" name="组合 8">
            <a:extLst>
              <a:ext uri="{FF2B5EF4-FFF2-40B4-BE49-F238E27FC236}">
                <a16:creationId xmlns:a16="http://schemas.microsoft.com/office/drawing/2014/main" id="{9CC6D877-F8E7-4D50-9491-A48650C6A805}"/>
              </a:ext>
            </a:extLst>
          </p:cNvPr>
          <p:cNvGrpSpPr/>
          <p:nvPr/>
        </p:nvGrpSpPr>
        <p:grpSpPr>
          <a:xfrm>
            <a:off x="7604090" y="2382651"/>
            <a:ext cx="2217448" cy="1619320"/>
            <a:chOff x="4958267" y="1861586"/>
            <a:chExt cx="2217448" cy="1619320"/>
          </a:xfrm>
        </p:grpSpPr>
        <p:grpSp>
          <p:nvGrpSpPr>
            <p:cNvPr id="10" name="组合 9">
              <a:extLst>
                <a:ext uri="{FF2B5EF4-FFF2-40B4-BE49-F238E27FC236}">
                  <a16:creationId xmlns:a16="http://schemas.microsoft.com/office/drawing/2014/main" id="{2E63565C-4503-48FB-AC14-696385FB614B}"/>
                </a:ext>
              </a:extLst>
            </p:cNvPr>
            <p:cNvGrpSpPr/>
            <p:nvPr/>
          </p:nvGrpSpPr>
          <p:grpSpPr>
            <a:xfrm>
              <a:off x="4958267" y="2896131"/>
              <a:ext cx="2217448" cy="584775"/>
              <a:chOff x="1263765" y="4127662"/>
              <a:chExt cx="2742830" cy="584775"/>
            </a:xfrm>
          </p:grpSpPr>
          <p:sp>
            <p:nvSpPr>
              <p:cNvPr id="12" name="矩形: 圆角 11">
                <a:extLst>
                  <a:ext uri="{FF2B5EF4-FFF2-40B4-BE49-F238E27FC236}">
                    <a16:creationId xmlns:a16="http://schemas.microsoft.com/office/drawing/2014/main" id="{7EA62950-9E7E-4EFE-AE08-26389F880DB0}"/>
                  </a:ext>
                </a:extLst>
              </p:cNvPr>
              <p:cNvSpPr/>
              <p:nvPr/>
            </p:nvSpPr>
            <p:spPr>
              <a:xfrm>
                <a:off x="1263767" y="4127662"/>
                <a:ext cx="2742828" cy="584775"/>
              </a:xfrm>
              <a:prstGeom prst="roundRect">
                <a:avLst>
                  <a:gd name="adj" fmla="val 50000"/>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矩形 12">
                <a:extLst>
                  <a:ext uri="{FF2B5EF4-FFF2-40B4-BE49-F238E27FC236}">
                    <a16:creationId xmlns:a16="http://schemas.microsoft.com/office/drawing/2014/main" id="{70C3EAA3-AFE7-4D48-BF44-C80B87A4D6C1}"/>
                  </a:ext>
                </a:extLst>
              </p:cNvPr>
              <p:cNvSpPr/>
              <p:nvPr/>
            </p:nvSpPr>
            <p:spPr>
              <a:xfrm>
                <a:off x="1263765" y="4203071"/>
                <a:ext cx="274282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服务器响应</a:t>
                </a:r>
              </a:p>
            </p:txBody>
          </p:sp>
        </p:grpSp>
        <p:pic>
          <p:nvPicPr>
            <p:cNvPr id="11" name="图片 10">
              <a:extLst>
                <a:ext uri="{FF2B5EF4-FFF2-40B4-BE49-F238E27FC236}">
                  <a16:creationId xmlns:a16="http://schemas.microsoft.com/office/drawing/2014/main" id="{2D40EEC3-E684-4798-A042-97EF689B55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513" y="1861586"/>
              <a:ext cx="1628974" cy="1202536"/>
            </a:xfrm>
            <a:prstGeom prst="rect">
              <a:avLst/>
            </a:prstGeom>
          </p:spPr>
        </p:pic>
      </p:grpSp>
      <p:grpSp>
        <p:nvGrpSpPr>
          <p:cNvPr id="14" name="组合 13">
            <a:extLst>
              <a:ext uri="{FF2B5EF4-FFF2-40B4-BE49-F238E27FC236}">
                <a16:creationId xmlns:a16="http://schemas.microsoft.com/office/drawing/2014/main" id="{459E67F3-2477-4C54-B4DA-82E241815964}"/>
              </a:ext>
            </a:extLst>
          </p:cNvPr>
          <p:cNvGrpSpPr/>
          <p:nvPr/>
        </p:nvGrpSpPr>
        <p:grpSpPr>
          <a:xfrm flipH="1">
            <a:off x="4782964" y="2200135"/>
            <a:ext cx="2490058" cy="997381"/>
            <a:chOff x="2759770" y="2746260"/>
            <a:chExt cx="2060538" cy="604004"/>
          </a:xfrm>
        </p:grpSpPr>
        <p:sp>
          <p:nvSpPr>
            <p:cNvPr id="15" name="对话气泡: 圆角矩形 14">
              <a:extLst>
                <a:ext uri="{FF2B5EF4-FFF2-40B4-BE49-F238E27FC236}">
                  <a16:creationId xmlns:a16="http://schemas.microsoft.com/office/drawing/2014/main" id="{8A80D555-D193-42EB-9CCA-E2466D1FAB28}"/>
                </a:ext>
              </a:extLst>
            </p:cNvPr>
            <p:cNvSpPr/>
            <p:nvPr/>
          </p:nvSpPr>
          <p:spPr>
            <a:xfrm>
              <a:off x="2759770" y="2746260"/>
              <a:ext cx="2060538" cy="604004"/>
            </a:xfrm>
            <a:prstGeom prst="wedgeRoundRectCallout">
              <a:avLst>
                <a:gd name="adj1" fmla="val 66595"/>
                <a:gd name="adj2" fmla="val 44178"/>
                <a:gd name="adj3" fmla="val 16667"/>
              </a:avLst>
            </a:prstGeom>
            <a:solidFill>
              <a:srgbClr val="009FF6"/>
            </a:solidFill>
            <a:ln w="28575"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Text Box 79">
              <a:extLst>
                <a:ext uri="{FF2B5EF4-FFF2-40B4-BE49-F238E27FC236}">
                  <a16:creationId xmlns:a16="http://schemas.microsoft.com/office/drawing/2014/main" id="{224BEDF2-0F7D-407F-9DA8-0556A718192A}"/>
                </a:ext>
              </a:extLst>
            </p:cNvPr>
            <p:cNvSpPr txBox="1">
              <a:spLocks noChangeArrowheads="1"/>
            </p:cNvSpPr>
            <p:nvPr/>
          </p:nvSpPr>
          <p:spPr bwMode="auto">
            <a:xfrm>
              <a:off x="2779380" y="2790816"/>
              <a:ext cx="2040928" cy="29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user: </a:t>
              </a:r>
              <a:r>
                <a:rPr kumimoji="1" lang="zh-CN" altLang="en-US" sz="26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用户名</a:t>
              </a:r>
            </a:p>
          </p:txBody>
        </p:sp>
        <p:sp>
          <p:nvSpPr>
            <p:cNvPr id="17" name="Text Box 79">
              <a:extLst>
                <a:ext uri="{FF2B5EF4-FFF2-40B4-BE49-F238E27FC236}">
                  <a16:creationId xmlns:a16="http://schemas.microsoft.com/office/drawing/2014/main" id="{029A90BF-D479-42F3-83CF-4626B152C99D}"/>
                </a:ext>
              </a:extLst>
            </p:cNvPr>
            <p:cNvSpPr txBox="1">
              <a:spLocks noChangeArrowheads="1"/>
            </p:cNvSpPr>
            <p:nvPr/>
          </p:nvSpPr>
          <p:spPr bwMode="auto">
            <a:xfrm>
              <a:off x="2779381" y="3032840"/>
              <a:ext cx="1828831" cy="29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pass: </a:t>
              </a:r>
              <a:r>
                <a:rPr kumimoji="1" lang="zh-CN" altLang="en-US" sz="26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口令</a:t>
              </a:r>
            </a:p>
          </p:txBody>
        </p:sp>
      </p:grpSp>
      <p:grpSp>
        <p:nvGrpSpPr>
          <p:cNvPr id="18" name="组合 17">
            <a:extLst>
              <a:ext uri="{FF2B5EF4-FFF2-40B4-BE49-F238E27FC236}">
                <a16:creationId xmlns:a16="http://schemas.microsoft.com/office/drawing/2014/main" id="{B6951779-AF86-4264-B48A-096EE91D484C}"/>
              </a:ext>
            </a:extLst>
          </p:cNvPr>
          <p:cNvGrpSpPr/>
          <p:nvPr/>
        </p:nvGrpSpPr>
        <p:grpSpPr>
          <a:xfrm flipH="1">
            <a:off x="4795159" y="3417196"/>
            <a:ext cx="2490058" cy="997381"/>
            <a:chOff x="2759770" y="2746260"/>
            <a:chExt cx="2060538" cy="604004"/>
          </a:xfrm>
        </p:grpSpPr>
        <p:sp>
          <p:nvSpPr>
            <p:cNvPr id="19" name="对话气泡: 圆角矩形 18">
              <a:extLst>
                <a:ext uri="{FF2B5EF4-FFF2-40B4-BE49-F238E27FC236}">
                  <a16:creationId xmlns:a16="http://schemas.microsoft.com/office/drawing/2014/main" id="{BDA91D96-9721-45FF-A6F3-B0D628CE57CE}"/>
                </a:ext>
              </a:extLst>
            </p:cNvPr>
            <p:cNvSpPr/>
            <p:nvPr/>
          </p:nvSpPr>
          <p:spPr>
            <a:xfrm>
              <a:off x="2759770" y="2746260"/>
              <a:ext cx="2060538" cy="604004"/>
            </a:xfrm>
            <a:prstGeom prst="wedgeRoundRectCallout">
              <a:avLst>
                <a:gd name="adj1" fmla="val -61932"/>
                <a:gd name="adj2" fmla="val -50122"/>
                <a:gd name="adj3" fmla="val 16667"/>
              </a:avLst>
            </a:prstGeom>
            <a:solidFill>
              <a:srgbClr val="FFC000"/>
            </a:solidFill>
            <a:ln w="2857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 name="Text Box 79">
              <a:extLst>
                <a:ext uri="{FF2B5EF4-FFF2-40B4-BE49-F238E27FC236}">
                  <a16:creationId xmlns:a16="http://schemas.microsoft.com/office/drawing/2014/main" id="{FC5753CC-847B-4668-83FB-C2CD4607C42A}"/>
                </a:ext>
              </a:extLst>
            </p:cNvPr>
            <p:cNvSpPr txBox="1">
              <a:spLocks noChangeArrowheads="1"/>
            </p:cNvSpPr>
            <p:nvPr/>
          </p:nvSpPr>
          <p:spPr bwMode="auto">
            <a:xfrm>
              <a:off x="2779380" y="2774994"/>
              <a:ext cx="2040928" cy="29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+OK</a:t>
              </a:r>
            </a:p>
          </p:txBody>
        </p:sp>
        <p:sp>
          <p:nvSpPr>
            <p:cNvPr id="21" name="Text Box 79">
              <a:extLst>
                <a:ext uri="{FF2B5EF4-FFF2-40B4-BE49-F238E27FC236}">
                  <a16:creationId xmlns:a16="http://schemas.microsoft.com/office/drawing/2014/main" id="{EC49C69B-1229-4394-9436-07AE77736DAD}"/>
                </a:ext>
              </a:extLst>
            </p:cNvPr>
            <p:cNvSpPr txBox="1">
              <a:spLocks noChangeArrowheads="1"/>
            </p:cNvSpPr>
            <p:nvPr/>
          </p:nvSpPr>
          <p:spPr bwMode="auto">
            <a:xfrm>
              <a:off x="2779381" y="3040751"/>
              <a:ext cx="2040927" cy="29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-ERR</a:t>
              </a:r>
            </a:p>
          </p:txBody>
        </p:sp>
      </p:grpSp>
      <p:sp>
        <p:nvSpPr>
          <p:cNvPr id="22" name="Text Box 11">
            <a:extLst>
              <a:ext uri="{FF2B5EF4-FFF2-40B4-BE49-F238E27FC236}">
                <a16:creationId xmlns:a16="http://schemas.microsoft.com/office/drawing/2014/main" id="{AA69D0D0-0CA2-421C-865E-EAFFA98BA406}"/>
              </a:ext>
            </a:extLst>
          </p:cNvPr>
          <p:cNvSpPr txBox="1">
            <a:spLocks noChangeArrowheads="1"/>
          </p:cNvSpPr>
          <p:nvPr/>
        </p:nvSpPr>
        <p:spPr bwMode="auto">
          <a:xfrm>
            <a:off x="4142580" y="4634257"/>
            <a:ext cx="3906839" cy="1631216"/>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+OK POP3 server ready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C: user </a:t>
            </a:r>
            <a:r>
              <a:rPr kumimoji="0" lang="en-US" altLang="zh-CN" sz="2000" b="1"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alice</a:t>
            </a:r>
            <a:r>
              <a:rPr kumimoji="0"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+OK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C: pass hungry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+OK </a:t>
            </a:r>
            <a:r>
              <a:rPr kumimoji="0" lang="en-US" altLang="zh-CN" sz="2000" b="0" i="0" u="none" strike="noStrike" kern="0" cap="none" spc="0" normalizeH="0" baseline="0" noProof="0" dirty="0">
                <a:ln>
                  <a:noFill/>
                </a:ln>
                <a:solidFill>
                  <a:srgbClr val="009FF6"/>
                </a:solidFill>
                <a:effectLst/>
                <a:uLnTx/>
                <a:uFillTx/>
                <a:latin typeface="Times New Roman" panose="02020603050405020304" pitchFamily="18" charset="0"/>
                <a:ea typeface="宋体" panose="02010600030101010101" pitchFamily="2" charset="-122"/>
                <a:cs typeface="Times New Roman" panose="02020603050405020304" pitchFamily="18" charset="0"/>
              </a:rPr>
              <a:t>user successfully logged on</a:t>
            </a:r>
          </a:p>
        </p:txBody>
      </p:sp>
    </p:spTree>
    <p:extLst>
      <p:ext uri="{BB962C8B-B14F-4D97-AF65-F5344CB8AC3E}">
        <p14:creationId xmlns:p14="http://schemas.microsoft.com/office/powerpoint/2010/main" val="313283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982132"/>
            <a:ext cx="6981823" cy="1303867"/>
          </a:xfrm>
        </p:spPr>
        <p:txBody>
          <a:bodyPr/>
          <a:lstStyle/>
          <a:p>
            <a:r>
              <a:rPr lang="en-US" altLang="zh-CN" dirty="0"/>
              <a:t>POP3</a:t>
            </a:r>
            <a:r>
              <a:rPr lang="zh-CN" altLang="en-US" dirty="0"/>
              <a:t>协议的交互命令</a:t>
            </a:r>
          </a:p>
        </p:txBody>
      </p:sp>
      <p:sp>
        <p:nvSpPr>
          <p:cNvPr id="4" name="Text Box 11">
            <a:extLst>
              <a:ext uri="{FF2B5EF4-FFF2-40B4-BE49-F238E27FC236}">
                <a16:creationId xmlns:a16="http://schemas.microsoft.com/office/drawing/2014/main" id="{71F65562-E8B7-4F08-ADA6-E32B006C528E}"/>
              </a:ext>
            </a:extLst>
          </p:cNvPr>
          <p:cNvSpPr txBox="1">
            <a:spLocks noChangeArrowheads="1"/>
          </p:cNvSpPr>
          <p:nvPr/>
        </p:nvSpPr>
        <p:spPr bwMode="auto">
          <a:xfrm>
            <a:off x="8115470" y="3046708"/>
            <a:ext cx="3193842" cy="3323987"/>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C: list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1 498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2 912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C: </a:t>
            </a:r>
            <a:r>
              <a:rPr kumimoji="0" lang="en-US" altLang="zh-CN" sz="1500" b="1"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retr</a:t>
            </a: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 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&lt;message 1 contents&gt;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C: dele 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C: </a:t>
            </a:r>
            <a:r>
              <a:rPr kumimoji="0" lang="en-US" altLang="zh-CN" sz="1500" b="1"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retr</a:t>
            </a: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 2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&lt;message 1 contents&gt;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C: dele 2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C: quit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+OK POP3 server signing off</a:t>
            </a:r>
          </a:p>
        </p:txBody>
      </p:sp>
      <p:grpSp>
        <p:nvGrpSpPr>
          <p:cNvPr id="5" name="组合 4">
            <a:extLst>
              <a:ext uri="{FF2B5EF4-FFF2-40B4-BE49-F238E27FC236}">
                <a16:creationId xmlns:a16="http://schemas.microsoft.com/office/drawing/2014/main" id="{761321B8-31FB-44B5-AB8B-B3C9DC64449A}"/>
              </a:ext>
            </a:extLst>
          </p:cNvPr>
          <p:cNvGrpSpPr/>
          <p:nvPr/>
        </p:nvGrpSpPr>
        <p:grpSpPr>
          <a:xfrm>
            <a:off x="1769775" y="2503159"/>
            <a:ext cx="822930" cy="822930"/>
            <a:chOff x="737414" y="3164436"/>
            <a:chExt cx="1900298" cy="1900298"/>
          </a:xfrm>
        </p:grpSpPr>
        <p:grpSp>
          <p:nvGrpSpPr>
            <p:cNvPr id="6" name="组合 5">
              <a:extLst>
                <a:ext uri="{FF2B5EF4-FFF2-40B4-BE49-F238E27FC236}">
                  <a16:creationId xmlns:a16="http://schemas.microsoft.com/office/drawing/2014/main" id="{9DEFC33E-5A83-4F04-819D-1E0F862A9EDB}"/>
                </a:ext>
              </a:extLst>
            </p:cNvPr>
            <p:cNvGrpSpPr/>
            <p:nvPr/>
          </p:nvGrpSpPr>
          <p:grpSpPr>
            <a:xfrm>
              <a:off x="737414" y="3164436"/>
              <a:ext cx="1900298" cy="1900298"/>
              <a:chOff x="795138" y="3164436"/>
              <a:chExt cx="1900298" cy="1900298"/>
            </a:xfrm>
          </p:grpSpPr>
          <p:sp>
            <p:nvSpPr>
              <p:cNvPr id="8" name="椭圆 7">
                <a:extLst>
                  <a:ext uri="{FF2B5EF4-FFF2-40B4-BE49-F238E27FC236}">
                    <a16:creationId xmlns:a16="http://schemas.microsoft.com/office/drawing/2014/main" id="{ED69FF25-2117-4A1C-9285-2AEACEA2B4CD}"/>
                  </a:ext>
                </a:extLst>
              </p:cNvPr>
              <p:cNvSpPr/>
              <p:nvPr/>
            </p:nvSpPr>
            <p:spPr>
              <a:xfrm>
                <a:off x="795138" y="3164436"/>
                <a:ext cx="1900298" cy="1900298"/>
              </a:xfrm>
              <a:prstGeom prst="ellipse">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9" name="椭圆 8">
                <a:extLst>
                  <a:ext uri="{FF2B5EF4-FFF2-40B4-BE49-F238E27FC236}">
                    <a16:creationId xmlns:a16="http://schemas.microsoft.com/office/drawing/2014/main" id="{FB5188EA-3BDE-4F7A-BCB8-8A1F237AEA84}"/>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7" name="Text Box 79">
              <a:extLst>
                <a:ext uri="{FF2B5EF4-FFF2-40B4-BE49-F238E27FC236}">
                  <a16:creationId xmlns:a16="http://schemas.microsoft.com/office/drawing/2014/main" id="{80BC6571-C01D-484A-9469-E79B910A3384}"/>
                </a:ext>
              </a:extLst>
            </p:cNvPr>
            <p:cNvSpPr txBox="1">
              <a:spLocks noChangeArrowheads="1"/>
            </p:cNvSpPr>
            <p:nvPr/>
          </p:nvSpPr>
          <p:spPr bwMode="auto">
            <a:xfrm>
              <a:off x="896616" y="3622920"/>
              <a:ext cx="1573043" cy="80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list</a:t>
              </a:r>
              <a:endPar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0" name="文本框 9">
            <a:extLst>
              <a:ext uri="{FF2B5EF4-FFF2-40B4-BE49-F238E27FC236}">
                <a16:creationId xmlns:a16="http://schemas.microsoft.com/office/drawing/2014/main" id="{8ACD48C7-8126-4F0B-8B30-27A436D0CD78}"/>
              </a:ext>
            </a:extLst>
          </p:cNvPr>
          <p:cNvSpPr txBox="1"/>
          <p:nvPr/>
        </p:nvSpPr>
        <p:spPr>
          <a:xfrm>
            <a:off x="2706567" y="2647852"/>
            <a:ext cx="2306952" cy="533544"/>
          </a:xfrm>
          <a:prstGeom prst="rect">
            <a:avLst/>
          </a:prstGeom>
          <a:noFill/>
        </p:spPr>
        <p:txBody>
          <a:bodyPr wrap="square" rtlCol="0">
            <a:spAutoFit/>
          </a:bodyPr>
          <a:lstStyle/>
          <a:p>
            <a:pPr defTabSz="914400">
              <a:lnSpc>
                <a:spcPct val="130000"/>
              </a:lnSpc>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列出报文号码</a:t>
            </a:r>
            <a:endParaRPr lang="zh-CN" altLang="en-US" sz="2400" dirty="0">
              <a:solidFill>
                <a:prstClr val="black"/>
              </a:solidFill>
              <a:latin typeface="思源黑体 CN Normal" panose="020B0400000000000000" pitchFamily="34" charset="-122"/>
              <a:ea typeface="思源黑体 CN Normal" panose="020B0400000000000000" pitchFamily="34" charset="-122"/>
            </a:endParaRPr>
          </a:p>
        </p:txBody>
      </p:sp>
      <p:grpSp>
        <p:nvGrpSpPr>
          <p:cNvPr id="11" name="组合 10">
            <a:extLst>
              <a:ext uri="{FF2B5EF4-FFF2-40B4-BE49-F238E27FC236}">
                <a16:creationId xmlns:a16="http://schemas.microsoft.com/office/drawing/2014/main" id="{11113E29-65EB-49EE-8B9E-A82EE1220E13}"/>
              </a:ext>
            </a:extLst>
          </p:cNvPr>
          <p:cNvGrpSpPr/>
          <p:nvPr/>
        </p:nvGrpSpPr>
        <p:grpSpPr>
          <a:xfrm>
            <a:off x="1769775" y="3531911"/>
            <a:ext cx="822930" cy="822930"/>
            <a:chOff x="737414" y="3164436"/>
            <a:chExt cx="1900298" cy="1900298"/>
          </a:xfrm>
        </p:grpSpPr>
        <p:grpSp>
          <p:nvGrpSpPr>
            <p:cNvPr id="12" name="组合 11">
              <a:extLst>
                <a:ext uri="{FF2B5EF4-FFF2-40B4-BE49-F238E27FC236}">
                  <a16:creationId xmlns:a16="http://schemas.microsoft.com/office/drawing/2014/main" id="{598EA0A9-C5E6-4961-BED5-D74553D5A87E}"/>
                </a:ext>
              </a:extLst>
            </p:cNvPr>
            <p:cNvGrpSpPr/>
            <p:nvPr/>
          </p:nvGrpSpPr>
          <p:grpSpPr>
            <a:xfrm>
              <a:off x="737414" y="3164436"/>
              <a:ext cx="1900298" cy="1900298"/>
              <a:chOff x="795138" y="3164436"/>
              <a:chExt cx="1900298" cy="1900298"/>
            </a:xfrm>
          </p:grpSpPr>
          <p:sp>
            <p:nvSpPr>
              <p:cNvPr id="14" name="椭圆 13">
                <a:extLst>
                  <a:ext uri="{FF2B5EF4-FFF2-40B4-BE49-F238E27FC236}">
                    <a16:creationId xmlns:a16="http://schemas.microsoft.com/office/drawing/2014/main" id="{4DB03CEA-F0C6-40D1-90BA-7C1F4AA364D9}"/>
                  </a:ext>
                </a:extLst>
              </p:cNvPr>
              <p:cNvSpPr/>
              <p:nvPr/>
            </p:nvSpPr>
            <p:spPr>
              <a:xfrm>
                <a:off x="795138" y="3164436"/>
                <a:ext cx="1900298" cy="1900298"/>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15" name="椭圆 14">
                <a:extLst>
                  <a:ext uri="{FF2B5EF4-FFF2-40B4-BE49-F238E27FC236}">
                    <a16:creationId xmlns:a16="http://schemas.microsoft.com/office/drawing/2014/main" id="{AC1A2ECF-3ECD-4C2E-B9A0-E72253F88C2F}"/>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13" name="Text Box 79">
              <a:extLst>
                <a:ext uri="{FF2B5EF4-FFF2-40B4-BE49-F238E27FC236}">
                  <a16:creationId xmlns:a16="http://schemas.microsoft.com/office/drawing/2014/main" id="{89E2CD03-E3D9-4AB7-BCB3-D413043E0CB9}"/>
                </a:ext>
              </a:extLst>
            </p:cNvPr>
            <p:cNvSpPr txBox="1">
              <a:spLocks noChangeArrowheads="1"/>
            </p:cNvSpPr>
            <p:nvPr/>
          </p:nvSpPr>
          <p:spPr bwMode="auto">
            <a:xfrm>
              <a:off x="896616" y="3622920"/>
              <a:ext cx="1573043" cy="98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1" lang="en-US" altLang="zh-CN" sz="2400" b="0"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retr</a:t>
              </a: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6" name="文本框 15">
            <a:extLst>
              <a:ext uri="{FF2B5EF4-FFF2-40B4-BE49-F238E27FC236}">
                <a16:creationId xmlns:a16="http://schemas.microsoft.com/office/drawing/2014/main" id="{98E8C6C3-3105-4573-B563-B2548D54E529}"/>
              </a:ext>
            </a:extLst>
          </p:cNvPr>
          <p:cNvSpPr txBox="1"/>
          <p:nvPr/>
        </p:nvSpPr>
        <p:spPr>
          <a:xfrm>
            <a:off x="2706566" y="3676604"/>
            <a:ext cx="2640059" cy="533544"/>
          </a:xfrm>
          <a:prstGeom prst="rect">
            <a:avLst/>
          </a:prstGeom>
          <a:noFill/>
        </p:spPr>
        <p:txBody>
          <a:bodyPr wrap="square" rtlCol="0">
            <a:spAutoFit/>
          </a:bodyPr>
          <a:lstStyle/>
          <a:p>
            <a:pPr defTabSz="914400">
              <a:lnSpc>
                <a:spcPct val="130000"/>
              </a:lnSpc>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用报文号码取信</a:t>
            </a:r>
            <a:endParaRPr lang="zh-CN" altLang="en-US" sz="2400" dirty="0">
              <a:solidFill>
                <a:prstClr val="black"/>
              </a:solidFill>
              <a:latin typeface="思源黑体 CN Normal" panose="020B0400000000000000" pitchFamily="34" charset="-122"/>
              <a:ea typeface="思源黑体 CN Normal" panose="020B0400000000000000" pitchFamily="34" charset="-122"/>
            </a:endParaRPr>
          </a:p>
        </p:txBody>
      </p:sp>
      <p:grpSp>
        <p:nvGrpSpPr>
          <p:cNvPr id="17" name="组合 16">
            <a:extLst>
              <a:ext uri="{FF2B5EF4-FFF2-40B4-BE49-F238E27FC236}">
                <a16:creationId xmlns:a16="http://schemas.microsoft.com/office/drawing/2014/main" id="{CADCC0FD-987E-4DB8-BFC5-441C6216A797}"/>
              </a:ext>
            </a:extLst>
          </p:cNvPr>
          <p:cNvGrpSpPr/>
          <p:nvPr/>
        </p:nvGrpSpPr>
        <p:grpSpPr>
          <a:xfrm>
            <a:off x="1769775" y="4584257"/>
            <a:ext cx="822930" cy="822930"/>
            <a:chOff x="737414" y="3164436"/>
            <a:chExt cx="1900298" cy="1900298"/>
          </a:xfrm>
        </p:grpSpPr>
        <p:grpSp>
          <p:nvGrpSpPr>
            <p:cNvPr id="18" name="组合 17">
              <a:extLst>
                <a:ext uri="{FF2B5EF4-FFF2-40B4-BE49-F238E27FC236}">
                  <a16:creationId xmlns:a16="http://schemas.microsoft.com/office/drawing/2014/main" id="{E20CD394-BC75-4D1A-818D-15698985CDDD}"/>
                </a:ext>
              </a:extLst>
            </p:cNvPr>
            <p:cNvGrpSpPr/>
            <p:nvPr/>
          </p:nvGrpSpPr>
          <p:grpSpPr>
            <a:xfrm>
              <a:off x="737414" y="3164436"/>
              <a:ext cx="1900298" cy="1900298"/>
              <a:chOff x="795138" y="3164436"/>
              <a:chExt cx="1900298" cy="1900298"/>
            </a:xfrm>
          </p:grpSpPr>
          <p:sp>
            <p:nvSpPr>
              <p:cNvPr id="20" name="椭圆 19">
                <a:extLst>
                  <a:ext uri="{FF2B5EF4-FFF2-40B4-BE49-F238E27FC236}">
                    <a16:creationId xmlns:a16="http://schemas.microsoft.com/office/drawing/2014/main" id="{C4609090-E765-4ABE-93D7-12F22834CBE7}"/>
                  </a:ext>
                </a:extLst>
              </p:cNvPr>
              <p:cNvSpPr/>
              <p:nvPr/>
            </p:nvSpPr>
            <p:spPr>
              <a:xfrm>
                <a:off x="795138" y="3164436"/>
                <a:ext cx="1900298" cy="1900298"/>
              </a:xfrm>
              <a:prstGeom prst="ellipse">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21" name="椭圆 20">
                <a:extLst>
                  <a:ext uri="{FF2B5EF4-FFF2-40B4-BE49-F238E27FC236}">
                    <a16:creationId xmlns:a16="http://schemas.microsoft.com/office/drawing/2014/main" id="{8B0EDA71-4A1B-4D45-833E-188B9F9B19FB}"/>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19" name="Text Box 79">
              <a:extLst>
                <a:ext uri="{FF2B5EF4-FFF2-40B4-BE49-F238E27FC236}">
                  <a16:creationId xmlns:a16="http://schemas.microsoft.com/office/drawing/2014/main" id="{03EF9CB2-B93E-4A82-808C-B20C6DBBBB98}"/>
                </a:ext>
              </a:extLst>
            </p:cNvPr>
            <p:cNvSpPr txBox="1">
              <a:spLocks noChangeArrowheads="1"/>
            </p:cNvSpPr>
            <p:nvPr/>
          </p:nvSpPr>
          <p:spPr bwMode="auto">
            <a:xfrm>
              <a:off x="860828" y="3622920"/>
              <a:ext cx="1660473" cy="98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dele</a:t>
              </a:r>
              <a:endPar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2" name="文本框 21">
            <a:extLst>
              <a:ext uri="{FF2B5EF4-FFF2-40B4-BE49-F238E27FC236}">
                <a16:creationId xmlns:a16="http://schemas.microsoft.com/office/drawing/2014/main" id="{46F9511C-0BC5-4BA2-B42F-0BA617105D54}"/>
              </a:ext>
            </a:extLst>
          </p:cNvPr>
          <p:cNvSpPr txBox="1"/>
          <p:nvPr/>
        </p:nvSpPr>
        <p:spPr>
          <a:xfrm>
            <a:off x="2706567" y="4728950"/>
            <a:ext cx="2528960" cy="533544"/>
          </a:xfrm>
          <a:prstGeom prst="rect">
            <a:avLst/>
          </a:prstGeom>
          <a:noFill/>
        </p:spPr>
        <p:txBody>
          <a:bodyPr wrap="square" rtlCol="0">
            <a:spAutoFit/>
          </a:bodyPr>
          <a:lstStyle/>
          <a:p>
            <a:pPr defTabSz="914400">
              <a:lnSpc>
                <a:spcPct val="130000"/>
              </a:lnSpc>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用报文号码删信</a:t>
            </a:r>
            <a:endParaRPr lang="zh-CN" altLang="en-US" sz="2400" dirty="0">
              <a:solidFill>
                <a:prstClr val="black"/>
              </a:solidFill>
              <a:latin typeface="思源黑体 CN Normal" panose="020B0400000000000000" pitchFamily="34" charset="-122"/>
              <a:ea typeface="思源黑体 CN Normal" panose="020B0400000000000000" pitchFamily="34" charset="-122"/>
            </a:endParaRPr>
          </a:p>
        </p:txBody>
      </p:sp>
      <p:grpSp>
        <p:nvGrpSpPr>
          <p:cNvPr id="23" name="组合 22">
            <a:extLst>
              <a:ext uri="{FF2B5EF4-FFF2-40B4-BE49-F238E27FC236}">
                <a16:creationId xmlns:a16="http://schemas.microsoft.com/office/drawing/2014/main" id="{7894C09B-297D-4DB4-B704-7187A0C71075}"/>
              </a:ext>
            </a:extLst>
          </p:cNvPr>
          <p:cNvGrpSpPr/>
          <p:nvPr/>
        </p:nvGrpSpPr>
        <p:grpSpPr>
          <a:xfrm>
            <a:off x="1769775" y="5572736"/>
            <a:ext cx="822930" cy="822930"/>
            <a:chOff x="737414" y="3164436"/>
            <a:chExt cx="1900298" cy="1900298"/>
          </a:xfrm>
        </p:grpSpPr>
        <p:grpSp>
          <p:nvGrpSpPr>
            <p:cNvPr id="24" name="组合 23">
              <a:extLst>
                <a:ext uri="{FF2B5EF4-FFF2-40B4-BE49-F238E27FC236}">
                  <a16:creationId xmlns:a16="http://schemas.microsoft.com/office/drawing/2014/main" id="{A624E062-3832-489B-B094-DE4322A98AC1}"/>
                </a:ext>
              </a:extLst>
            </p:cNvPr>
            <p:cNvGrpSpPr/>
            <p:nvPr/>
          </p:nvGrpSpPr>
          <p:grpSpPr>
            <a:xfrm>
              <a:off x="737414" y="3164436"/>
              <a:ext cx="1900298" cy="1900298"/>
              <a:chOff x="795138" y="3164436"/>
              <a:chExt cx="1900298" cy="1900298"/>
            </a:xfrm>
          </p:grpSpPr>
          <p:sp>
            <p:nvSpPr>
              <p:cNvPr id="26" name="椭圆 25">
                <a:extLst>
                  <a:ext uri="{FF2B5EF4-FFF2-40B4-BE49-F238E27FC236}">
                    <a16:creationId xmlns:a16="http://schemas.microsoft.com/office/drawing/2014/main" id="{747A0260-3E5B-43E5-B710-795FC9FACB56}"/>
                  </a:ext>
                </a:extLst>
              </p:cNvPr>
              <p:cNvSpPr/>
              <p:nvPr/>
            </p:nvSpPr>
            <p:spPr>
              <a:xfrm>
                <a:off x="795138" y="3164436"/>
                <a:ext cx="1900298" cy="1900298"/>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27" name="椭圆 26">
                <a:extLst>
                  <a:ext uri="{FF2B5EF4-FFF2-40B4-BE49-F238E27FC236}">
                    <a16:creationId xmlns:a16="http://schemas.microsoft.com/office/drawing/2014/main" id="{F2253C44-4D89-4DBC-9ECB-7ACB45F3B5BC}"/>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25" name="Text Box 79">
              <a:extLst>
                <a:ext uri="{FF2B5EF4-FFF2-40B4-BE49-F238E27FC236}">
                  <a16:creationId xmlns:a16="http://schemas.microsoft.com/office/drawing/2014/main" id="{67D6856A-5BF1-4571-9387-E792BCE4BBB5}"/>
                </a:ext>
              </a:extLst>
            </p:cNvPr>
            <p:cNvSpPr txBox="1">
              <a:spLocks noChangeArrowheads="1"/>
            </p:cNvSpPr>
            <p:nvPr/>
          </p:nvSpPr>
          <p:spPr bwMode="auto">
            <a:xfrm>
              <a:off x="860828" y="3609640"/>
              <a:ext cx="1660473" cy="98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quit</a:t>
              </a:r>
            </a:p>
          </p:txBody>
        </p:sp>
      </p:grpSp>
      <p:sp>
        <p:nvSpPr>
          <p:cNvPr id="28" name="Text Box 11">
            <a:extLst>
              <a:ext uri="{FF2B5EF4-FFF2-40B4-BE49-F238E27FC236}">
                <a16:creationId xmlns:a16="http://schemas.microsoft.com/office/drawing/2014/main" id="{761B5F1B-8406-4D2E-B17B-5A55D22D8B7F}"/>
              </a:ext>
            </a:extLst>
          </p:cNvPr>
          <p:cNvSpPr txBox="1">
            <a:spLocks noChangeArrowheads="1"/>
          </p:cNvSpPr>
          <p:nvPr/>
        </p:nvSpPr>
        <p:spPr bwMode="auto">
          <a:xfrm>
            <a:off x="8115470" y="1796922"/>
            <a:ext cx="3193842" cy="1246495"/>
          </a:xfrm>
          <a:prstGeom prst="rect">
            <a:avLst/>
          </a:prstGeom>
          <a:noFill/>
          <a:ln w="9525">
            <a:solidFill>
              <a:sysClr val="windowText" lastClr="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+OK POP3 server ready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C: user </a:t>
            </a:r>
            <a:r>
              <a:rPr kumimoji="0" lang="en-US" altLang="zh-CN" sz="1500" b="1"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alice</a:t>
            </a: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+OK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C: pass hungry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S: +OK </a:t>
            </a:r>
            <a:r>
              <a:rPr kumimoji="0" lang="en-US" altLang="zh-CN" sz="15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user successfully logged on</a:t>
            </a:r>
          </a:p>
        </p:txBody>
      </p:sp>
    </p:spTree>
    <p:extLst>
      <p:ext uri="{BB962C8B-B14F-4D97-AF65-F5344CB8AC3E}">
        <p14:creationId xmlns:p14="http://schemas.microsoft.com/office/powerpoint/2010/main" val="358401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 calcmode="lin" valueType="num">
                                      <p:cBhvr>
                                        <p:cTn id="20" dur="500" fill="hold"/>
                                        <p:tgtEl>
                                          <p:spTgt spid="11"/>
                                        </p:tgtEl>
                                        <p:attrNameLst>
                                          <p:attrName>style.rotation</p:attrName>
                                        </p:attrNameLst>
                                      </p:cBhvr>
                                      <p:tavLst>
                                        <p:tav tm="0">
                                          <p:val>
                                            <p:fltVal val="90"/>
                                          </p:val>
                                        </p:tav>
                                        <p:tav tm="100000">
                                          <p:val>
                                            <p:fltVal val="0"/>
                                          </p:val>
                                        </p:tav>
                                      </p:tavLst>
                                    </p:anim>
                                    <p:animEffect transition="in" filter="fade">
                                      <p:cBhvr>
                                        <p:cTn id="21" dur="500"/>
                                        <p:tgtEl>
                                          <p:spTgt spid="11"/>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2000"/>
                            </p:stCondLst>
                            <p:childTnLst>
                              <p:par>
                                <p:cTn id="27" presetID="31"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 calcmode="lin" valueType="num">
                                      <p:cBhvr>
                                        <p:cTn id="31" dur="500" fill="hold"/>
                                        <p:tgtEl>
                                          <p:spTgt spid="17"/>
                                        </p:tgtEl>
                                        <p:attrNameLst>
                                          <p:attrName>style.rotation</p:attrName>
                                        </p:attrNameLst>
                                      </p:cBhvr>
                                      <p:tavLst>
                                        <p:tav tm="0">
                                          <p:val>
                                            <p:fltVal val="90"/>
                                          </p:val>
                                        </p:tav>
                                        <p:tav tm="100000">
                                          <p:val>
                                            <p:fltVal val="0"/>
                                          </p:val>
                                        </p:tav>
                                      </p:tavLst>
                                    </p:anim>
                                    <p:animEffect transition="in" filter="fade">
                                      <p:cBhvr>
                                        <p:cTn id="32" dur="500"/>
                                        <p:tgtEl>
                                          <p:spTgt spid="17"/>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par>
                          <p:cTn id="37" fill="hold">
                            <p:stCondLst>
                              <p:cond delay="3000"/>
                            </p:stCondLst>
                            <p:childTnLst>
                              <p:par>
                                <p:cTn id="38" presetID="31" presetClass="entr" presetSubtype="0"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 calcmode="lin" valueType="num">
                                      <p:cBhvr>
                                        <p:cTn id="42" dur="500" fill="hold"/>
                                        <p:tgtEl>
                                          <p:spTgt spid="23"/>
                                        </p:tgtEl>
                                        <p:attrNameLst>
                                          <p:attrName>style.rotation</p:attrName>
                                        </p:attrNameLst>
                                      </p:cBhvr>
                                      <p:tavLst>
                                        <p:tav tm="0">
                                          <p:val>
                                            <p:fltVal val="90"/>
                                          </p:val>
                                        </p:tav>
                                        <p:tav tm="100000">
                                          <p:val>
                                            <p:fltVal val="0"/>
                                          </p:val>
                                        </p:tav>
                                      </p:tavLst>
                                    </p:anim>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500"/>
                                        <p:tgtEl>
                                          <p:spTgt spid="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left)">
                                      <p:cBhvr>
                                        <p:cTn id="5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6" grpId="0"/>
      <p:bldP spid="22" grpId="0"/>
      <p:bldP spid="2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POP3</a:t>
            </a:r>
            <a:r>
              <a:rPr lang="zh-CN" altLang="en-US" dirty="0"/>
              <a:t>评述</a:t>
            </a:r>
          </a:p>
        </p:txBody>
      </p:sp>
      <p:grpSp>
        <p:nvGrpSpPr>
          <p:cNvPr id="4" name="组合 3">
            <a:extLst>
              <a:ext uri="{FF2B5EF4-FFF2-40B4-BE49-F238E27FC236}">
                <a16:creationId xmlns:a16="http://schemas.microsoft.com/office/drawing/2014/main" id="{080C4529-9FF3-4270-9D6A-B24EA37F0C5A}"/>
              </a:ext>
            </a:extLst>
          </p:cNvPr>
          <p:cNvGrpSpPr/>
          <p:nvPr/>
        </p:nvGrpSpPr>
        <p:grpSpPr>
          <a:xfrm>
            <a:off x="1484060" y="2620914"/>
            <a:ext cx="2410156" cy="584775"/>
            <a:chOff x="1263765" y="4127662"/>
            <a:chExt cx="2742830" cy="584775"/>
          </a:xfrm>
        </p:grpSpPr>
        <p:sp>
          <p:nvSpPr>
            <p:cNvPr id="5" name="矩形: 圆角 4">
              <a:extLst>
                <a:ext uri="{FF2B5EF4-FFF2-40B4-BE49-F238E27FC236}">
                  <a16:creationId xmlns:a16="http://schemas.microsoft.com/office/drawing/2014/main" id="{24576524-FBDD-43B8-9BC1-44E5943E9175}"/>
                </a:ext>
              </a:extLst>
            </p:cNvPr>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 name="矩形 5">
              <a:extLst>
                <a:ext uri="{FF2B5EF4-FFF2-40B4-BE49-F238E27FC236}">
                  <a16:creationId xmlns:a16="http://schemas.microsoft.com/office/drawing/2014/main" id="{DD399F27-CB2D-4A01-A524-B291FF755EA8}"/>
                </a:ext>
              </a:extLst>
            </p:cNvPr>
            <p:cNvSpPr/>
            <p:nvPr/>
          </p:nvSpPr>
          <p:spPr>
            <a:xfrm>
              <a:off x="1263765" y="4203071"/>
              <a:ext cx="274282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“下载</a:t>
              </a: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删除”</a:t>
              </a:r>
            </a:p>
          </p:txBody>
        </p:sp>
      </p:grpSp>
      <p:sp>
        <p:nvSpPr>
          <p:cNvPr id="7" name="Text Box 79">
            <a:extLst>
              <a:ext uri="{FF2B5EF4-FFF2-40B4-BE49-F238E27FC236}">
                <a16:creationId xmlns:a16="http://schemas.microsoft.com/office/drawing/2014/main" id="{514E0966-4E02-47AC-A09C-0B694289FCE5}"/>
              </a:ext>
            </a:extLst>
          </p:cNvPr>
          <p:cNvSpPr txBox="1">
            <a:spLocks noChangeArrowheads="1"/>
          </p:cNvSpPr>
          <p:nvPr/>
        </p:nvSpPr>
        <p:spPr bwMode="auto">
          <a:xfrm>
            <a:off x="4027732" y="2687208"/>
            <a:ext cx="693764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用户如果更换客户机无法再次阅读原来的邮件。</a:t>
            </a:r>
          </a:p>
        </p:txBody>
      </p:sp>
      <p:grpSp>
        <p:nvGrpSpPr>
          <p:cNvPr id="8" name="组合 7">
            <a:extLst>
              <a:ext uri="{FF2B5EF4-FFF2-40B4-BE49-F238E27FC236}">
                <a16:creationId xmlns:a16="http://schemas.microsoft.com/office/drawing/2014/main" id="{CBAEF319-9867-45F1-BF21-E814C5AFDEF0}"/>
              </a:ext>
            </a:extLst>
          </p:cNvPr>
          <p:cNvGrpSpPr/>
          <p:nvPr/>
        </p:nvGrpSpPr>
        <p:grpSpPr>
          <a:xfrm>
            <a:off x="1484060" y="3509413"/>
            <a:ext cx="2410156" cy="584775"/>
            <a:chOff x="1263765" y="4127662"/>
            <a:chExt cx="2742830" cy="584775"/>
          </a:xfrm>
        </p:grpSpPr>
        <p:sp>
          <p:nvSpPr>
            <p:cNvPr id="9" name="矩形: 圆角 8">
              <a:extLst>
                <a:ext uri="{FF2B5EF4-FFF2-40B4-BE49-F238E27FC236}">
                  <a16:creationId xmlns:a16="http://schemas.microsoft.com/office/drawing/2014/main" id="{72F458D1-026A-4CE5-837F-95B7B164EC63}"/>
                </a:ext>
              </a:extLst>
            </p:cNvPr>
            <p:cNvSpPr/>
            <p:nvPr/>
          </p:nvSpPr>
          <p:spPr>
            <a:xfrm>
              <a:off x="1263767" y="4127662"/>
              <a:ext cx="2742828" cy="584775"/>
            </a:xfrm>
            <a:prstGeom prst="roundRect">
              <a:avLst>
                <a:gd name="adj" fmla="val 50000"/>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矩形 9">
              <a:extLst>
                <a:ext uri="{FF2B5EF4-FFF2-40B4-BE49-F238E27FC236}">
                  <a16:creationId xmlns:a16="http://schemas.microsoft.com/office/drawing/2014/main" id="{70543897-FF0B-4B55-902D-B0D98A82B73F}"/>
                </a:ext>
              </a:extLst>
            </p:cNvPr>
            <p:cNvSpPr/>
            <p:nvPr/>
          </p:nvSpPr>
          <p:spPr>
            <a:xfrm>
              <a:off x="1263765" y="4203071"/>
              <a:ext cx="274282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“下载</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保存”</a:t>
              </a:r>
            </a:p>
          </p:txBody>
        </p:sp>
      </p:grpSp>
      <p:sp>
        <p:nvSpPr>
          <p:cNvPr id="11" name="Text Box 79">
            <a:extLst>
              <a:ext uri="{FF2B5EF4-FFF2-40B4-BE49-F238E27FC236}">
                <a16:creationId xmlns:a16="http://schemas.microsoft.com/office/drawing/2014/main" id="{0EC48821-7A50-41EF-9EB2-39CB18092FDF}"/>
              </a:ext>
            </a:extLst>
          </p:cNvPr>
          <p:cNvSpPr txBox="1">
            <a:spLocks noChangeArrowheads="1"/>
          </p:cNvSpPr>
          <p:nvPr/>
        </p:nvSpPr>
        <p:spPr bwMode="auto">
          <a:xfrm>
            <a:off x="4027732" y="3581414"/>
            <a:ext cx="529099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在不同的客户机上保存邮件的副本 。</a:t>
            </a:r>
          </a:p>
        </p:txBody>
      </p:sp>
      <p:grpSp>
        <p:nvGrpSpPr>
          <p:cNvPr id="12" name="组合 11">
            <a:extLst>
              <a:ext uri="{FF2B5EF4-FFF2-40B4-BE49-F238E27FC236}">
                <a16:creationId xmlns:a16="http://schemas.microsoft.com/office/drawing/2014/main" id="{28868BB6-96B1-4FCF-BFD5-D88794D3A1B8}"/>
              </a:ext>
            </a:extLst>
          </p:cNvPr>
          <p:cNvGrpSpPr/>
          <p:nvPr/>
        </p:nvGrpSpPr>
        <p:grpSpPr>
          <a:xfrm>
            <a:off x="3744212" y="4284516"/>
            <a:ext cx="4068149" cy="715306"/>
            <a:chOff x="4022987" y="2063206"/>
            <a:chExt cx="3430606" cy="969051"/>
          </a:xfrm>
        </p:grpSpPr>
        <p:sp>
          <p:nvSpPr>
            <p:cNvPr id="13" name="矩形: 圆角 12">
              <a:extLst>
                <a:ext uri="{FF2B5EF4-FFF2-40B4-BE49-F238E27FC236}">
                  <a16:creationId xmlns:a16="http://schemas.microsoft.com/office/drawing/2014/main" id="{4F398EC2-8009-4208-BBAE-B707CEF1F741}"/>
                </a:ext>
              </a:extLst>
            </p:cNvPr>
            <p:cNvSpPr/>
            <p:nvPr/>
          </p:nvSpPr>
          <p:spPr>
            <a:xfrm>
              <a:off x="4022987" y="2063206"/>
              <a:ext cx="3430606" cy="969051"/>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文本框 13">
              <a:extLst>
                <a:ext uri="{FF2B5EF4-FFF2-40B4-BE49-F238E27FC236}">
                  <a16:creationId xmlns:a16="http://schemas.microsoft.com/office/drawing/2014/main" id="{D9388C54-F1EE-46A8-A868-20756BA6DD60}"/>
                </a:ext>
              </a:extLst>
            </p:cNvPr>
            <p:cNvSpPr txBox="1"/>
            <p:nvPr/>
          </p:nvSpPr>
          <p:spPr>
            <a:xfrm>
              <a:off x="4330717" y="2091516"/>
              <a:ext cx="2922477" cy="795257"/>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POP3</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会话是没有状态的</a:t>
              </a:r>
            </a:p>
          </p:txBody>
        </p:sp>
      </p:grpSp>
      <p:sp>
        <p:nvSpPr>
          <p:cNvPr id="15" name="Text Box 79">
            <a:extLst>
              <a:ext uri="{FF2B5EF4-FFF2-40B4-BE49-F238E27FC236}">
                <a16:creationId xmlns:a16="http://schemas.microsoft.com/office/drawing/2014/main" id="{A13FF1CE-C37A-483E-822C-BF8EC198E2C2}"/>
              </a:ext>
            </a:extLst>
          </p:cNvPr>
          <p:cNvSpPr txBox="1">
            <a:spLocks noChangeArrowheads="1"/>
          </p:cNvSpPr>
          <p:nvPr/>
        </p:nvSpPr>
        <p:spPr bwMode="auto">
          <a:xfrm>
            <a:off x="1388314" y="5237851"/>
            <a:ext cx="9415371"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30000"/>
              </a:lnSpc>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用户使用</a:t>
            </a:r>
            <a:r>
              <a:rPr kumimoji="1" lang="en-US" altLang="zh-CN"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POP3</a:t>
            </a: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协议无法在邮件服务器上对自己的邮件进行重组织，只能将邮件下载到本地计算机进行重组织。</a:t>
            </a:r>
          </a:p>
        </p:txBody>
      </p:sp>
    </p:spTree>
    <p:extLst>
      <p:ext uri="{BB962C8B-B14F-4D97-AF65-F5344CB8AC3E}">
        <p14:creationId xmlns:p14="http://schemas.microsoft.com/office/powerpoint/2010/main" val="409146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客户机</a:t>
            </a:r>
            <a:r>
              <a:rPr lang="en-US" altLang="zh-CN" dirty="0"/>
              <a:t>/</a:t>
            </a:r>
            <a:r>
              <a:rPr lang="zh-CN" altLang="en-US" dirty="0"/>
              <a:t>服务器体系架构</a:t>
            </a:r>
          </a:p>
        </p:txBody>
      </p:sp>
      <p:pic>
        <p:nvPicPr>
          <p:cNvPr id="4" name="图片 3">
            <a:extLst>
              <a:ext uri="{FF2B5EF4-FFF2-40B4-BE49-F238E27FC236}">
                <a16:creationId xmlns:a16="http://schemas.microsoft.com/office/drawing/2014/main" id="{BD37BCE2-331C-41FA-BEB7-5F769746B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298" y="2285999"/>
            <a:ext cx="2915386" cy="3983809"/>
          </a:xfrm>
          <a:prstGeom prst="rect">
            <a:avLst/>
          </a:prstGeom>
        </p:spPr>
      </p:pic>
      <p:grpSp>
        <p:nvGrpSpPr>
          <p:cNvPr id="5" name="组合 4">
            <a:extLst>
              <a:ext uri="{FF2B5EF4-FFF2-40B4-BE49-F238E27FC236}">
                <a16:creationId xmlns:a16="http://schemas.microsoft.com/office/drawing/2014/main" id="{A7289F16-2C0E-4975-A88C-495FEFDC5037}"/>
              </a:ext>
            </a:extLst>
          </p:cNvPr>
          <p:cNvGrpSpPr/>
          <p:nvPr/>
        </p:nvGrpSpPr>
        <p:grpSpPr>
          <a:xfrm>
            <a:off x="1402568" y="2510862"/>
            <a:ext cx="6761686" cy="580865"/>
            <a:chOff x="1403750" y="3494650"/>
            <a:chExt cx="6761686" cy="580865"/>
          </a:xfrm>
        </p:grpSpPr>
        <p:grpSp>
          <p:nvGrpSpPr>
            <p:cNvPr id="6" name="组合 5">
              <a:extLst>
                <a:ext uri="{FF2B5EF4-FFF2-40B4-BE49-F238E27FC236}">
                  <a16:creationId xmlns:a16="http://schemas.microsoft.com/office/drawing/2014/main" id="{20519952-C67D-4F15-A83C-1A19F025893B}"/>
                </a:ext>
              </a:extLst>
            </p:cNvPr>
            <p:cNvGrpSpPr/>
            <p:nvPr/>
          </p:nvGrpSpPr>
          <p:grpSpPr>
            <a:xfrm>
              <a:off x="1403750" y="3593123"/>
              <a:ext cx="490436" cy="476221"/>
              <a:chOff x="1403750" y="3593123"/>
              <a:chExt cx="808892" cy="785446"/>
            </a:xfrm>
          </p:grpSpPr>
          <p:sp>
            <p:nvSpPr>
              <p:cNvPr id="8" name="对话气泡: 椭圆形 7">
                <a:extLst>
                  <a:ext uri="{FF2B5EF4-FFF2-40B4-BE49-F238E27FC236}">
                    <a16:creationId xmlns:a16="http://schemas.microsoft.com/office/drawing/2014/main" id="{24A25789-0F61-4C66-8EC7-589BB42C80B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ound-web-cam_17861">
                <a:extLst>
                  <a:ext uri="{FF2B5EF4-FFF2-40B4-BE49-F238E27FC236}">
                    <a16:creationId xmlns:a16="http://schemas.microsoft.com/office/drawing/2014/main" id="{1CCF3D08-4279-426E-9AA7-DAADC4AB649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 name="Text Box 79">
              <a:extLst>
                <a:ext uri="{FF2B5EF4-FFF2-40B4-BE49-F238E27FC236}">
                  <a16:creationId xmlns:a16="http://schemas.microsoft.com/office/drawing/2014/main" id="{AAA34FF6-52F3-4FC0-A928-A5F4CCF2F2D9}"/>
                </a:ext>
              </a:extLst>
            </p:cNvPr>
            <p:cNvSpPr txBox="1">
              <a:spLocks noChangeArrowheads="1"/>
            </p:cNvSpPr>
            <p:nvPr/>
          </p:nvSpPr>
          <p:spPr bwMode="auto">
            <a:xfrm>
              <a:off x="1985932" y="3494650"/>
              <a:ext cx="6179504"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存在一个能够向客户机提供服务的服务器。</a:t>
              </a:r>
            </a:p>
          </p:txBody>
        </p:sp>
      </p:grpSp>
      <p:grpSp>
        <p:nvGrpSpPr>
          <p:cNvPr id="10" name="组合 9">
            <a:extLst>
              <a:ext uri="{FF2B5EF4-FFF2-40B4-BE49-F238E27FC236}">
                <a16:creationId xmlns:a16="http://schemas.microsoft.com/office/drawing/2014/main" id="{27923B42-6CEC-4103-9A1F-1A3F64CFB77F}"/>
              </a:ext>
            </a:extLst>
          </p:cNvPr>
          <p:cNvGrpSpPr/>
          <p:nvPr/>
        </p:nvGrpSpPr>
        <p:grpSpPr>
          <a:xfrm>
            <a:off x="1406652" y="4366861"/>
            <a:ext cx="6294726" cy="1134862"/>
            <a:chOff x="1403750" y="3512497"/>
            <a:chExt cx="6294726" cy="1134862"/>
          </a:xfrm>
        </p:grpSpPr>
        <p:grpSp>
          <p:nvGrpSpPr>
            <p:cNvPr id="11" name="组合 10">
              <a:extLst>
                <a:ext uri="{FF2B5EF4-FFF2-40B4-BE49-F238E27FC236}">
                  <a16:creationId xmlns:a16="http://schemas.microsoft.com/office/drawing/2014/main" id="{6E6DE3FB-50E5-4151-85DF-813FA53902AF}"/>
                </a:ext>
              </a:extLst>
            </p:cNvPr>
            <p:cNvGrpSpPr/>
            <p:nvPr/>
          </p:nvGrpSpPr>
          <p:grpSpPr>
            <a:xfrm>
              <a:off x="1403750" y="3593123"/>
              <a:ext cx="490436" cy="476221"/>
              <a:chOff x="1403750" y="3593123"/>
              <a:chExt cx="808892" cy="785446"/>
            </a:xfrm>
          </p:grpSpPr>
          <p:sp>
            <p:nvSpPr>
              <p:cNvPr id="13" name="对话气泡: 椭圆形 12">
                <a:extLst>
                  <a:ext uri="{FF2B5EF4-FFF2-40B4-BE49-F238E27FC236}">
                    <a16:creationId xmlns:a16="http://schemas.microsoft.com/office/drawing/2014/main" id="{634BFF52-E37C-416D-89CD-B8C439EE7B0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ound-web-cam_17861">
                <a:extLst>
                  <a:ext uri="{FF2B5EF4-FFF2-40B4-BE49-F238E27FC236}">
                    <a16:creationId xmlns:a16="http://schemas.microsoft.com/office/drawing/2014/main" id="{E6C2BD47-B536-40A8-A5B7-2B73B8BDB76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 name="Text Box 79">
              <a:extLst>
                <a:ext uri="{FF2B5EF4-FFF2-40B4-BE49-F238E27FC236}">
                  <a16:creationId xmlns:a16="http://schemas.microsoft.com/office/drawing/2014/main" id="{06079541-3995-4A30-93EB-BA5EA07EE7AA}"/>
                </a:ext>
              </a:extLst>
            </p:cNvPr>
            <p:cNvSpPr txBox="1">
              <a:spLocks noChangeArrowheads="1"/>
            </p:cNvSpPr>
            <p:nvPr/>
          </p:nvSpPr>
          <p:spPr bwMode="auto">
            <a:xfrm>
              <a:off x="1985931" y="3512497"/>
              <a:ext cx="5712545"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存在一个或者多个主动连接服务器，试图从服务器那里获取所需服务的客户机。</a:t>
              </a:r>
            </a:p>
          </p:txBody>
        </p:sp>
      </p:grpSp>
      <p:grpSp>
        <p:nvGrpSpPr>
          <p:cNvPr id="15" name="组合 14">
            <a:extLst>
              <a:ext uri="{FF2B5EF4-FFF2-40B4-BE49-F238E27FC236}">
                <a16:creationId xmlns:a16="http://schemas.microsoft.com/office/drawing/2014/main" id="{19A6D9F1-8847-4AAF-8D54-EEB944B84D83}"/>
              </a:ext>
            </a:extLst>
          </p:cNvPr>
          <p:cNvGrpSpPr/>
          <p:nvPr/>
        </p:nvGrpSpPr>
        <p:grpSpPr>
          <a:xfrm>
            <a:off x="1893004" y="3315088"/>
            <a:ext cx="3353051" cy="517461"/>
            <a:chOff x="4650628" y="2375498"/>
            <a:chExt cx="3372735" cy="701023"/>
          </a:xfrm>
        </p:grpSpPr>
        <p:sp>
          <p:nvSpPr>
            <p:cNvPr id="16" name="矩形: 圆角 15">
              <a:extLst>
                <a:ext uri="{FF2B5EF4-FFF2-40B4-BE49-F238E27FC236}">
                  <a16:creationId xmlns:a16="http://schemas.microsoft.com/office/drawing/2014/main" id="{034E73AF-8FCC-41D5-889B-D76DFD055F45}"/>
                </a:ext>
              </a:extLst>
            </p:cNvPr>
            <p:cNvSpPr/>
            <p:nvPr/>
          </p:nvSpPr>
          <p:spPr>
            <a:xfrm>
              <a:off x="4650628" y="2375498"/>
              <a:ext cx="337273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17" name="文本框 16">
              <a:extLst>
                <a:ext uri="{FF2B5EF4-FFF2-40B4-BE49-F238E27FC236}">
                  <a16:creationId xmlns:a16="http://schemas.microsoft.com/office/drawing/2014/main" id="{FB09E6CB-52C0-4637-ACF4-2B24C9F973B7}"/>
                </a:ext>
              </a:extLst>
            </p:cNvPr>
            <p:cNvSpPr txBox="1"/>
            <p:nvPr/>
          </p:nvSpPr>
          <p:spPr>
            <a:xfrm>
              <a:off x="4774665" y="2451087"/>
              <a:ext cx="3072025" cy="625434"/>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例如：</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400" dirty="0">
                  <a:latin typeface="思源黑体 CN Normal" panose="020B0400000000000000" pitchFamily="34" charset="-122"/>
                  <a:ea typeface="思源黑体 CN Normal" panose="020B0400000000000000" pitchFamily="34" charset="-122"/>
                </a:rPr>
                <a:t>服务器。</a:t>
              </a:r>
            </a:p>
          </p:txBody>
        </p:sp>
      </p:grpSp>
      <p:pic>
        <p:nvPicPr>
          <p:cNvPr id="18" name="图片 17">
            <a:extLst>
              <a:ext uri="{FF2B5EF4-FFF2-40B4-BE49-F238E27FC236}">
                <a16:creationId xmlns:a16="http://schemas.microsoft.com/office/drawing/2014/main" id="{865EB9E3-CE64-4C5C-A69C-057915E2D63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90278" y="3184718"/>
            <a:ext cx="711554" cy="853864"/>
          </a:xfrm>
          <a:prstGeom prst="rect">
            <a:avLst/>
          </a:prstGeom>
        </p:spPr>
      </p:pic>
      <p:grpSp>
        <p:nvGrpSpPr>
          <p:cNvPr id="19" name="组合 18">
            <a:extLst>
              <a:ext uri="{FF2B5EF4-FFF2-40B4-BE49-F238E27FC236}">
                <a16:creationId xmlns:a16="http://schemas.microsoft.com/office/drawing/2014/main" id="{CA317ABF-6347-4184-8BEC-C020B794C950}"/>
              </a:ext>
            </a:extLst>
          </p:cNvPr>
          <p:cNvGrpSpPr/>
          <p:nvPr/>
        </p:nvGrpSpPr>
        <p:grpSpPr>
          <a:xfrm>
            <a:off x="1893004" y="5712269"/>
            <a:ext cx="3353051" cy="517461"/>
            <a:chOff x="4650628" y="2375498"/>
            <a:chExt cx="3372735" cy="701023"/>
          </a:xfrm>
        </p:grpSpPr>
        <p:sp>
          <p:nvSpPr>
            <p:cNvPr id="20" name="矩形: 圆角 19">
              <a:extLst>
                <a:ext uri="{FF2B5EF4-FFF2-40B4-BE49-F238E27FC236}">
                  <a16:creationId xmlns:a16="http://schemas.microsoft.com/office/drawing/2014/main" id="{6BD6F769-8C09-44DC-8F3D-FE2CE2D4EDDC}"/>
                </a:ext>
              </a:extLst>
            </p:cNvPr>
            <p:cNvSpPr/>
            <p:nvPr/>
          </p:nvSpPr>
          <p:spPr>
            <a:xfrm>
              <a:off x="4650628" y="2375498"/>
              <a:ext cx="337273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21" name="文本框 20">
              <a:extLst>
                <a:ext uri="{FF2B5EF4-FFF2-40B4-BE49-F238E27FC236}">
                  <a16:creationId xmlns:a16="http://schemas.microsoft.com/office/drawing/2014/main" id="{06D98789-1C42-453B-B15F-11C82263F63E}"/>
                </a:ext>
              </a:extLst>
            </p:cNvPr>
            <p:cNvSpPr txBox="1"/>
            <p:nvPr/>
          </p:nvSpPr>
          <p:spPr>
            <a:xfrm>
              <a:off x="4774665" y="2451087"/>
              <a:ext cx="3072025" cy="625434"/>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例如：</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Edge</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浏览器</a:t>
              </a:r>
              <a:r>
                <a:rPr lang="zh-CN" altLang="en-US" sz="2400" dirty="0">
                  <a:latin typeface="思源黑体 CN Normal" panose="020B0400000000000000" pitchFamily="34" charset="-122"/>
                  <a:ea typeface="思源黑体 CN Normal" panose="020B0400000000000000" pitchFamily="34" charset="-122"/>
                </a:rPr>
                <a:t>。</a:t>
              </a:r>
            </a:p>
          </p:txBody>
        </p:sp>
      </p:grpSp>
      <p:pic>
        <p:nvPicPr>
          <p:cNvPr id="22" name="图片 21">
            <a:extLst>
              <a:ext uri="{FF2B5EF4-FFF2-40B4-BE49-F238E27FC236}">
                <a16:creationId xmlns:a16="http://schemas.microsoft.com/office/drawing/2014/main" id="{9BEB8531-6FEA-458A-8C42-AF259D67AE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4427" y="5576466"/>
            <a:ext cx="898898" cy="789065"/>
          </a:xfrm>
          <a:prstGeom prst="rect">
            <a:avLst/>
          </a:prstGeom>
        </p:spPr>
      </p:pic>
    </p:spTree>
    <p:extLst>
      <p:ext uri="{BB962C8B-B14F-4D97-AF65-F5344CB8AC3E}">
        <p14:creationId xmlns:p14="http://schemas.microsoft.com/office/powerpoint/2010/main" val="27078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IMAP</a:t>
            </a:r>
            <a:r>
              <a:rPr lang="zh-CN" altLang="en-US" dirty="0"/>
              <a:t>协议</a:t>
            </a:r>
          </a:p>
        </p:txBody>
      </p:sp>
      <p:grpSp>
        <p:nvGrpSpPr>
          <p:cNvPr id="4" name="组合 3">
            <a:extLst>
              <a:ext uri="{FF2B5EF4-FFF2-40B4-BE49-F238E27FC236}">
                <a16:creationId xmlns:a16="http://schemas.microsoft.com/office/drawing/2014/main" id="{779CC415-9458-459C-AF1E-5785330B224D}"/>
              </a:ext>
            </a:extLst>
          </p:cNvPr>
          <p:cNvGrpSpPr/>
          <p:nvPr/>
        </p:nvGrpSpPr>
        <p:grpSpPr>
          <a:xfrm>
            <a:off x="1569002" y="2615516"/>
            <a:ext cx="5352817" cy="476221"/>
            <a:chOff x="1403750" y="3593123"/>
            <a:chExt cx="5352817" cy="476221"/>
          </a:xfrm>
        </p:grpSpPr>
        <p:grpSp>
          <p:nvGrpSpPr>
            <p:cNvPr id="5" name="组合 4">
              <a:extLst>
                <a:ext uri="{FF2B5EF4-FFF2-40B4-BE49-F238E27FC236}">
                  <a16:creationId xmlns:a16="http://schemas.microsoft.com/office/drawing/2014/main" id="{D747E86B-CB61-428C-B088-2A429CFA0D3F}"/>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F7184D20-59BB-41E9-AC80-D3F666D2AFBB}"/>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0F437502-83E3-4D3C-9B71-B56B33AF8D6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3B892E0C-2752-46DD-BAFA-ECB0AE438091}"/>
                </a:ext>
              </a:extLst>
            </p:cNvPr>
            <p:cNvSpPr txBox="1">
              <a:spLocks noChangeArrowheads="1"/>
            </p:cNvSpPr>
            <p:nvPr/>
          </p:nvSpPr>
          <p:spPr bwMode="auto">
            <a:xfrm>
              <a:off x="1985932" y="3593123"/>
              <a:ext cx="47706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将所有的邮件都保存在服务器上</a:t>
              </a:r>
            </a:p>
          </p:txBody>
        </p:sp>
      </p:grpSp>
      <p:grpSp>
        <p:nvGrpSpPr>
          <p:cNvPr id="9" name="组合 8">
            <a:extLst>
              <a:ext uri="{FF2B5EF4-FFF2-40B4-BE49-F238E27FC236}">
                <a16:creationId xmlns:a16="http://schemas.microsoft.com/office/drawing/2014/main" id="{751B82E5-C7DD-4778-90B6-95D009153BF6}"/>
              </a:ext>
            </a:extLst>
          </p:cNvPr>
          <p:cNvGrpSpPr/>
          <p:nvPr/>
        </p:nvGrpSpPr>
        <p:grpSpPr>
          <a:xfrm>
            <a:off x="1569002" y="3487113"/>
            <a:ext cx="6515190" cy="476221"/>
            <a:chOff x="1403750" y="3593123"/>
            <a:chExt cx="6515190" cy="476221"/>
          </a:xfrm>
        </p:grpSpPr>
        <p:grpSp>
          <p:nvGrpSpPr>
            <p:cNvPr id="10" name="组合 9">
              <a:extLst>
                <a:ext uri="{FF2B5EF4-FFF2-40B4-BE49-F238E27FC236}">
                  <a16:creationId xmlns:a16="http://schemas.microsoft.com/office/drawing/2014/main" id="{535887CD-BA37-4444-A992-30ED2F2504A5}"/>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4E9821A6-0067-4AB9-8F9B-8523CBBFABCC}"/>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round-web-cam_17861">
                <a:extLst>
                  <a:ext uri="{FF2B5EF4-FFF2-40B4-BE49-F238E27FC236}">
                    <a16:creationId xmlns:a16="http://schemas.microsoft.com/office/drawing/2014/main" id="{3F37CD60-9AFA-46DA-BE12-E02FBF57BE6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1" name="Text Box 79">
              <a:extLst>
                <a:ext uri="{FF2B5EF4-FFF2-40B4-BE49-F238E27FC236}">
                  <a16:creationId xmlns:a16="http://schemas.microsoft.com/office/drawing/2014/main" id="{6A23C3FB-7060-40BB-8DAC-A0A4BA8EB5FB}"/>
                </a:ext>
              </a:extLst>
            </p:cNvPr>
            <p:cNvSpPr txBox="1">
              <a:spLocks noChangeArrowheads="1"/>
            </p:cNvSpPr>
            <p:nvPr/>
          </p:nvSpPr>
          <p:spPr bwMode="auto">
            <a:xfrm>
              <a:off x="1985932" y="3593123"/>
              <a:ext cx="593300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允许用户在服务器上组织自己的邮件目录</a:t>
              </a:r>
            </a:p>
          </p:txBody>
        </p:sp>
      </p:grpSp>
      <p:grpSp>
        <p:nvGrpSpPr>
          <p:cNvPr id="14" name="组合 13">
            <a:extLst>
              <a:ext uri="{FF2B5EF4-FFF2-40B4-BE49-F238E27FC236}">
                <a16:creationId xmlns:a16="http://schemas.microsoft.com/office/drawing/2014/main" id="{76718E2C-0D5C-40B0-AA7B-04DF15FF729E}"/>
              </a:ext>
            </a:extLst>
          </p:cNvPr>
          <p:cNvGrpSpPr/>
          <p:nvPr/>
        </p:nvGrpSpPr>
        <p:grpSpPr>
          <a:xfrm>
            <a:off x="1569002" y="4358710"/>
            <a:ext cx="5352817" cy="476221"/>
            <a:chOff x="1403750" y="3593123"/>
            <a:chExt cx="5352817" cy="476221"/>
          </a:xfrm>
        </p:grpSpPr>
        <p:grpSp>
          <p:nvGrpSpPr>
            <p:cNvPr id="15" name="组合 14">
              <a:extLst>
                <a:ext uri="{FF2B5EF4-FFF2-40B4-BE49-F238E27FC236}">
                  <a16:creationId xmlns:a16="http://schemas.microsoft.com/office/drawing/2014/main" id="{F2B2769A-93A4-41FF-AEF6-D37FE518D591}"/>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8B708D23-9220-4AB9-AB9B-37DE9DF7644E}"/>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round-web-cam_17861">
                <a:extLst>
                  <a:ext uri="{FF2B5EF4-FFF2-40B4-BE49-F238E27FC236}">
                    <a16:creationId xmlns:a16="http://schemas.microsoft.com/office/drawing/2014/main" id="{1BE293A3-4BE5-463B-9F1B-20AD472F335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6" name="Text Box 79">
              <a:extLst>
                <a:ext uri="{FF2B5EF4-FFF2-40B4-BE49-F238E27FC236}">
                  <a16:creationId xmlns:a16="http://schemas.microsoft.com/office/drawing/2014/main" id="{BCFB9E7C-D3FB-4987-BA94-25160C22B124}"/>
                </a:ext>
              </a:extLst>
            </p:cNvPr>
            <p:cNvSpPr txBox="1">
              <a:spLocks noChangeArrowheads="1"/>
            </p:cNvSpPr>
            <p:nvPr/>
          </p:nvSpPr>
          <p:spPr bwMode="auto">
            <a:xfrm>
              <a:off x="1985932" y="3593123"/>
              <a:ext cx="47706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IMAP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维护了</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IMAP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会话的用户信息</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19" name="组合 18">
            <a:extLst>
              <a:ext uri="{FF2B5EF4-FFF2-40B4-BE49-F238E27FC236}">
                <a16:creationId xmlns:a16="http://schemas.microsoft.com/office/drawing/2014/main" id="{1EA5ED85-749E-4E18-A7D1-3F0742B95CD2}"/>
              </a:ext>
            </a:extLst>
          </p:cNvPr>
          <p:cNvGrpSpPr/>
          <p:nvPr/>
        </p:nvGrpSpPr>
        <p:grpSpPr>
          <a:xfrm>
            <a:off x="2688355" y="5044326"/>
            <a:ext cx="7131674" cy="1027195"/>
            <a:chOff x="4022987" y="2063205"/>
            <a:chExt cx="3838979" cy="1935361"/>
          </a:xfrm>
        </p:grpSpPr>
        <p:sp>
          <p:nvSpPr>
            <p:cNvPr id="20" name="矩形: 圆角 19">
              <a:extLst>
                <a:ext uri="{FF2B5EF4-FFF2-40B4-BE49-F238E27FC236}">
                  <a16:creationId xmlns:a16="http://schemas.microsoft.com/office/drawing/2014/main" id="{2EF44D99-B71B-4CFE-A39F-8199248D798A}"/>
                </a:ext>
              </a:extLst>
            </p:cNvPr>
            <p:cNvSpPr/>
            <p:nvPr/>
          </p:nvSpPr>
          <p:spPr>
            <a:xfrm>
              <a:off x="4022987" y="2063205"/>
              <a:ext cx="3838979" cy="1935361"/>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A87EBDF1-70F7-4F87-B387-C7A4F02C9D5B}"/>
                </a:ext>
              </a:extLst>
            </p:cNvPr>
            <p:cNvSpPr txBox="1"/>
            <p:nvPr/>
          </p:nvSpPr>
          <p:spPr>
            <a:xfrm>
              <a:off x="4341544" y="2413616"/>
              <a:ext cx="3308429" cy="1545777"/>
            </a:xfrm>
            <a:prstGeom prst="rect">
              <a:avLst/>
            </a:prstGeom>
            <a:noFill/>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目录名以及报文</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ID</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与目录名之间的映射关系。</a:t>
              </a:r>
            </a:p>
          </p:txBody>
        </p:sp>
      </p:grpSp>
    </p:spTree>
    <p:extLst>
      <p:ext uri="{BB962C8B-B14F-4D97-AF65-F5344CB8AC3E}">
        <p14:creationId xmlns:p14="http://schemas.microsoft.com/office/powerpoint/2010/main" val="275495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62031" y="2677582"/>
            <a:ext cx="10267937" cy="751418"/>
          </a:xfrm>
        </p:spPr>
        <p:txBody>
          <a:bodyPr rtlCol="0"/>
          <a:lstStyle/>
          <a:p>
            <a:pPr rtl="0"/>
            <a:r>
              <a:rPr lang="en-US" altLang="zh-CN" dirty="0">
                <a:solidFill>
                  <a:schemeClr val="bg1"/>
                </a:solidFill>
              </a:rPr>
              <a:t>3</a:t>
            </a:r>
            <a:r>
              <a:rPr lang="en-US" altLang="zh-CN" b="0" dirty="0">
                <a:solidFill>
                  <a:schemeClr val="bg1"/>
                </a:solidFill>
                <a:latin typeface="Microsoft YaHei UI" panose="020B0503020204020204" pitchFamily="34" charset="-122"/>
                <a:ea typeface="Microsoft YaHei UI" panose="020B0503020204020204" pitchFamily="34" charset="-122"/>
              </a:rPr>
              <a:t>.7 </a:t>
            </a:r>
            <a:r>
              <a:rPr lang="zh-CN" altLang="en-US" b="0" dirty="0">
                <a:solidFill>
                  <a:schemeClr val="bg1"/>
                </a:solidFill>
                <a:latin typeface="Microsoft YaHei UI" panose="020B0503020204020204" pitchFamily="34" charset="-122"/>
                <a:ea typeface="Microsoft YaHei UI" panose="020B0503020204020204" pitchFamily="34" charset="-122"/>
              </a:rPr>
              <a:t>域名解析服务（</a:t>
            </a:r>
            <a:r>
              <a:rPr lang="en-US" altLang="zh-CN" b="0" dirty="0">
                <a:solidFill>
                  <a:schemeClr val="bg1"/>
                </a:solidFill>
                <a:latin typeface="Microsoft YaHei UI" panose="020B0503020204020204" pitchFamily="34" charset="-122"/>
                <a:ea typeface="Microsoft YaHei UI" panose="020B0503020204020204" pitchFamily="34" charset="-122"/>
              </a:rPr>
              <a:t>DNS</a:t>
            </a:r>
            <a:r>
              <a:rPr lang="zh-CN" altLang="en-US" b="0" dirty="0">
                <a:solidFill>
                  <a:schemeClr val="bg1"/>
                </a:solidFill>
                <a:latin typeface="Microsoft YaHei UI" panose="020B0503020204020204" pitchFamily="34" charset="-122"/>
                <a:ea typeface="Microsoft YaHei UI" panose="020B0503020204020204" pitchFamily="34" charset="-122"/>
              </a:rPr>
              <a:t>）</a:t>
            </a: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14132841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en-US" altLang="zh-CN" dirty="0"/>
              <a:t>DNS</a:t>
            </a:r>
            <a:r>
              <a:rPr lang="zh-CN" altLang="en-US" dirty="0"/>
              <a:t>的由来</a:t>
            </a:r>
          </a:p>
        </p:txBody>
      </p:sp>
      <p:grpSp>
        <p:nvGrpSpPr>
          <p:cNvPr id="4" name="组合 3">
            <a:extLst>
              <a:ext uri="{FF2B5EF4-FFF2-40B4-BE49-F238E27FC236}">
                <a16:creationId xmlns:a16="http://schemas.microsoft.com/office/drawing/2014/main" id="{A97CEA67-A4C8-423E-9E95-551B884772D2}"/>
              </a:ext>
            </a:extLst>
          </p:cNvPr>
          <p:cNvGrpSpPr/>
          <p:nvPr/>
        </p:nvGrpSpPr>
        <p:grpSpPr>
          <a:xfrm>
            <a:off x="5083551" y="4280956"/>
            <a:ext cx="1888468" cy="1844466"/>
            <a:chOff x="878746" y="2556286"/>
            <a:chExt cx="1888468" cy="1844466"/>
          </a:xfrm>
        </p:grpSpPr>
        <p:grpSp>
          <p:nvGrpSpPr>
            <p:cNvPr id="5" name="组合 4">
              <a:extLst>
                <a:ext uri="{FF2B5EF4-FFF2-40B4-BE49-F238E27FC236}">
                  <a16:creationId xmlns:a16="http://schemas.microsoft.com/office/drawing/2014/main" id="{E55093C9-D21C-4314-9C57-40CAA0727619}"/>
                </a:ext>
              </a:extLst>
            </p:cNvPr>
            <p:cNvGrpSpPr/>
            <p:nvPr/>
          </p:nvGrpSpPr>
          <p:grpSpPr>
            <a:xfrm>
              <a:off x="1021786" y="2556286"/>
              <a:ext cx="1745428" cy="1745428"/>
              <a:chOff x="1052239" y="2592593"/>
              <a:chExt cx="1861073" cy="1861073"/>
            </a:xfrm>
          </p:grpSpPr>
          <p:sp>
            <p:nvSpPr>
              <p:cNvPr id="7" name="椭圆 6">
                <a:extLst>
                  <a:ext uri="{FF2B5EF4-FFF2-40B4-BE49-F238E27FC236}">
                    <a16:creationId xmlns:a16="http://schemas.microsoft.com/office/drawing/2014/main" id="{D61EBE4A-A0EB-48CC-9F5F-CE87CB0DD2A6}"/>
                  </a:ext>
                </a:extLst>
              </p:cNvPr>
              <p:cNvSpPr/>
              <p:nvPr/>
            </p:nvSpPr>
            <p:spPr>
              <a:xfrm>
                <a:off x="1052239" y="2592593"/>
                <a:ext cx="1861073" cy="1861073"/>
              </a:xfrm>
              <a:prstGeom prst="ellipse">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椭圆 7">
                <a:extLst>
                  <a:ext uri="{FF2B5EF4-FFF2-40B4-BE49-F238E27FC236}">
                    <a16:creationId xmlns:a16="http://schemas.microsoft.com/office/drawing/2014/main" id="{8A8227F5-456D-40F9-B26D-A17E7B8850FE}"/>
                  </a:ext>
                </a:extLst>
              </p:cNvPr>
              <p:cNvSpPr/>
              <p:nvPr/>
            </p:nvSpPr>
            <p:spPr>
              <a:xfrm>
                <a:off x="1126645" y="2666999"/>
                <a:ext cx="1712259" cy="1712259"/>
              </a:xfrm>
              <a:prstGeom prst="ellipse">
                <a:avLst/>
              </a:prstGeom>
              <a:noFill/>
              <a:ln w="12700" cap="flat" cmpd="sng" algn="ctr">
                <a:solidFill>
                  <a:sysClr val="window" lastClr="FFFFFF"/>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pic>
          <p:nvPicPr>
            <p:cNvPr id="6" name="图片 5">
              <a:extLst>
                <a:ext uri="{FF2B5EF4-FFF2-40B4-BE49-F238E27FC236}">
                  <a16:creationId xmlns:a16="http://schemas.microsoft.com/office/drawing/2014/main" id="{4384869F-928C-426C-A0C0-77D230A7F4E2}"/>
                </a:ext>
              </a:extLst>
            </p:cNvPr>
            <p:cNvPicPr>
              <a:picLocks noChangeAspect="1"/>
            </p:cNvPicPr>
            <p:nvPr/>
          </p:nvPicPr>
          <p:blipFill>
            <a:blip r:embed="rId3"/>
            <a:stretch>
              <a:fillRect/>
            </a:stretch>
          </p:blipFill>
          <p:spPr>
            <a:xfrm>
              <a:off x="878746" y="3754935"/>
              <a:ext cx="716628" cy="645817"/>
            </a:xfrm>
            <a:prstGeom prst="rect">
              <a:avLst/>
            </a:prstGeom>
            <a:effectLst>
              <a:outerShdw blurRad="50800" dist="38100" dir="2700000" algn="tl" rotWithShape="0">
                <a:prstClr val="black">
                  <a:alpha val="40000"/>
                </a:prstClr>
              </a:outerShdw>
            </a:effectLst>
          </p:spPr>
        </p:pic>
      </p:grpSp>
      <p:sp>
        <p:nvSpPr>
          <p:cNvPr id="9" name="弧形 8">
            <a:extLst>
              <a:ext uri="{FF2B5EF4-FFF2-40B4-BE49-F238E27FC236}">
                <a16:creationId xmlns:a16="http://schemas.microsoft.com/office/drawing/2014/main" id="{11996452-1F91-4E02-97C2-DDCA61AC9A5A}"/>
              </a:ext>
            </a:extLst>
          </p:cNvPr>
          <p:cNvSpPr/>
          <p:nvPr/>
        </p:nvSpPr>
        <p:spPr>
          <a:xfrm>
            <a:off x="4910625" y="3993309"/>
            <a:ext cx="2370749" cy="2370749"/>
          </a:xfrm>
          <a:prstGeom prst="arc">
            <a:avLst>
              <a:gd name="adj1" fmla="val 9701342"/>
              <a:gd name="adj2" fmla="val 1099146"/>
            </a:avLst>
          </a:prstGeom>
          <a:noFill/>
          <a:ln w="6350" cap="flat" cmpd="sng" algn="ctr">
            <a:solidFill>
              <a:srgbClr val="5B9BD5">
                <a:lumMod val="60000"/>
                <a:lumOff val="4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10" name="组合 9">
            <a:extLst>
              <a:ext uri="{FF2B5EF4-FFF2-40B4-BE49-F238E27FC236}">
                <a16:creationId xmlns:a16="http://schemas.microsoft.com/office/drawing/2014/main" id="{0566F32B-E9EB-4C47-8784-F209A9BC7B1A}"/>
              </a:ext>
            </a:extLst>
          </p:cNvPr>
          <p:cNvGrpSpPr/>
          <p:nvPr/>
        </p:nvGrpSpPr>
        <p:grpSpPr>
          <a:xfrm>
            <a:off x="3512116" y="3567146"/>
            <a:ext cx="1679584" cy="783592"/>
            <a:chOff x="1730912" y="3442675"/>
            <a:chExt cx="1679584" cy="783592"/>
          </a:xfrm>
        </p:grpSpPr>
        <p:grpSp>
          <p:nvGrpSpPr>
            <p:cNvPr id="11" name="组合 10">
              <a:extLst>
                <a:ext uri="{FF2B5EF4-FFF2-40B4-BE49-F238E27FC236}">
                  <a16:creationId xmlns:a16="http://schemas.microsoft.com/office/drawing/2014/main" id="{1A623A33-BAF3-4A06-972A-D2C4031EE87F}"/>
                </a:ext>
              </a:extLst>
            </p:cNvPr>
            <p:cNvGrpSpPr/>
            <p:nvPr/>
          </p:nvGrpSpPr>
          <p:grpSpPr>
            <a:xfrm>
              <a:off x="1730912" y="3442675"/>
              <a:ext cx="1345217" cy="585456"/>
              <a:chOff x="5521078" y="2551419"/>
              <a:chExt cx="1822415" cy="793139"/>
            </a:xfrm>
          </p:grpSpPr>
          <p:sp>
            <p:nvSpPr>
              <p:cNvPr id="13" name="矩形: 圆角 41">
                <a:extLst>
                  <a:ext uri="{FF2B5EF4-FFF2-40B4-BE49-F238E27FC236}">
                    <a16:creationId xmlns:a16="http://schemas.microsoft.com/office/drawing/2014/main" id="{86AC27CE-FB09-4BCC-8FC2-E9AC14407D8B}"/>
                  </a:ext>
                </a:extLst>
              </p:cNvPr>
              <p:cNvSpPr/>
              <p:nvPr/>
            </p:nvSpPr>
            <p:spPr>
              <a:xfrm>
                <a:off x="5521078" y="2551419"/>
                <a:ext cx="1741976" cy="793139"/>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文本框 13">
                <a:extLst>
                  <a:ext uri="{FF2B5EF4-FFF2-40B4-BE49-F238E27FC236}">
                    <a16:creationId xmlns:a16="http://schemas.microsoft.com/office/drawing/2014/main" id="{BA30FACD-D57A-4C60-8D4F-D3C7192893FA}"/>
                  </a:ext>
                </a:extLst>
              </p:cNvPr>
              <p:cNvSpPr txBox="1"/>
              <p:nvPr/>
            </p:nvSpPr>
            <p:spPr>
              <a:xfrm>
                <a:off x="5707990" y="2670288"/>
                <a:ext cx="1635503" cy="6254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姓    名</a:t>
                </a:r>
              </a:p>
            </p:txBody>
          </p:sp>
        </p:grpSp>
        <p:sp>
          <p:nvSpPr>
            <p:cNvPr id="12" name="任意多边形: 形状 2">
              <a:extLst>
                <a:ext uri="{FF2B5EF4-FFF2-40B4-BE49-F238E27FC236}">
                  <a16:creationId xmlns:a16="http://schemas.microsoft.com/office/drawing/2014/main" id="{C00F3A49-21BA-4F08-9FA3-213867B22FAA}"/>
                </a:ext>
              </a:extLst>
            </p:cNvPr>
            <p:cNvSpPr/>
            <p:nvPr/>
          </p:nvSpPr>
          <p:spPr>
            <a:xfrm>
              <a:off x="3022870" y="3898276"/>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w="12700" cap="flat" cmpd="sng" algn="ctr">
              <a:solidFill>
                <a:srgbClr val="009FF6"/>
              </a:solidFill>
              <a:prstDash val="solid"/>
              <a:miter lim="800000"/>
              <a:headEnd type="oval" w="sm" len="sm"/>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15" name="组合 14">
            <a:extLst>
              <a:ext uri="{FF2B5EF4-FFF2-40B4-BE49-F238E27FC236}">
                <a16:creationId xmlns:a16="http://schemas.microsoft.com/office/drawing/2014/main" id="{50BD4C77-977F-42A8-9E54-8D7E485A1D5A}"/>
              </a:ext>
            </a:extLst>
          </p:cNvPr>
          <p:cNvGrpSpPr/>
          <p:nvPr/>
        </p:nvGrpSpPr>
        <p:grpSpPr>
          <a:xfrm>
            <a:off x="5226593" y="2730735"/>
            <a:ext cx="1644811" cy="1240789"/>
            <a:chOff x="3445389" y="2606264"/>
            <a:chExt cx="1644811" cy="1240789"/>
          </a:xfrm>
        </p:grpSpPr>
        <p:grpSp>
          <p:nvGrpSpPr>
            <p:cNvPr id="16" name="组合 15">
              <a:extLst>
                <a:ext uri="{FF2B5EF4-FFF2-40B4-BE49-F238E27FC236}">
                  <a16:creationId xmlns:a16="http://schemas.microsoft.com/office/drawing/2014/main" id="{B7CEC30B-903E-4D87-80EE-DF6527578583}"/>
                </a:ext>
              </a:extLst>
            </p:cNvPr>
            <p:cNvGrpSpPr/>
            <p:nvPr/>
          </p:nvGrpSpPr>
          <p:grpSpPr>
            <a:xfrm>
              <a:off x="3445389" y="2606264"/>
              <a:ext cx="1644811" cy="519427"/>
              <a:chOff x="5520692" y="2642034"/>
              <a:chExt cx="2228285" cy="703688"/>
            </a:xfrm>
          </p:grpSpPr>
          <p:sp>
            <p:nvSpPr>
              <p:cNvPr id="18" name="矩形: 圆角 49">
                <a:extLst>
                  <a:ext uri="{FF2B5EF4-FFF2-40B4-BE49-F238E27FC236}">
                    <a16:creationId xmlns:a16="http://schemas.microsoft.com/office/drawing/2014/main" id="{9C75A28E-EAB0-4466-8EEE-E7FC476435D1}"/>
                  </a:ext>
                </a:extLst>
              </p:cNvPr>
              <p:cNvSpPr/>
              <p:nvPr/>
            </p:nvSpPr>
            <p:spPr>
              <a:xfrm>
                <a:off x="5520692" y="2642034"/>
                <a:ext cx="2228285" cy="703688"/>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 name="文本框 18">
                <a:extLst>
                  <a:ext uri="{FF2B5EF4-FFF2-40B4-BE49-F238E27FC236}">
                    <a16:creationId xmlns:a16="http://schemas.microsoft.com/office/drawing/2014/main" id="{CE07B559-B931-4104-81F8-E1579EAFF6C0}"/>
                  </a:ext>
                </a:extLst>
              </p:cNvPr>
              <p:cNvSpPr txBox="1"/>
              <p:nvPr/>
            </p:nvSpPr>
            <p:spPr>
              <a:xfrm>
                <a:off x="5747811" y="2668894"/>
                <a:ext cx="1979434" cy="6254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身份证号</a:t>
                </a:r>
              </a:p>
            </p:txBody>
          </p:sp>
        </p:grpSp>
        <p:cxnSp>
          <p:nvCxnSpPr>
            <p:cNvPr id="17" name="直接连接符 16">
              <a:extLst>
                <a:ext uri="{FF2B5EF4-FFF2-40B4-BE49-F238E27FC236}">
                  <a16:creationId xmlns:a16="http://schemas.microsoft.com/office/drawing/2014/main" id="{7AA532A9-F42C-443F-AD45-8FE6D6BAFED4}"/>
                </a:ext>
              </a:extLst>
            </p:cNvPr>
            <p:cNvCxnSpPr/>
            <p:nvPr/>
          </p:nvCxnSpPr>
          <p:spPr>
            <a:xfrm>
              <a:off x="4314795" y="3213782"/>
              <a:ext cx="0" cy="633271"/>
            </a:xfrm>
            <a:prstGeom prst="line">
              <a:avLst/>
            </a:prstGeom>
            <a:noFill/>
            <a:ln w="12700" cap="flat" cmpd="sng" algn="ctr">
              <a:solidFill>
                <a:srgbClr val="009FF6"/>
              </a:solidFill>
              <a:prstDash val="solid"/>
              <a:miter lim="800000"/>
              <a:headEnd type="oval" w="sm" len="sm"/>
              <a:tailEnd type="oval" w="sm" len="sm"/>
            </a:ln>
            <a:effectLst/>
          </p:spPr>
        </p:cxnSp>
      </p:grpSp>
      <p:grpSp>
        <p:nvGrpSpPr>
          <p:cNvPr id="20" name="组合 19">
            <a:extLst>
              <a:ext uri="{FF2B5EF4-FFF2-40B4-BE49-F238E27FC236}">
                <a16:creationId xmlns:a16="http://schemas.microsoft.com/office/drawing/2014/main" id="{5E35E9E3-FAF3-4755-993C-9C190DE761B2}"/>
              </a:ext>
            </a:extLst>
          </p:cNvPr>
          <p:cNvGrpSpPr/>
          <p:nvPr/>
        </p:nvGrpSpPr>
        <p:grpSpPr>
          <a:xfrm>
            <a:off x="6972341" y="3567145"/>
            <a:ext cx="1775247" cy="789746"/>
            <a:chOff x="5191137" y="3442674"/>
            <a:chExt cx="1775247" cy="789746"/>
          </a:xfrm>
        </p:grpSpPr>
        <p:grpSp>
          <p:nvGrpSpPr>
            <p:cNvPr id="21" name="组合 20">
              <a:extLst>
                <a:ext uri="{FF2B5EF4-FFF2-40B4-BE49-F238E27FC236}">
                  <a16:creationId xmlns:a16="http://schemas.microsoft.com/office/drawing/2014/main" id="{AD720182-8242-486B-83C5-CB5E11918850}"/>
                </a:ext>
              </a:extLst>
            </p:cNvPr>
            <p:cNvGrpSpPr/>
            <p:nvPr/>
          </p:nvGrpSpPr>
          <p:grpSpPr>
            <a:xfrm>
              <a:off x="5551043" y="3442674"/>
              <a:ext cx="1415341" cy="585456"/>
              <a:chOff x="4604789" y="2497558"/>
              <a:chExt cx="1917413" cy="793139"/>
            </a:xfrm>
          </p:grpSpPr>
          <p:sp>
            <p:nvSpPr>
              <p:cNvPr id="23" name="矩形: 圆角 52">
                <a:extLst>
                  <a:ext uri="{FF2B5EF4-FFF2-40B4-BE49-F238E27FC236}">
                    <a16:creationId xmlns:a16="http://schemas.microsoft.com/office/drawing/2014/main" id="{7C329B04-B7CB-407D-BD8D-441288C18C48}"/>
                  </a:ext>
                </a:extLst>
              </p:cNvPr>
              <p:cNvSpPr/>
              <p:nvPr/>
            </p:nvSpPr>
            <p:spPr>
              <a:xfrm>
                <a:off x="4650629" y="2497558"/>
                <a:ext cx="1712342" cy="793139"/>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 name="文本框 23">
                <a:extLst>
                  <a:ext uri="{FF2B5EF4-FFF2-40B4-BE49-F238E27FC236}">
                    <a16:creationId xmlns:a16="http://schemas.microsoft.com/office/drawing/2014/main" id="{07D098B6-35AE-43CE-92A0-1957BC8F986A}"/>
                  </a:ext>
                </a:extLst>
              </p:cNvPr>
              <p:cNvSpPr txBox="1"/>
              <p:nvPr/>
            </p:nvSpPr>
            <p:spPr>
              <a:xfrm>
                <a:off x="4604789" y="2581409"/>
                <a:ext cx="1917413" cy="6254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通信地址</a:t>
                </a:r>
              </a:p>
            </p:txBody>
          </p:sp>
        </p:grpSp>
        <p:sp>
          <p:nvSpPr>
            <p:cNvPr id="22" name="任意多边形: 形状 54">
              <a:extLst>
                <a:ext uri="{FF2B5EF4-FFF2-40B4-BE49-F238E27FC236}">
                  <a16:creationId xmlns:a16="http://schemas.microsoft.com/office/drawing/2014/main" id="{DACB77A7-18EC-47B7-9E1E-D6B2868F404E}"/>
                </a:ext>
              </a:extLst>
            </p:cNvPr>
            <p:cNvSpPr/>
            <p:nvPr/>
          </p:nvSpPr>
          <p:spPr>
            <a:xfrm flipH="1">
              <a:off x="5191137" y="3904429"/>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w="12700" cap="flat" cmpd="sng" algn="ctr">
              <a:solidFill>
                <a:srgbClr val="009FF6"/>
              </a:solidFill>
              <a:prstDash val="solid"/>
              <a:miter lim="800000"/>
              <a:headEnd type="oval" w="sm" len="sm"/>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5" name="Text Box 79">
            <a:extLst>
              <a:ext uri="{FF2B5EF4-FFF2-40B4-BE49-F238E27FC236}">
                <a16:creationId xmlns:a16="http://schemas.microsoft.com/office/drawing/2014/main" id="{372965D6-D574-41A3-935B-739691C752A4}"/>
              </a:ext>
            </a:extLst>
          </p:cNvPr>
          <p:cNvSpPr txBox="1">
            <a:spLocks noChangeArrowheads="1"/>
          </p:cNvSpPr>
          <p:nvPr/>
        </p:nvSpPr>
        <p:spPr bwMode="auto">
          <a:xfrm>
            <a:off x="5327210" y="4869558"/>
            <a:ext cx="1569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kumimoji="1" lang="zh-CN" altLang="en-US" sz="2400" spc="300" dirty="0">
                <a:solidFill>
                  <a:prstClr val="white"/>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人类社会</a:t>
            </a:r>
          </a:p>
        </p:txBody>
      </p:sp>
      <p:grpSp>
        <p:nvGrpSpPr>
          <p:cNvPr id="26" name="组合 25">
            <a:extLst>
              <a:ext uri="{FF2B5EF4-FFF2-40B4-BE49-F238E27FC236}">
                <a16:creationId xmlns:a16="http://schemas.microsoft.com/office/drawing/2014/main" id="{26E8FE99-2069-4A55-AC46-6D272A9E1FB5}"/>
              </a:ext>
            </a:extLst>
          </p:cNvPr>
          <p:cNvGrpSpPr/>
          <p:nvPr/>
        </p:nvGrpSpPr>
        <p:grpSpPr>
          <a:xfrm>
            <a:off x="3302124" y="3567146"/>
            <a:ext cx="1889254" cy="783906"/>
            <a:chOff x="1521242" y="3442361"/>
            <a:chExt cx="1889254" cy="783906"/>
          </a:xfrm>
        </p:grpSpPr>
        <p:grpSp>
          <p:nvGrpSpPr>
            <p:cNvPr id="27" name="组合 26">
              <a:extLst>
                <a:ext uri="{FF2B5EF4-FFF2-40B4-BE49-F238E27FC236}">
                  <a16:creationId xmlns:a16="http://schemas.microsoft.com/office/drawing/2014/main" id="{0B6310DE-CB56-44C3-9E57-AF45B45AD83F}"/>
                </a:ext>
              </a:extLst>
            </p:cNvPr>
            <p:cNvGrpSpPr/>
            <p:nvPr/>
          </p:nvGrpSpPr>
          <p:grpSpPr>
            <a:xfrm>
              <a:off x="1521242" y="3442361"/>
              <a:ext cx="1548078" cy="585594"/>
              <a:chOff x="5237032" y="2550991"/>
              <a:chExt cx="2097239" cy="793325"/>
            </a:xfrm>
          </p:grpSpPr>
          <p:sp>
            <p:nvSpPr>
              <p:cNvPr id="29" name="矩形: 圆角 41">
                <a:extLst>
                  <a:ext uri="{FF2B5EF4-FFF2-40B4-BE49-F238E27FC236}">
                    <a16:creationId xmlns:a16="http://schemas.microsoft.com/office/drawing/2014/main" id="{D38B66A1-9B90-4B2F-B7DE-E0DB5D375339}"/>
                  </a:ext>
                </a:extLst>
              </p:cNvPr>
              <p:cNvSpPr/>
              <p:nvPr/>
            </p:nvSpPr>
            <p:spPr>
              <a:xfrm>
                <a:off x="5319817" y="2550991"/>
                <a:ext cx="1951956" cy="793139"/>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 name="文本框 29">
                <a:extLst>
                  <a:ext uri="{FF2B5EF4-FFF2-40B4-BE49-F238E27FC236}">
                    <a16:creationId xmlns:a16="http://schemas.microsoft.com/office/drawing/2014/main" id="{413DCD4E-C56F-455A-801E-9E29225CC1A0}"/>
                  </a:ext>
                </a:extLst>
              </p:cNvPr>
              <p:cNvSpPr txBox="1"/>
              <p:nvPr/>
            </p:nvSpPr>
            <p:spPr>
              <a:xfrm>
                <a:off x="5237032" y="2718883"/>
                <a:ext cx="2097239" cy="6254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MAC</a:t>
                </a: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地址</a:t>
                </a:r>
              </a:p>
            </p:txBody>
          </p:sp>
        </p:grpSp>
        <p:sp>
          <p:nvSpPr>
            <p:cNvPr id="28" name="任意多边形: 形状 2">
              <a:extLst>
                <a:ext uri="{FF2B5EF4-FFF2-40B4-BE49-F238E27FC236}">
                  <a16:creationId xmlns:a16="http://schemas.microsoft.com/office/drawing/2014/main" id="{580AD7D5-FEF0-48C1-8874-CFFD2F11BDE1}"/>
                </a:ext>
              </a:extLst>
            </p:cNvPr>
            <p:cNvSpPr/>
            <p:nvPr/>
          </p:nvSpPr>
          <p:spPr>
            <a:xfrm>
              <a:off x="3022870" y="3898276"/>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w="12700" cap="flat" cmpd="sng" algn="ctr">
              <a:solidFill>
                <a:srgbClr val="009FF6"/>
              </a:solidFill>
              <a:prstDash val="solid"/>
              <a:miter lim="800000"/>
              <a:headEnd type="oval" w="sm" len="sm"/>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31" name="组合 30">
            <a:extLst>
              <a:ext uri="{FF2B5EF4-FFF2-40B4-BE49-F238E27FC236}">
                <a16:creationId xmlns:a16="http://schemas.microsoft.com/office/drawing/2014/main" id="{8D267340-8298-40FA-A319-DD9B8AFB0E05}"/>
              </a:ext>
            </a:extLst>
          </p:cNvPr>
          <p:cNvGrpSpPr/>
          <p:nvPr/>
        </p:nvGrpSpPr>
        <p:grpSpPr>
          <a:xfrm>
            <a:off x="5226271" y="2731048"/>
            <a:ext cx="1812459" cy="1240790"/>
            <a:chOff x="3445389" y="2606263"/>
            <a:chExt cx="1812459" cy="1240790"/>
          </a:xfrm>
        </p:grpSpPr>
        <p:grpSp>
          <p:nvGrpSpPr>
            <p:cNvPr id="32" name="组合 31">
              <a:extLst>
                <a:ext uri="{FF2B5EF4-FFF2-40B4-BE49-F238E27FC236}">
                  <a16:creationId xmlns:a16="http://schemas.microsoft.com/office/drawing/2014/main" id="{8AE545E4-66DC-4A07-9CC8-342672EC15CC}"/>
                </a:ext>
              </a:extLst>
            </p:cNvPr>
            <p:cNvGrpSpPr/>
            <p:nvPr/>
          </p:nvGrpSpPr>
          <p:grpSpPr>
            <a:xfrm>
              <a:off x="3445389" y="2606263"/>
              <a:ext cx="1812459" cy="538415"/>
              <a:chOff x="5520692" y="2642034"/>
              <a:chExt cx="2455404" cy="729412"/>
            </a:xfrm>
          </p:grpSpPr>
          <p:sp>
            <p:nvSpPr>
              <p:cNvPr id="34" name="矩形: 圆角 49">
                <a:extLst>
                  <a:ext uri="{FF2B5EF4-FFF2-40B4-BE49-F238E27FC236}">
                    <a16:creationId xmlns:a16="http://schemas.microsoft.com/office/drawing/2014/main" id="{092605B2-6724-4D88-A26D-77BCF6316B46}"/>
                  </a:ext>
                </a:extLst>
              </p:cNvPr>
              <p:cNvSpPr/>
              <p:nvPr/>
            </p:nvSpPr>
            <p:spPr>
              <a:xfrm>
                <a:off x="5520692" y="2642034"/>
                <a:ext cx="2228285" cy="703688"/>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 name="文本框 34">
                <a:extLst>
                  <a:ext uri="{FF2B5EF4-FFF2-40B4-BE49-F238E27FC236}">
                    <a16:creationId xmlns:a16="http://schemas.microsoft.com/office/drawing/2014/main" id="{924AC612-8C11-436F-ABD7-5F68CD6A0F5D}"/>
                  </a:ext>
                </a:extLst>
              </p:cNvPr>
              <p:cNvSpPr txBox="1"/>
              <p:nvPr/>
            </p:nvSpPr>
            <p:spPr>
              <a:xfrm>
                <a:off x="5996662" y="2746012"/>
                <a:ext cx="1979434" cy="6254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IP</a:t>
                </a: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地址</a:t>
                </a:r>
              </a:p>
            </p:txBody>
          </p:sp>
        </p:grpSp>
        <p:cxnSp>
          <p:nvCxnSpPr>
            <p:cNvPr id="33" name="直接连接符 32">
              <a:extLst>
                <a:ext uri="{FF2B5EF4-FFF2-40B4-BE49-F238E27FC236}">
                  <a16:creationId xmlns:a16="http://schemas.microsoft.com/office/drawing/2014/main" id="{838A2366-5813-4D5B-90CB-88CE79B732D9}"/>
                </a:ext>
              </a:extLst>
            </p:cNvPr>
            <p:cNvCxnSpPr/>
            <p:nvPr/>
          </p:nvCxnSpPr>
          <p:spPr>
            <a:xfrm>
              <a:off x="4314795" y="3213782"/>
              <a:ext cx="0" cy="633271"/>
            </a:xfrm>
            <a:prstGeom prst="line">
              <a:avLst/>
            </a:prstGeom>
            <a:noFill/>
            <a:ln w="12700" cap="flat" cmpd="sng" algn="ctr">
              <a:solidFill>
                <a:srgbClr val="009FF6"/>
              </a:solidFill>
              <a:prstDash val="solid"/>
              <a:miter lim="800000"/>
              <a:headEnd type="oval" w="sm" len="sm"/>
              <a:tailEnd type="oval" w="sm" len="sm"/>
            </a:ln>
            <a:effectLst/>
          </p:spPr>
        </p:cxnSp>
      </p:grpSp>
      <p:grpSp>
        <p:nvGrpSpPr>
          <p:cNvPr id="36" name="组合 35">
            <a:extLst>
              <a:ext uri="{FF2B5EF4-FFF2-40B4-BE49-F238E27FC236}">
                <a16:creationId xmlns:a16="http://schemas.microsoft.com/office/drawing/2014/main" id="{C8850CB3-5012-4488-9C17-7E28CD327DBC}"/>
              </a:ext>
            </a:extLst>
          </p:cNvPr>
          <p:cNvGrpSpPr/>
          <p:nvPr/>
        </p:nvGrpSpPr>
        <p:grpSpPr>
          <a:xfrm>
            <a:off x="6972597" y="3568422"/>
            <a:ext cx="2058142" cy="789746"/>
            <a:chOff x="5191137" y="3442674"/>
            <a:chExt cx="2058142" cy="789746"/>
          </a:xfrm>
        </p:grpSpPr>
        <p:grpSp>
          <p:nvGrpSpPr>
            <p:cNvPr id="37" name="组合 36">
              <a:extLst>
                <a:ext uri="{FF2B5EF4-FFF2-40B4-BE49-F238E27FC236}">
                  <a16:creationId xmlns:a16="http://schemas.microsoft.com/office/drawing/2014/main" id="{9D09A4F3-CA7F-4170-9D76-CD2DAF598DF1}"/>
                </a:ext>
              </a:extLst>
            </p:cNvPr>
            <p:cNvGrpSpPr/>
            <p:nvPr/>
          </p:nvGrpSpPr>
          <p:grpSpPr>
            <a:xfrm>
              <a:off x="5584878" y="3442674"/>
              <a:ext cx="1664401" cy="585456"/>
              <a:chOff x="4650629" y="2497558"/>
              <a:chExt cx="2254826" cy="793139"/>
            </a:xfrm>
          </p:grpSpPr>
          <p:sp>
            <p:nvSpPr>
              <p:cNvPr id="39" name="矩形: 圆角 52">
                <a:extLst>
                  <a:ext uri="{FF2B5EF4-FFF2-40B4-BE49-F238E27FC236}">
                    <a16:creationId xmlns:a16="http://schemas.microsoft.com/office/drawing/2014/main" id="{9B780A3B-A8A2-458B-B923-82F2BC1C1D4B}"/>
                  </a:ext>
                </a:extLst>
              </p:cNvPr>
              <p:cNvSpPr/>
              <p:nvPr/>
            </p:nvSpPr>
            <p:spPr>
              <a:xfrm>
                <a:off x="4650629" y="2497558"/>
                <a:ext cx="1712342" cy="793139"/>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0" name="文本框 39">
                <a:extLst>
                  <a:ext uri="{FF2B5EF4-FFF2-40B4-BE49-F238E27FC236}">
                    <a16:creationId xmlns:a16="http://schemas.microsoft.com/office/drawing/2014/main" id="{105FC15D-5671-4CB2-B235-5E9D95B28312}"/>
                  </a:ext>
                </a:extLst>
              </p:cNvPr>
              <p:cNvSpPr txBox="1"/>
              <p:nvPr/>
            </p:nvSpPr>
            <p:spPr>
              <a:xfrm>
                <a:off x="4860212" y="2607217"/>
                <a:ext cx="2045243" cy="6254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域  名</a:t>
                </a:r>
              </a:p>
            </p:txBody>
          </p:sp>
        </p:grpSp>
        <p:sp>
          <p:nvSpPr>
            <p:cNvPr id="38" name="任意多边形: 形状 54">
              <a:extLst>
                <a:ext uri="{FF2B5EF4-FFF2-40B4-BE49-F238E27FC236}">
                  <a16:creationId xmlns:a16="http://schemas.microsoft.com/office/drawing/2014/main" id="{795DD154-9BBB-4220-9470-6A8FEFB01A65}"/>
                </a:ext>
              </a:extLst>
            </p:cNvPr>
            <p:cNvSpPr/>
            <p:nvPr/>
          </p:nvSpPr>
          <p:spPr>
            <a:xfrm flipH="1">
              <a:off x="5191137" y="3904429"/>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w="12700" cap="flat" cmpd="sng" algn="ctr">
              <a:solidFill>
                <a:srgbClr val="009FF6"/>
              </a:solidFill>
              <a:prstDash val="solid"/>
              <a:miter lim="800000"/>
              <a:headEnd type="oval" w="sm" len="sm"/>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1" name="Text Box 79">
            <a:extLst>
              <a:ext uri="{FF2B5EF4-FFF2-40B4-BE49-F238E27FC236}">
                <a16:creationId xmlns:a16="http://schemas.microsoft.com/office/drawing/2014/main" id="{59CBA5D8-E568-4E9A-AD88-D31DCAFBD8C5}"/>
              </a:ext>
            </a:extLst>
          </p:cNvPr>
          <p:cNvSpPr txBox="1">
            <a:spLocks noChangeArrowheads="1"/>
          </p:cNvSpPr>
          <p:nvPr/>
        </p:nvSpPr>
        <p:spPr bwMode="auto">
          <a:xfrm>
            <a:off x="5326886" y="4869872"/>
            <a:ext cx="1569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kumimoji="1" lang="zh-CN" altLang="en-US" sz="2400" spc="300" dirty="0">
                <a:solidFill>
                  <a:prstClr val="white"/>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网络社会</a:t>
            </a:r>
          </a:p>
        </p:txBody>
      </p:sp>
      <p:sp>
        <p:nvSpPr>
          <p:cNvPr id="42" name="文本框 41">
            <a:extLst>
              <a:ext uri="{FF2B5EF4-FFF2-40B4-BE49-F238E27FC236}">
                <a16:creationId xmlns:a16="http://schemas.microsoft.com/office/drawing/2014/main" id="{E43D658D-8A66-4C1F-ADCF-CB71DCAA2FF0}"/>
              </a:ext>
            </a:extLst>
          </p:cNvPr>
          <p:cNvSpPr txBox="1"/>
          <p:nvPr/>
        </p:nvSpPr>
        <p:spPr>
          <a:xfrm>
            <a:off x="6493715" y="2821195"/>
            <a:ext cx="489156" cy="769441"/>
          </a:xfrm>
          <a:prstGeom prst="rect">
            <a:avLst/>
          </a:prstGeom>
          <a:noFill/>
        </p:spPr>
        <p:txBody>
          <a:bodyPr wrap="square" rtlCol="0">
            <a:spAutoFit/>
          </a:bodyPr>
          <a:lstStyle/>
          <a:p>
            <a:pPr defTabSz="914400"/>
            <a:r>
              <a:rPr lang="en-US" altLang="zh-CN" sz="4400" b="1" dirty="0">
                <a:solidFill>
                  <a:srgbClr val="FF0000"/>
                </a:solidFill>
                <a:latin typeface="等线"/>
                <a:ea typeface="等线" panose="02010600030101010101" pitchFamily="2" charset="-122"/>
              </a:rPr>
              <a:t>X</a:t>
            </a:r>
            <a:endParaRPr lang="zh-CN" altLang="en-US" sz="4400" b="1" dirty="0">
              <a:solidFill>
                <a:srgbClr val="FF0000"/>
              </a:solidFill>
              <a:latin typeface="等线"/>
              <a:ea typeface="等线" panose="02010600030101010101" pitchFamily="2" charset="-122"/>
            </a:endParaRPr>
          </a:p>
        </p:txBody>
      </p:sp>
      <p:sp>
        <p:nvSpPr>
          <p:cNvPr id="43" name="文本框 42">
            <a:extLst>
              <a:ext uri="{FF2B5EF4-FFF2-40B4-BE49-F238E27FC236}">
                <a16:creationId xmlns:a16="http://schemas.microsoft.com/office/drawing/2014/main" id="{DBF86C36-8CE8-498A-9F52-83B21C569CE0}"/>
              </a:ext>
            </a:extLst>
          </p:cNvPr>
          <p:cNvSpPr txBox="1"/>
          <p:nvPr/>
        </p:nvSpPr>
        <p:spPr>
          <a:xfrm>
            <a:off x="8198010" y="3661133"/>
            <a:ext cx="489156" cy="769441"/>
          </a:xfrm>
          <a:prstGeom prst="rect">
            <a:avLst/>
          </a:prstGeom>
          <a:noFill/>
        </p:spPr>
        <p:txBody>
          <a:bodyPr wrap="square" rtlCol="0">
            <a:spAutoFit/>
          </a:bodyPr>
          <a:lstStyle/>
          <a:p>
            <a:pPr defTabSz="914400"/>
            <a:r>
              <a:rPr lang="zh-CN" altLang="en-US" sz="4400" b="1" dirty="0">
                <a:solidFill>
                  <a:srgbClr val="FF0000"/>
                </a:solidFill>
                <a:latin typeface="等线"/>
                <a:ea typeface="等线" panose="02010600030101010101" pitchFamily="2" charset="-122"/>
              </a:rPr>
              <a:t>√</a:t>
            </a:r>
          </a:p>
        </p:txBody>
      </p:sp>
      <p:grpSp>
        <p:nvGrpSpPr>
          <p:cNvPr id="44" name="组合 43">
            <a:extLst>
              <a:ext uri="{FF2B5EF4-FFF2-40B4-BE49-F238E27FC236}">
                <a16:creationId xmlns:a16="http://schemas.microsoft.com/office/drawing/2014/main" id="{2DC17EE0-9E06-482D-B91F-884936463B31}"/>
              </a:ext>
            </a:extLst>
          </p:cNvPr>
          <p:cNvGrpSpPr/>
          <p:nvPr/>
        </p:nvGrpSpPr>
        <p:grpSpPr>
          <a:xfrm>
            <a:off x="5476516" y="4355244"/>
            <a:ext cx="964088" cy="523220"/>
            <a:chOff x="3552512" y="3086333"/>
            <a:chExt cx="964088" cy="523220"/>
          </a:xfrm>
        </p:grpSpPr>
        <p:sp>
          <p:nvSpPr>
            <p:cNvPr id="45" name="箭头: V 形 29">
              <a:extLst>
                <a:ext uri="{FF2B5EF4-FFF2-40B4-BE49-F238E27FC236}">
                  <a16:creationId xmlns:a16="http://schemas.microsoft.com/office/drawing/2014/main" id="{A4785270-88CE-42CC-A1B1-BAAB4CBBAFAE}"/>
                </a:ext>
              </a:extLst>
            </p:cNvPr>
            <p:cNvSpPr/>
            <p:nvPr/>
          </p:nvSpPr>
          <p:spPr>
            <a:xfrm>
              <a:off x="3552512" y="3086333"/>
              <a:ext cx="399383" cy="523220"/>
            </a:xfrm>
            <a:prstGeom prst="chevron">
              <a:avLst>
                <a:gd name="adj" fmla="val 70389"/>
              </a:avLst>
            </a:prstGeom>
            <a:solidFill>
              <a:srgbClr val="FFC00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 name="箭头: V 形 30">
              <a:extLst>
                <a:ext uri="{FF2B5EF4-FFF2-40B4-BE49-F238E27FC236}">
                  <a16:creationId xmlns:a16="http://schemas.microsoft.com/office/drawing/2014/main" id="{3F5317D8-0B04-49E8-9EB0-EAC760E440D0}"/>
                </a:ext>
              </a:extLst>
            </p:cNvPr>
            <p:cNvSpPr/>
            <p:nvPr/>
          </p:nvSpPr>
          <p:spPr>
            <a:xfrm>
              <a:off x="3928982" y="3086333"/>
              <a:ext cx="399383" cy="523220"/>
            </a:xfrm>
            <a:prstGeom prst="chevron">
              <a:avLst>
                <a:gd name="adj" fmla="val 68933"/>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箭头: V 形 31">
              <a:extLst>
                <a:ext uri="{FF2B5EF4-FFF2-40B4-BE49-F238E27FC236}">
                  <a16:creationId xmlns:a16="http://schemas.microsoft.com/office/drawing/2014/main" id="{21C217F3-B479-45A0-929F-0103306EDB3B}"/>
                </a:ext>
              </a:extLst>
            </p:cNvPr>
            <p:cNvSpPr/>
            <p:nvPr/>
          </p:nvSpPr>
          <p:spPr>
            <a:xfrm>
              <a:off x="3740747" y="3086333"/>
              <a:ext cx="399383" cy="523220"/>
            </a:xfrm>
            <a:prstGeom prst="chevron">
              <a:avLst>
                <a:gd name="adj" fmla="val 70389"/>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箭头: V 形 32">
              <a:extLst>
                <a:ext uri="{FF2B5EF4-FFF2-40B4-BE49-F238E27FC236}">
                  <a16:creationId xmlns:a16="http://schemas.microsoft.com/office/drawing/2014/main" id="{5B3A254E-54F1-4365-BCDE-A018E0D3C958}"/>
                </a:ext>
              </a:extLst>
            </p:cNvPr>
            <p:cNvSpPr/>
            <p:nvPr/>
          </p:nvSpPr>
          <p:spPr>
            <a:xfrm>
              <a:off x="4117217" y="3086333"/>
              <a:ext cx="399383" cy="523220"/>
            </a:xfrm>
            <a:prstGeom prst="chevron">
              <a:avLst>
                <a:gd name="adj" fmla="val 68933"/>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49" name="组合 48">
            <a:extLst>
              <a:ext uri="{FF2B5EF4-FFF2-40B4-BE49-F238E27FC236}">
                <a16:creationId xmlns:a16="http://schemas.microsoft.com/office/drawing/2014/main" id="{9816ED5F-A9C6-414E-BB5D-BF578E3179DA}"/>
              </a:ext>
            </a:extLst>
          </p:cNvPr>
          <p:cNvGrpSpPr/>
          <p:nvPr/>
        </p:nvGrpSpPr>
        <p:grpSpPr>
          <a:xfrm>
            <a:off x="5326797" y="3568958"/>
            <a:ext cx="1657488" cy="716642"/>
            <a:chOff x="6325584" y="734291"/>
            <a:chExt cx="3037884" cy="716642"/>
          </a:xfrm>
        </p:grpSpPr>
        <p:grpSp>
          <p:nvGrpSpPr>
            <p:cNvPr id="50" name="组合 49">
              <a:extLst>
                <a:ext uri="{FF2B5EF4-FFF2-40B4-BE49-F238E27FC236}">
                  <a16:creationId xmlns:a16="http://schemas.microsoft.com/office/drawing/2014/main" id="{8D13AB5B-6EB6-49C2-B4B2-5A751B3F8FB6}"/>
                </a:ext>
              </a:extLst>
            </p:cNvPr>
            <p:cNvGrpSpPr/>
            <p:nvPr/>
          </p:nvGrpSpPr>
          <p:grpSpPr>
            <a:xfrm>
              <a:off x="6325584" y="734291"/>
              <a:ext cx="3037884" cy="716642"/>
              <a:chOff x="6325584" y="734291"/>
              <a:chExt cx="3037884" cy="716642"/>
            </a:xfrm>
          </p:grpSpPr>
          <p:sp>
            <p:nvSpPr>
              <p:cNvPr id="52" name="六边形 51">
                <a:extLst>
                  <a:ext uri="{FF2B5EF4-FFF2-40B4-BE49-F238E27FC236}">
                    <a16:creationId xmlns:a16="http://schemas.microsoft.com/office/drawing/2014/main" id="{24C8E03E-7168-4AE1-91A4-4D92A4D9EDB6}"/>
                  </a:ext>
                </a:extLst>
              </p:cNvPr>
              <p:cNvSpPr/>
              <p:nvPr/>
            </p:nvSpPr>
            <p:spPr>
              <a:xfrm>
                <a:off x="6325584" y="787061"/>
                <a:ext cx="3037884" cy="611102"/>
              </a:xfrm>
              <a:prstGeom prst="hexagon">
                <a:avLst/>
              </a:prstGeom>
              <a:solidFill>
                <a:srgbClr val="FFC000"/>
              </a:solidFill>
              <a:ln>
                <a:noFill/>
              </a:ln>
              <a:effectLst>
                <a:outerShdw blurRad="431800" dist="88900" dir="2700000" algn="tl" rotWithShape="0">
                  <a:prstClr val="black">
                    <a:alpha val="40000"/>
                  </a:prstClr>
                </a:outerShdw>
              </a:effectLst>
            </p:spPr>
            <p:txBody>
              <a:bodyPr vert="horz" wrap="square" lIns="91440" tIns="756000" rIns="91440" bIns="45720" numCol="1" anchor="t" anchorCtr="0" compatLnSpc="1"/>
              <a:lstStyle/>
              <a:p>
                <a:pPr algn="ctr" defTabSz="914400">
                  <a:lnSpc>
                    <a:spcPts val="1500"/>
                  </a:lnSpc>
                </a:pPr>
                <a:endParaRPr lang="zh-CN" altLang="en-US" sz="2400">
                  <a:solidFill>
                    <a:prstClr val="white"/>
                  </a:solidFill>
                  <a:latin typeface="等线"/>
                  <a:ea typeface="等线" panose="02010600030101010101" pitchFamily="2" charset="-122"/>
                  <a:cs typeface="+mn-ea"/>
                  <a:sym typeface="+mn-lt"/>
                </a:endParaRPr>
              </a:p>
            </p:txBody>
          </p:sp>
          <p:sp>
            <p:nvSpPr>
              <p:cNvPr id="53" name="六边形 52">
                <a:extLst>
                  <a:ext uri="{FF2B5EF4-FFF2-40B4-BE49-F238E27FC236}">
                    <a16:creationId xmlns:a16="http://schemas.microsoft.com/office/drawing/2014/main" id="{C2D5D8F8-86C2-4DFA-A751-C0E106EC61CB}"/>
                  </a:ext>
                </a:extLst>
              </p:cNvPr>
              <p:cNvSpPr/>
              <p:nvPr/>
            </p:nvSpPr>
            <p:spPr>
              <a:xfrm>
                <a:off x="6474015" y="734291"/>
                <a:ext cx="2741023" cy="716642"/>
              </a:xfrm>
              <a:prstGeom prst="hexagon">
                <a:avLst/>
              </a:prstGeom>
              <a:solidFill>
                <a:srgbClr val="009FF6"/>
              </a:solidFill>
              <a:ln>
                <a:noFill/>
              </a:ln>
              <a:effectLst>
                <a:outerShdw blurRad="50800" dist="38100" dir="2700000" algn="tl" rotWithShape="0">
                  <a:prstClr val="black">
                    <a:alpha val="40000"/>
                  </a:prstClr>
                </a:outerShdw>
              </a:effectLst>
            </p:spPr>
            <p:txBody>
              <a:bodyPr vert="horz" wrap="square" lIns="91440" tIns="756000" rIns="91440" bIns="45720" numCol="1" anchor="t" anchorCtr="0" compatLnSpc="1"/>
              <a:lstStyle/>
              <a:p>
                <a:pPr algn="ctr" defTabSz="914400">
                  <a:lnSpc>
                    <a:spcPts val="1500"/>
                  </a:lnSpc>
                </a:pPr>
                <a:endParaRPr lang="zh-CN" altLang="en-US" sz="2400" dirty="0">
                  <a:solidFill>
                    <a:prstClr val="white"/>
                  </a:solidFill>
                  <a:latin typeface="等线"/>
                  <a:ea typeface="等线" panose="02010600030101010101" pitchFamily="2" charset="-122"/>
                  <a:cs typeface="+mn-ea"/>
                  <a:sym typeface="+mn-lt"/>
                </a:endParaRPr>
              </a:p>
            </p:txBody>
          </p:sp>
        </p:grpSp>
        <p:sp>
          <p:nvSpPr>
            <p:cNvPr id="51" name="矩形 50">
              <a:extLst>
                <a:ext uri="{FF2B5EF4-FFF2-40B4-BE49-F238E27FC236}">
                  <a16:creationId xmlns:a16="http://schemas.microsoft.com/office/drawing/2014/main" id="{26401341-9854-4202-AE9A-C24CE3333CC7}"/>
                </a:ext>
              </a:extLst>
            </p:cNvPr>
            <p:cNvSpPr/>
            <p:nvPr/>
          </p:nvSpPr>
          <p:spPr>
            <a:xfrm>
              <a:off x="6566292" y="796374"/>
              <a:ext cx="2556468" cy="646331"/>
            </a:xfrm>
            <a:prstGeom prst="rect">
              <a:avLst/>
            </a:prstGeom>
          </p:spPr>
          <p:txBody>
            <a:bodyPr wrap="square">
              <a:spAutoFit/>
            </a:bodyPr>
            <a:lstStyle/>
            <a:p>
              <a:pPr algn="ctr" defTabSz="914400"/>
              <a:r>
                <a:rPr lang="zh-CN" altLang="en-US" sz="3600" b="1" dirty="0">
                  <a:solidFill>
                    <a:prstClr val="white"/>
                  </a:solidFill>
                  <a:latin typeface="等线 Light" panose="02010600030101010101" pitchFamily="2" charset="-122"/>
                  <a:ea typeface="等线 Light" panose="02010600030101010101" pitchFamily="2" charset="-122"/>
                  <a:cs typeface="+mn-ea"/>
                  <a:sym typeface="+mn-lt"/>
                </a:rPr>
                <a:t>域名</a:t>
              </a:r>
            </a:p>
          </p:txBody>
        </p:sp>
      </p:grpSp>
      <p:grpSp>
        <p:nvGrpSpPr>
          <p:cNvPr id="54" name="组合 53">
            <a:extLst>
              <a:ext uri="{FF2B5EF4-FFF2-40B4-BE49-F238E27FC236}">
                <a16:creationId xmlns:a16="http://schemas.microsoft.com/office/drawing/2014/main" id="{280E9186-44E6-4CD8-9A29-01AB16E3C298}"/>
              </a:ext>
            </a:extLst>
          </p:cNvPr>
          <p:cNvGrpSpPr/>
          <p:nvPr/>
        </p:nvGrpSpPr>
        <p:grpSpPr>
          <a:xfrm>
            <a:off x="5145593" y="4948108"/>
            <a:ext cx="2019896" cy="716642"/>
            <a:chOff x="6325584" y="734291"/>
            <a:chExt cx="3037884" cy="716642"/>
          </a:xfrm>
        </p:grpSpPr>
        <p:grpSp>
          <p:nvGrpSpPr>
            <p:cNvPr id="55" name="组合 54">
              <a:extLst>
                <a:ext uri="{FF2B5EF4-FFF2-40B4-BE49-F238E27FC236}">
                  <a16:creationId xmlns:a16="http://schemas.microsoft.com/office/drawing/2014/main" id="{DA11202C-91B0-4526-BDF7-AF9FCB595948}"/>
                </a:ext>
              </a:extLst>
            </p:cNvPr>
            <p:cNvGrpSpPr/>
            <p:nvPr/>
          </p:nvGrpSpPr>
          <p:grpSpPr>
            <a:xfrm>
              <a:off x="6325584" y="734291"/>
              <a:ext cx="3037884" cy="716642"/>
              <a:chOff x="6325584" y="734291"/>
              <a:chExt cx="3037884" cy="716642"/>
            </a:xfrm>
          </p:grpSpPr>
          <p:sp>
            <p:nvSpPr>
              <p:cNvPr id="57" name="六边形 56">
                <a:extLst>
                  <a:ext uri="{FF2B5EF4-FFF2-40B4-BE49-F238E27FC236}">
                    <a16:creationId xmlns:a16="http://schemas.microsoft.com/office/drawing/2014/main" id="{90C4B2E6-596E-4A31-B5D7-221709E09F52}"/>
                  </a:ext>
                </a:extLst>
              </p:cNvPr>
              <p:cNvSpPr/>
              <p:nvPr/>
            </p:nvSpPr>
            <p:spPr>
              <a:xfrm>
                <a:off x="6325584" y="787061"/>
                <a:ext cx="3037884" cy="611102"/>
              </a:xfrm>
              <a:prstGeom prst="hexagon">
                <a:avLst/>
              </a:prstGeom>
              <a:solidFill>
                <a:srgbClr val="FFC000"/>
              </a:solidFill>
              <a:ln>
                <a:noFill/>
              </a:ln>
              <a:effectLst>
                <a:outerShdw blurRad="431800" dist="88900" dir="2700000" algn="tl" rotWithShape="0">
                  <a:prstClr val="black">
                    <a:alpha val="40000"/>
                  </a:prstClr>
                </a:outerShdw>
              </a:effectLst>
            </p:spPr>
            <p:txBody>
              <a:bodyPr vert="horz" wrap="square" lIns="91440" tIns="756000" rIns="91440" bIns="45720" numCol="1" anchor="t" anchorCtr="0" compatLnSpc="1"/>
              <a:lstStyle/>
              <a:p>
                <a:pPr algn="ctr" defTabSz="914400">
                  <a:lnSpc>
                    <a:spcPts val="1500"/>
                  </a:lnSpc>
                </a:pPr>
                <a:endParaRPr lang="zh-CN" altLang="en-US" sz="2400">
                  <a:solidFill>
                    <a:prstClr val="white"/>
                  </a:solidFill>
                  <a:latin typeface="等线"/>
                  <a:ea typeface="等线" panose="02010600030101010101" pitchFamily="2" charset="-122"/>
                  <a:cs typeface="+mn-ea"/>
                  <a:sym typeface="+mn-lt"/>
                </a:endParaRPr>
              </a:p>
            </p:txBody>
          </p:sp>
          <p:sp>
            <p:nvSpPr>
              <p:cNvPr id="58" name="六边形 57">
                <a:extLst>
                  <a:ext uri="{FF2B5EF4-FFF2-40B4-BE49-F238E27FC236}">
                    <a16:creationId xmlns:a16="http://schemas.microsoft.com/office/drawing/2014/main" id="{DD36BDEB-03E9-494A-86C7-2AC0BE434B59}"/>
                  </a:ext>
                </a:extLst>
              </p:cNvPr>
              <p:cNvSpPr/>
              <p:nvPr/>
            </p:nvSpPr>
            <p:spPr>
              <a:xfrm>
                <a:off x="6474015" y="734291"/>
                <a:ext cx="2741023" cy="716642"/>
              </a:xfrm>
              <a:prstGeom prst="hexagon">
                <a:avLst/>
              </a:prstGeom>
              <a:solidFill>
                <a:srgbClr val="009FF6"/>
              </a:solidFill>
              <a:ln>
                <a:noFill/>
              </a:ln>
              <a:effectLst>
                <a:outerShdw blurRad="50800" dist="38100" dir="2700000" algn="tl" rotWithShape="0">
                  <a:prstClr val="black">
                    <a:alpha val="40000"/>
                  </a:prstClr>
                </a:outerShdw>
              </a:effectLst>
            </p:spPr>
            <p:txBody>
              <a:bodyPr vert="horz" wrap="square" lIns="91440" tIns="756000" rIns="91440" bIns="45720" numCol="1" anchor="t" anchorCtr="0" compatLnSpc="1"/>
              <a:lstStyle/>
              <a:p>
                <a:pPr algn="ctr" defTabSz="914400">
                  <a:lnSpc>
                    <a:spcPts val="1500"/>
                  </a:lnSpc>
                </a:pPr>
                <a:endParaRPr lang="zh-CN" altLang="en-US" sz="2400" dirty="0">
                  <a:solidFill>
                    <a:prstClr val="white"/>
                  </a:solidFill>
                  <a:latin typeface="等线"/>
                  <a:ea typeface="等线" panose="02010600030101010101" pitchFamily="2" charset="-122"/>
                  <a:cs typeface="+mn-ea"/>
                  <a:sym typeface="+mn-lt"/>
                </a:endParaRPr>
              </a:p>
            </p:txBody>
          </p:sp>
        </p:grpSp>
        <p:sp>
          <p:nvSpPr>
            <p:cNvPr id="56" name="矩形 55">
              <a:extLst>
                <a:ext uri="{FF2B5EF4-FFF2-40B4-BE49-F238E27FC236}">
                  <a16:creationId xmlns:a16="http://schemas.microsoft.com/office/drawing/2014/main" id="{1A9632E3-8B13-40E2-AC55-6C80A469C405}"/>
                </a:ext>
              </a:extLst>
            </p:cNvPr>
            <p:cNvSpPr/>
            <p:nvPr/>
          </p:nvSpPr>
          <p:spPr>
            <a:xfrm>
              <a:off x="6566290" y="796374"/>
              <a:ext cx="2648746" cy="646331"/>
            </a:xfrm>
            <a:prstGeom prst="rect">
              <a:avLst/>
            </a:prstGeom>
          </p:spPr>
          <p:txBody>
            <a:bodyPr wrap="square">
              <a:spAutoFit/>
            </a:bodyPr>
            <a:lstStyle/>
            <a:p>
              <a:pPr algn="ctr" defTabSz="914400"/>
              <a:r>
                <a:rPr lang="en-US" altLang="zh-CN" sz="3600" b="1" dirty="0">
                  <a:solidFill>
                    <a:prstClr val="white"/>
                  </a:solidFill>
                  <a:latin typeface="等线 Light" panose="02010600030101010101" pitchFamily="2" charset="-122"/>
                  <a:ea typeface="等线 Light" panose="02010600030101010101" pitchFamily="2" charset="-122"/>
                  <a:cs typeface="+mn-ea"/>
                  <a:sym typeface="+mn-lt"/>
                </a:rPr>
                <a:t>IP</a:t>
              </a:r>
              <a:r>
                <a:rPr lang="zh-CN" altLang="en-US" sz="3600" b="1" dirty="0">
                  <a:solidFill>
                    <a:prstClr val="white"/>
                  </a:solidFill>
                  <a:latin typeface="等线 Light" panose="02010600030101010101" pitchFamily="2" charset="-122"/>
                  <a:ea typeface="等线 Light" panose="02010600030101010101" pitchFamily="2" charset="-122"/>
                  <a:cs typeface="+mn-ea"/>
                  <a:sym typeface="+mn-lt"/>
                </a:rPr>
                <a:t>地址</a:t>
              </a:r>
            </a:p>
          </p:txBody>
        </p:sp>
      </p:grpSp>
      <p:sp>
        <p:nvSpPr>
          <p:cNvPr id="59" name="文本框 58">
            <a:extLst>
              <a:ext uri="{FF2B5EF4-FFF2-40B4-BE49-F238E27FC236}">
                <a16:creationId xmlns:a16="http://schemas.microsoft.com/office/drawing/2014/main" id="{CE1BE5FC-5373-4F46-B65A-6147A1C731C7}"/>
              </a:ext>
            </a:extLst>
          </p:cNvPr>
          <p:cNvSpPr txBox="1"/>
          <p:nvPr/>
        </p:nvSpPr>
        <p:spPr>
          <a:xfrm>
            <a:off x="5454226" y="3694802"/>
            <a:ext cx="758283" cy="1107996"/>
          </a:xfrm>
          <a:prstGeom prst="rect">
            <a:avLst/>
          </a:prstGeom>
          <a:noFill/>
        </p:spPr>
        <p:txBody>
          <a:bodyPr wrap="square" rtlCol="0">
            <a:spAutoFit/>
          </a:bodyPr>
          <a:lstStyle/>
          <a:p>
            <a:pPr defTabSz="914400"/>
            <a:r>
              <a:rPr lang="zh-CN" altLang="en-US" sz="6600" b="1" dirty="0">
                <a:solidFill>
                  <a:srgbClr val="1F25A0"/>
                </a:solidFill>
                <a:latin typeface="HanWangCC02" panose="02020500000000000000" pitchFamily="18" charset="-120"/>
                <a:ea typeface="HanWangCC02" panose="02020500000000000000" pitchFamily="18" charset="-120"/>
              </a:rPr>
              <a:t>？</a:t>
            </a:r>
          </a:p>
        </p:txBody>
      </p:sp>
      <p:grpSp>
        <p:nvGrpSpPr>
          <p:cNvPr id="60" name="组合 59">
            <a:extLst>
              <a:ext uri="{FF2B5EF4-FFF2-40B4-BE49-F238E27FC236}">
                <a16:creationId xmlns:a16="http://schemas.microsoft.com/office/drawing/2014/main" id="{1D4CB4D3-1815-4D0A-BF58-BBFB8C14F0D3}"/>
              </a:ext>
            </a:extLst>
          </p:cNvPr>
          <p:cNvGrpSpPr/>
          <p:nvPr/>
        </p:nvGrpSpPr>
        <p:grpSpPr>
          <a:xfrm>
            <a:off x="4857333" y="2488643"/>
            <a:ext cx="2394792" cy="629513"/>
            <a:chOff x="2863891" y="2533650"/>
            <a:chExt cx="4565609" cy="1200150"/>
          </a:xfrm>
        </p:grpSpPr>
        <p:sp>
          <p:nvSpPr>
            <p:cNvPr id="61" name="矩形: 圆角 10">
              <a:extLst>
                <a:ext uri="{FF2B5EF4-FFF2-40B4-BE49-F238E27FC236}">
                  <a16:creationId xmlns:a16="http://schemas.microsoft.com/office/drawing/2014/main" id="{FDC084F2-65FE-4F9C-A17B-36F402B46EC5}"/>
                </a:ext>
              </a:extLst>
            </p:cNvPr>
            <p:cNvSpPr/>
            <p:nvPr/>
          </p:nvSpPr>
          <p:spPr>
            <a:xfrm>
              <a:off x="2863891" y="2533650"/>
              <a:ext cx="4565609"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2" name="矩形: 圆角 23">
              <a:extLst>
                <a:ext uri="{FF2B5EF4-FFF2-40B4-BE49-F238E27FC236}">
                  <a16:creationId xmlns:a16="http://schemas.microsoft.com/office/drawing/2014/main" id="{AAED31FE-6388-42FD-A1C9-3470254BC4CF}"/>
                </a:ext>
              </a:extLst>
            </p:cNvPr>
            <p:cNvSpPr/>
            <p:nvPr/>
          </p:nvSpPr>
          <p:spPr>
            <a:xfrm>
              <a:off x="2938754" y="2603030"/>
              <a:ext cx="4413106" cy="1064095"/>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3" name="文本框 62">
            <a:extLst>
              <a:ext uri="{FF2B5EF4-FFF2-40B4-BE49-F238E27FC236}">
                <a16:creationId xmlns:a16="http://schemas.microsoft.com/office/drawing/2014/main" id="{D7965817-EF9E-4C51-9853-765D7E8CBCF5}"/>
              </a:ext>
            </a:extLst>
          </p:cNvPr>
          <p:cNvSpPr txBox="1"/>
          <p:nvPr/>
        </p:nvSpPr>
        <p:spPr>
          <a:xfrm>
            <a:off x="5114224" y="2538630"/>
            <a:ext cx="1899280" cy="553998"/>
          </a:xfrm>
          <a:prstGeom prst="rect">
            <a:avLst/>
          </a:prstGeom>
          <a:noFill/>
        </p:spPr>
        <p:txBody>
          <a:bodyPr wrap="square" rtlCol="0">
            <a:spAutoFit/>
          </a:bodyPr>
          <a:lstStyle/>
          <a:p>
            <a:pPr defTabSz="914400"/>
            <a:r>
              <a:rPr lang="en-US" altLang="zh-CN" sz="3000" dirty="0">
                <a:solidFill>
                  <a:prstClr val="black"/>
                </a:solidFill>
                <a:latin typeface="思源黑体 CN Medium" panose="020B0600000000000000" pitchFamily="34" charset="-122"/>
                <a:ea typeface="思源黑体 CN Medium" panose="020B0600000000000000" pitchFamily="34" charset="-122"/>
              </a:rPr>
              <a:t>DNS</a:t>
            </a:r>
            <a:r>
              <a:rPr lang="zh-CN" altLang="en-US" sz="3000" dirty="0">
                <a:solidFill>
                  <a:prstClr val="black"/>
                </a:solidFill>
                <a:latin typeface="思源黑体 CN Medium" panose="020B0600000000000000" pitchFamily="34" charset="-122"/>
                <a:ea typeface="思源黑体 CN Medium" panose="020B0600000000000000" pitchFamily="34" charset="-122"/>
              </a:rPr>
              <a:t>系统</a:t>
            </a:r>
          </a:p>
        </p:txBody>
      </p:sp>
    </p:spTree>
    <p:extLst>
      <p:ext uri="{BB962C8B-B14F-4D97-AF65-F5344CB8AC3E}">
        <p14:creationId xmlns:p14="http://schemas.microsoft.com/office/powerpoint/2010/main" val="95341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90"/>
                                          </p:val>
                                        </p:tav>
                                        <p:tav tm="100000">
                                          <p:val>
                                            <p:fltVal val="0"/>
                                          </p:val>
                                        </p:tav>
                                      </p:tavLst>
                                    </p:anim>
                                    <p:animEffect transition="in" filter="fade">
                                      <p:cBhvr>
                                        <p:cTn id="16" dur="500"/>
                                        <p:tgtEl>
                                          <p:spTgt spid="2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grpId="1" nodeType="clickEffect">
                                  <p:stCondLst>
                                    <p:cond delay="0"/>
                                  </p:stCondLst>
                                  <p:childTnLst>
                                    <p:animEffect transition="out" filter="fade">
                                      <p:cBhvr>
                                        <p:cTn id="42" dur="1000"/>
                                        <p:tgtEl>
                                          <p:spTgt spid="25"/>
                                        </p:tgtEl>
                                      </p:cBhvr>
                                    </p:animEffect>
                                    <p:anim calcmode="lin" valueType="num">
                                      <p:cBhvr>
                                        <p:cTn id="43" dur="1000"/>
                                        <p:tgtEl>
                                          <p:spTgt spid="25"/>
                                        </p:tgtEl>
                                        <p:attrNameLst>
                                          <p:attrName>ppt_x</p:attrName>
                                        </p:attrNameLst>
                                      </p:cBhvr>
                                      <p:tavLst>
                                        <p:tav tm="0">
                                          <p:val>
                                            <p:strVal val="ppt_x"/>
                                          </p:val>
                                        </p:tav>
                                        <p:tav tm="100000">
                                          <p:val>
                                            <p:strVal val="ppt_x"/>
                                          </p:val>
                                        </p:tav>
                                      </p:tavLst>
                                    </p:anim>
                                    <p:anim calcmode="lin" valueType="num">
                                      <p:cBhvr>
                                        <p:cTn id="44" dur="1000"/>
                                        <p:tgtEl>
                                          <p:spTgt spid="25"/>
                                        </p:tgtEl>
                                        <p:attrNameLst>
                                          <p:attrName>ppt_y</p:attrName>
                                        </p:attrNameLst>
                                      </p:cBhvr>
                                      <p:tavLst>
                                        <p:tav tm="0">
                                          <p:val>
                                            <p:strVal val="ppt_y"/>
                                          </p:val>
                                        </p:tav>
                                        <p:tav tm="100000">
                                          <p:val>
                                            <p:strVal val="ppt_y+.1"/>
                                          </p:val>
                                        </p:tav>
                                      </p:tavLst>
                                    </p:anim>
                                    <p:set>
                                      <p:cBhvr>
                                        <p:cTn id="45" dur="1" fill="hold">
                                          <p:stCondLst>
                                            <p:cond delay="999"/>
                                          </p:stCondLst>
                                        </p:cTn>
                                        <p:tgtEl>
                                          <p:spTgt spid="25"/>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1000"/>
                                        <p:tgtEl>
                                          <p:spTgt spid="10"/>
                                        </p:tgtEl>
                                      </p:cBhvr>
                                    </p:animEffect>
                                    <p:anim calcmode="lin" valueType="num">
                                      <p:cBhvr>
                                        <p:cTn id="48" dur="1000"/>
                                        <p:tgtEl>
                                          <p:spTgt spid="10"/>
                                        </p:tgtEl>
                                        <p:attrNameLst>
                                          <p:attrName>ppt_x</p:attrName>
                                        </p:attrNameLst>
                                      </p:cBhvr>
                                      <p:tavLst>
                                        <p:tav tm="0">
                                          <p:val>
                                            <p:strVal val="ppt_x"/>
                                          </p:val>
                                        </p:tav>
                                        <p:tav tm="100000">
                                          <p:val>
                                            <p:strVal val="ppt_x"/>
                                          </p:val>
                                        </p:tav>
                                      </p:tavLst>
                                    </p:anim>
                                    <p:anim calcmode="lin" valueType="num">
                                      <p:cBhvr>
                                        <p:cTn id="49" dur="1000"/>
                                        <p:tgtEl>
                                          <p:spTgt spid="10"/>
                                        </p:tgtEl>
                                        <p:attrNameLst>
                                          <p:attrName>ppt_y</p:attrName>
                                        </p:attrNameLst>
                                      </p:cBhvr>
                                      <p:tavLst>
                                        <p:tav tm="0">
                                          <p:val>
                                            <p:strVal val="ppt_y"/>
                                          </p:val>
                                        </p:tav>
                                        <p:tav tm="100000">
                                          <p:val>
                                            <p:strVal val="ppt_y+.1"/>
                                          </p:val>
                                        </p:tav>
                                      </p:tavLst>
                                    </p:anim>
                                    <p:set>
                                      <p:cBhvr>
                                        <p:cTn id="50" dur="1" fill="hold">
                                          <p:stCondLst>
                                            <p:cond delay="999"/>
                                          </p:stCondLst>
                                        </p:cTn>
                                        <p:tgtEl>
                                          <p:spTgt spid="10"/>
                                        </p:tgtEl>
                                        <p:attrNameLst>
                                          <p:attrName>style.visibility</p:attrName>
                                        </p:attrNameLst>
                                      </p:cBhvr>
                                      <p:to>
                                        <p:strVal val="hidden"/>
                                      </p:to>
                                    </p:set>
                                  </p:childTnLst>
                                </p:cTn>
                              </p:par>
                              <p:par>
                                <p:cTn id="51" presetID="42" presetClass="exit" presetSubtype="0" fill="hold" nodeType="withEffect">
                                  <p:stCondLst>
                                    <p:cond delay="0"/>
                                  </p:stCondLst>
                                  <p:childTnLst>
                                    <p:animEffect transition="out" filter="fade">
                                      <p:cBhvr>
                                        <p:cTn id="52" dur="1000"/>
                                        <p:tgtEl>
                                          <p:spTgt spid="15"/>
                                        </p:tgtEl>
                                      </p:cBhvr>
                                    </p:animEffect>
                                    <p:anim calcmode="lin" valueType="num">
                                      <p:cBhvr>
                                        <p:cTn id="53" dur="1000"/>
                                        <p:tgtEl>
                                          <p:spTgt spid="15"/>
                                        </p:tgtEl>
                                        <p:attrNameLst>
                                          <p:attrName>ppt_x</p:attrName>
                                        </p:attrNameLst>
                                      </p:cBhvr>
                                      <p:tavLst>
                                        <p:tav tm="0">
                                          <p:val>
                                            <p:strVal val="ppt_x"/>
                                          </p:val>
                                        </p:tav>
                                        <p:tav tm="100000">
                                          <p:val>
                                            <p:strVal val="ppt_x"/>
                                          </p:val>
                                        </p:tav>
                                      </p:tavLst>
                                    </p:anim>
                                    <p:anim calcmode="lin" valueType="num">
                                      <p:cBhvr>
                                        <p:cTn id="54" dur="1000"/>
                                        <p:tgtEl>
                                          <p:spTgt spid="15"/>
                                        </p:tgtEl>
                                        <p:attrNameLst>
                                          <p:attrName>ppt_y</p:attrName>
                                        </p:attrNameLst>
                                      </p:cBhvr>
                                      <p:tavLst>
                                        <p:tav tm="0">
                                          <p:val>
                                            <p:strVal val="ppt_y"/>
                                          </p:val>
                                        </p:tav>
                                        <p:tav tm="100000">
                                          <p:val>
                                            <p:strVal val="ppt_y+.1"/>
                                          </p:val>
                                        </p:tav>
                                      </p:tavLst>
                                    </p:anim>
                                    <p:set>
                                      <p:cBhvr>
                                        <p:cTn id="55" dur="1" fill="hold">
                                          <p:stCondLst>
                                            <p:cond delay="999"/>
                                          </p:stCondLst>
                                        </p:cTn>
                                        <p:tgtEl>
                                          <p:spTgt spid="15"/>
                                        </p:tgtEl>
                                        <p:attrNameLst>
                                          <p:attrName>style.visibility</p:attrName>
                                        </p:attrNameLst>
                                      </p:cBhvr>
                                      <p:to>
                                        <p:strVal val="hidden"/>
                                      </p:to>
                                    </p:set>
                                  </p:childTnLst>
                                </p:cTn>
                              </p:par>
                              <p:par>
                                <p:cTn id="56" presetID="42" presetClass="exit" presetSubtype="0" fill="hold" nodeType="withEffect">
                                  <p:stCondLst>
                                    <p:cond delay="0"/>
                                  </p:stCondLst>
                                  <p:childTnLst>
                                    <p:animEffect transition="out" filter="fade">
                                      <p:cBhvr>
                                        <p:cTn id="57" dur="1000"/>
                                        <p:tgtEl>
                                          <p:spTgt spid="20"/>
                                        </p:tgtEl>
                                      </p:cBhvr>
                                    </p:animEffect>
                                    <p:anim calcmode="lin" valueType="num">
                                      <p:cBhvr>
                                        <p:cTn id="58" dur="1000"/>
                                        <p:tgtEl>
                                          <p:spTgt spid="20"/>
                                        </p:tgtEl>
                                        <p:attrNameLst>
                                          <p:attrName>ppt_x</p:attrName>
                                        </p:attrNameLst>
                                      </p:cBhvr>
                                      <p:tavLst>
                                        <p:tav tm="0">
                                          <p:val>
                                            <p:strVal val="ppt_x"/>
                                          </p:val>
                                        </p:tav>
                                        <p:tav tm="100000">
                                          <p:val>
                                            <p:strVal val="ppt_x"/>
                                          </p:val>
                                        </p:tav>
                                      </p:tavLst>
                                    </p:anim>
                                    <p:anim calcmode="lin" valueType="num">
                                      <p:cBhvr>
                                        <p:cTn id="59" dur="1000"/>
                                        <p:tgtEl>
                                          <p:spTgt spid="20"/>
                                        </p:tgtEl>
                                        <p:attrNameLst>
                                          <p:attrName>ppt_y</p:attrName>
                                        </p:attrNameLst>
                                      </p:cBhvr>
                                      <p:tavLst>
                                        <p:tav tm="0">
                                          <p:val>
                                            <p:strVal val="ppt_y"/>
                                          </p:val>
                                        </p:tav>
                                        <p:tav tm="100000">
                                          <p:val>
                                            <p:strVal val="ppt_y+.1"/>
                                          </p:val>
                                        </p:tav>
                                      </p:tavLst>
                                    </p:anim>
                                    <p:set>
                                      <p:cBhvr>
                                        <p:cTn id="60" dur="1" fill="hold">
                                          <p:stCondLst>
                                            <p:cond delay="999"/>
                                          </p:stCondLst>
                                        </p:cTn>
                                        <p:tgtEl>
                                          <p:spTgt spid="20"/>
                                        </p:tgtEl>
                                        <p:attrNameLst>
                                          <p:attrName>style.visibility</p:attrName>
                                        </p:attrNameLst>
                                      </p:cBhvr>
                                      <p:to>
                                        <p:strVal val="hidden"/>
                                      </p:to>
                                    </p:set>
                                  </p:childTnLst>
                                </p:cTn>
                              </p:par>
                              <p:par>
                                <p:cTn id="61" presetID="3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90"/>
                                          </p:val>
                                        </p:tav>
                                        <p:tav tm="100000">
                                          <p:val>
                                            <p:fltVal val="0"/>
                                          </p:val>
                                        </p:tav>
                                      </p:tavLst>
                                    </p:anim>
                                    <p:animEffect transition="in" filter="fade">
                                      <p:cBhvr>
                                        <p:cTn id="66" dur="500"/>
                                        <p:tgtEl>
                                          <p:spTgt spid="41"/>
                                        </p:tgtEl>
                                      </p:cBhvr>
                                    </p:animEffect>
                                  </p:childTnLst>
                                </p:cTn>
                              </p:par>
                            </p:childTnLst>
                          </p:cTn>
                        </p:par>
                        <p:par>
                          <p:cTn id="67" fill="hold">
                            <p:stCondLst>
                              <p:cond delay="1000"/>
                            </p:stCondLst>
                            <p:childTnLst>
                              <p:par>
                                <p:cTn id="68" presetID="53" presetClass="entr" presetSubtype="16" fill="hold" nodeType="after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p:cTn id="70" dur="500" fill="hold"/>
                                        <p:tgtEl>
                                          <p:spTgt spid="26"/>
                                        </p:tgtEl>
                                        <p:attrNameLst>
                                          <p:attrName>ppt_w</p:attrName>
                                        </p:attrNameLst>
                                      </p:cBhvr>
                                      <p:tavLst>
                                        <p:tav tm="0">
                                          <p:val>
                                            <p:fltVal val="0"/>
                                          </p:val>
                                        </p:tav>
                                        <p:tav tm="100000">
                                          <p:val>
                                            <p:strVal val="#ppt_w"/>
                                          </p:val>
                                        </p:tav>
                                      </p:tavLst>
                                    </p:anim>
                                    <p:anim calcmode="lin" valueType="num">
                                      <p:cBhvr>
                                        <p:cTn id="71" dur="500" fill="hold"/>
                                        <p:tgtEl>
                                          <p:spTgt spid="26"/>
                                        </p:tgtEl>
                                        <p:attrNameLst>
                                          <p:attrName>ppt_h</p:attrName>
                                        </p:attrNameLst>
                                      </p:cBhvr>
                                      <p:tavLst>
                                        <p:tav tm="0">
                                          <p:val>
                                            <p:fltVal val="0"/>
                                          </p:val>
                                        </p:tav>
                                        <p:tav tm="100000">
                                          <p:val>
                                            <p:strVal val="#ppt_h"/>
                                          </p:val>
                                        </p:tav>
                                      </p:tavLst>
                                    </p:anim>
                                    <p:animEffect transition="in" filter="fade">
                                      <p:cBhvr>
                                        <p:cTn id="72" dur="500"/>
                                        <p:tgtEl>
                                          <p:spTgt spid="26"/>
                                        </p:tgtEl>
                                      </p:cBhvr>
                                    </p:animEffect>
                                  </p:childTnLst>
                                </p:cTn>
                              </p:par>
                            </p:childTnLst>
                          </p:cTn>
                        </p:par>
                        <p:par>
                          <p:cTn id="73" fill="hold">
                            <p:stCondLst>
                              <p:cond delay="1500"/>
                            </p:stCondLst>
                            <p:childTnLst>
                              <p:par>
                                <p:cTn id="74" presetID="53" presetClass="entr" presetSubtype="16"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par>
                          <p:cTn id="79" fill="hold">
                            <p:stCondLst>
                              <p:cond delay="2000"/>
                            </p:stCondLst>
                            <p:childTnLst>
                              <p:par>
                                <p:cTn id="80" presetID="53" presetClass="entr" presetSubtype="16" fill="hold" nodeType="afterEffect">
                                  <p:stCondLst>
                                    <p:cond delay="0"/>
                                  </p:stCondLst>
                                  <p:childTnLst>
                                    <p:set>
                                      <p:cBhvr>
                                        <p:cTn id="81" dur="1" fill="hold">
                                          <p:stCondLst>
                                            <p:cond delay="0"/>
                                          </p:stCondLst>
                                        </p:cTn>
                                        <p:tgtEl>
                                          <p:spTgt spid="36"/>
                                        </p:tgtEl>
                                        <p:attrNameLst>
                                          <p:attrName>style.visibility</p:attrName>
                                        </p:attrNameLst>
                                      </p:cBhvr>
                                      <p:to>
                                        <p:strVal val="visible"/>
                                      </p:to>
                                    </p:set>
                                    <p:anim calcmode="lin" valueType="num">
                                      <p:cBhvr>
                                        <p:cTn id="82" dur="500" fill="hold"/>
                                        <p:tgtEl>
                                          <p:spTgt spid="36"/>
                                        </p:tgtEl>
                                        <p:attrNameLst>
                                          <p:attrName>ppt_w</p:attrName>
                                        </p:attrNameLst>
                                      </p:cBhvr>
                                      <p:tavLst>
                                        <p:tav tm="0">
                                          <p:val>
                                            <p:fltVal val="0"/>
                                          </p:val>
                                        </p:tav>
                                        <p:tav tm="100000">
                                          <p:val>
                                            <p:strVal val="#ppt_w"/>
                                          </p:val>
                                        </p:tav>
                                      </p:tavLst>
                                    </p:anim>
                                    <p:anim calcmode="lin" valueType="num">
                                      <p:cBhvr>
                                        <p:cTn id="83" dur="500" fill="hold"/>
                                        <p:tgtEl>
                                          <p:spTgt spid="36"/>
                                        </p:tgtEl>
                                        <p:attrNameLst>
                                          <p:attrName>ppt_h</p:attrName>
                                        </p:attrNameLst>
                                      </p:cBhvr>
                                      <p:tavLst>
                                        <p:tav tm="0">
                                          <p:val>
                                            <p:fltVal val="0"/>
                                          </p:val>
                                        </p:tav>
                                        <p:tav tm="100000">
                                          <p:val>
                                            <p:strVal val="#ppt_h"/>
                                          </p:val>
                                        </p:tav>
                                      </p:tavLst>
                                    </p:anim>
                                    <p:animEffect transition="in" filter="fade">
                                      <p:cBhvr>
                                        <p:cTn id="84" dur="500"/>
                                        <p:tgtEl>
                                          <p:spTgt spid="36"/>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43"/>
                                        </p:tgtEl>
                                        <p:attrNameLst>
                                          <p:attrName>style.visibility</p:attrName>
                                        </p:attrNameLst>
                                      </p:cBhvr>
                                      <p:to>
                                        <p:strVal val="visible"/>
                                      </p:to>
                                    </p:set>
                                    <p:anim calcmode="lin" valueType="num">
                                      <p:cBhvr>
                                        <p:cTn id="96" dur="500" fill="hold"/>
                                        <p:tgtEl>
                                          <p:spTgt spid="43"/>
                                        </p:tgtEl>
                                        <p:attrNameLst>
                                          <p:attrName>ppt_w</p:attrName>
                                        </p:attrNameLst>
                                      </p:cBhvr>
                                      <p:tavLst>
                                        <p:tav tm="0">
                                          <p:val>
                                            <p:fltVal val="0"/>
                                          </p:val>
                                        </p:tav>
                                        <p:tav tm="100000">
                                          <p:val>
                                            <p:strVal val="#ppt_w"/>
                                          </p:val>
                                        </p:tav>
                                      </p:tavLst>
                                    </p:anim>
                                    <p:anim calcmode="lin" valueType="num">
                                      <p:cBhvr>
                                        <p:cTn id="97" dur="500" fill="hold"/>
                                        <p:tgtEl>
                                          <p:spTgt spid="43"/>
                                        </p:tgtEl>
                                        <p:attrNameLst>
                                          <p:attrName>ppt_h</p:attrName>
                                        </p:attrNameLst>
                                      </p:cBhvr>
                                      <p:tavLst>
                                        <p:tav tm="0">
                                          <p:val>
                                            <p:fltVal val="0"/>
                                          </p:val>
                                        </p:tav>
                                        <p:tav tm="100000">
                                          <p:val>
                                            <p:strVal val="#ppt_h"/>
                                          </p:val>
                                        </p:tav>
                                      </p:tavLst>
                                    </p:anim>
                                    <p:animEffect transition="in" filter="fade">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xit" presetSubtype="0" fill="hold" nodeType="clickEffect">
                                  <p:stCondLst>
                                    <p:cond delay="0"/>
                                  </p:stCondLst>
                                  <p:childTnLst>
                                    <p:animEffect transition="out" filter="fade">
                                      <p:cBhvr>
                                        <p:cTn id="102" dur="1000"/>
                                        <p:tgtEl>
                                          <p:spTgt spid="4"/>
                                        </p:tgtEl>
                                      </p:cBhvr>
                                    </p:animEffect>
                                    <p:anim calcmode="lin" valueType="num">
                                      <p:cBhvr>
                                        <p:cTn id="103" dur="1000"/>
                                        <p:tgtEl>
                                          <p:spTgt spid="4"/>
                                        </p:tgtEl>
                                        <p:attrNameLst>
                                          <p:attrName>ppt_x</p:attrName>
                                        </p:attrNameLst>
                                      </p:cBhvr>
                                      <p:tavLst>
                                        <p:tav tm="0">
                                          <p:val>
                                            <p:strVal val="ppt_x"/>
                                          </p:val>
                                        </p:tav>
                                        <p:tav tm="100000">
                                          <p:val>
                                            <p:strVal val="ppt_x"/>
                                          </p:val>
                                        </p:tav>
                                      </p:tavLst>
                                    </p:anim>
                                    <p:anim calcmode="lin" valueType="num">
                                      <p:cBhvr>
                                        <p:cTn id="104" dur="1000"/>
                                        <p:tgtEl>
                                          <p:spTgt spid="4"/>
                                        </p:tgtEl>
                                        <p:attrNameLst>
                                          <p:attrName>ppt_y</p:attrName>
                                        </p:attrNameLst>
                                      </p:cBhvr>
                                      <p:tavLst>
                                        <p:tav tm="0">
                                          <p:val>
                                            <p:strVal val="ppt_y"/>
                                          </p:val>
                                        </p:tav>
                                        <p:tav tm="100000">
                                          <p:val>
                                            <p:strVal val="ppt_y+.1"/>
                                          </p:val>
                                        </p:tav>
                                      </p:tavLst>
                                    </p:anim>
                                    <p:set>
                                      <p:cBhvr>
                                        <p:cTn id="105" dur="1" fill="hold">
                                          <p:stCondLst>
                                            <p:cond delay="999"/>
                                          </p:stCondLst>
                                        </p:cTn>
                                        <p:tgtEl>
                                          <p:spTgt spid="4"/>
                                        </p:tgtEl>
                                        <p:attrNameLst>
                                          <p:attrName>style.visibility</p:attrName>
                                        </p:attrNameLst>
                                      </p:cBhvr>
                                      <p:to>
                                        <p:strVal val="hidden"/>
                                      </p:to>
                                    </p:set>
                                  </p:childTnLst>
                                </p:cTn>
                              </p:par>
                              <p:par>
                                <p:cTn id="106" presetID="42" presetClass="exit" presetSubtype="0" fill="hold" grpId="1" nodeType="withEffect">
                                  <p:stCondLst>
                                    <p:cond delay="0"/>
                                  </p:stCondLst>
                                  <p:childTnLst>
                                    <p:animEffect transition="out" filter="fade">
                                      <p:cBhvr>
                                        <p:cTn id="107" dur="1000"/>
                                        <p:tgtEl>
                                          <p:spTgt spid="9"/>
                                        </p:tgtEl>
                                      </p:cBhvr>
                                    </p:animEffect>
                                    <p:anim calcmode="lin" valueType="num">
                                      <p:cBhvr>
                                        <p:cTn id="108" dur="1000"/>
                                        <p:tgtEl>
                                          <p:spTgt spid="9"/>
                                        </p:tgtEl>
                                        <p:attrNameLst>
                                          <p:attrName>ppt_x</p:attrName>
                                        </p:attrNameLst>
                                      </p:cBhvr>
                                      <p:tavLst>
                                        <p:tav tm="0">
                                          <p:val>
                                            <p:strVal val="ppt_x"/>
                                          </p:val>
                                        </p:tav>
                                        <p:tav tm="100000">
                                          <p:val>
                                            <p:strVal val="ppt_x"/>
                                          </p:val>
                                        </p:tav>
                                      </p:tavLst>
                                    </p:anim>
                                    <p:anim calcmode="lin" valueType="num">
                                      <p:cBhvr>
                                        <p:cTn id="109" dur="1000"/>
                                        <p:tgtEl>
                                          <p:spTgt spid="9"/>
                                        </p:tgtEl>
                                        <p:attrNameLst>
                                          <p:attrName>ppt_y</p:attrName>
                                        </p:attrNameLst>
                                      </p:cBhvr>
                                      <p:tavLst>
                                        <p:tav tm="0">
                                          <p:val>
                                            <p:strVal val="ppt_y"/>
                                          </p:val>
                                        </p:tav>
                                        <p:tav tm="100000">
                                          <p:val>
                                            <p:strVal val="ppt_y+.1"/>
                                          </p:val>
                                        </p:tav>
                                      </p:tavLst>
                                    </p:anim>
                                    <p:set>
                                      <p:cBhvr>
                                        <p:cTn id="110" dur="1" fill="hold">
                                          <p:stCondLst>
                                            <p:cond delay="999"/>
                                          </p:stCondLst>
                                        </p:cTn>
                                        <p:tgtEl>
                                          <p:spTgt spid="9"/>
                                        </p:tgtEl>
                                        <p:attrNameLst>
                                          <p:attrName>style.visibility</p:attrName>
                                        </p:attrNameLst>
                                      </p:cBhvr>
                                      <p:to>
                                        <p:strVal val="hidden"/>
                                      </p:to>
                                    </p:set>
                                  </p:childTnLst>
                                </p:cTn>
                              </p:par>
                              <p:par>
                                <p:cTn id="111" presetID="42" presetClass="exit" presetSubtype="0" fill="hold" grpId="1" nodeType="withEffect">
                                  <p:stCondLst>
                                    <p:cond delay="0"/>
                                  </p:stCondLst>
                                  <p:childTnLst>
                                    <p:animEffect transition="out" filter="fade">
                                      <p:cBhvr>
                                        <p:cTn id="112" dur="1000"/>
                                        <p:tgtEl>
                                          <p:spTgt spid="41"/>
                                        </p:tgtEl>
                                      </p:cBhvr>
                                    </p:animEffect>
                                    <p:anim calcmode="lin" valueType="num">
                                      <p:cBhvr>
                                        <p:cTn id="113" dur="1000"/>
                                        <p:tgtEl>
                                          <p:spTgt spid="41"/>
                                        </p:tgtEl>
                                        <p:attrNameLst>
                                          <p:attrName>ppt_x</p:attrName>
                                        </p:attrNameLst>
                                      </p:cBhvr>
                                      <p:tavLst>
                                        <p:tav tm="0">
                                          <p:val>
                                            <p:strVal val="ppt_x"/>
                                          </p:val>
                                        </p:tav>
                                        <p:tav tm="100000">
                                          <p:val>
                                            <p:strVal val="ppt_x"/>
                                          </p:val>
                                        </p:tav>
                                      </p:tavLst>
                                    </p:anim>
                                    <p:anim calcmode="lin" valueType="num">
                                      <p:cBhvr>
                                        <p:cTn id="114" dur="1000"/>
                                        <p:tgtEl>
                                          <p:spTgt spid="41"/>
                                        </p:tgtEl>
                                        <p:attrNameLst>
                                          <p:attrName>ppt_y</p:attrName>
                                        </p:attrNameLst>
                                      </p:cBhvr>
                                      <p:tavLst>
                                        <p:tav tm="0">
                                          <p:val>
                                            <p:strVal val="ppt_y"/>
                                          </p:val>
                                        </p:tav>
                                        <p:tav tm="100000">
                                          <p:val>
                                            <p:strVal val="ppt_y+.1"/>
                                          </p:val>
                                        </p:tav>
                                      </p:tavLst>
                                    </p:anim>
                                    <p:set>
                                      <p:cBhvr>
                                        <p:cTn id="115" dur="1" fill="hold">
                                          <p:stCondLst>
                                            <p:cond delay="999"/>
                                          </p:stCondLst>
                                        </p:cTn>
                                        <p:tgtEl>
                                          <p:spTgt spid="41"/>
                                        </p:tgtEl>
                                        <p:attrNameLst>
                                          <p:attrName>style.visibility</p:attrName>
                                        </p:attrNameLst>
                                      </p:cBhvr>
                                      <p:to>
                                        <p:strVal val="hidden"/>
                                      </p:to>
                                    </p:set>
                                  </p:childTnLst>
                                </p:cTn>
                              </p:par>
                              <p:par>
                                <p:cTn id="116" presetID="42" presetClass="exit" presetSubtype="0" fill="hold" nodeType="withEffect">
                                  <p:stCondLst>
                                    <p:cond delay="0"/>
                                  </p:stCondLst>
                                  <p:childTnLst>
                                    <p:animEffect transition="out" filter="fade">
                                      <p:cBhvr>
                                        <p:cTn id="117" dur="1000"/>
                                        <p:tgtEl>
                                          <p:spTgt spid="26"/>
                                        </p:tgtEl>
                                      </p:cBhvr>
                                    </p:animEffect>
                                    <p:anim calcmode="lin" valueType="num">
                                      <p:cBhvr>
                                        <p:cTn id="118" dur="1000"/>
                                        <p:tgtEl>
                                          <p:spTgt spid="26"/>
                                        </p:tgtEl>
                                        <p:attrNameLst>
                                          <p:attrName>ppt_x</p:attrName>
                                        </p:attrNameLst>
                                      </p:cBhvr>
                                      <p:tavLst>
                                        <p:tav tm="0">
                                          <p:val>
                                            <p:strVal val="ppt_x"/>
                                          </p:val>
                                        </p:tav>
                                        <p:tav tm="100000">
                                          <p:val>
                                            <p:strVal val="ppt_x"/>
                                          </p:val>
                                        </p:tav>
                                      </p:tavLst>
                                    </p:anim>
                                    <p:anim calcmode="lin" valueType="num">
                                      <p:cBhvr>
                                        <p:cTn id="119" dur="1000"/>
                                        <p:tgtEl>
                                          <p:spTgt spid="26"/>
                                        </p:tgtEl>
                                        <p:attrNameLst>
                                          <p:attrName>ppt_y</p:attrName>
                                        </p:attrNameLst>
                                      </p:cBhvr>
                                      <p:tavLst>
                                        <p:tav tm="0">
                                          <p:val>
                                            <p:strVal val="ppt_y"/>
                                          </p:val>
                                        </p:tav>
                                        <p:tav tm="100000">
                                          <p:val>
                                            <p:strVal val="ppt_y+.1"/>
                                          </p:val>
                                        </p:tav>
                                      </p:tavLst>
                                    </p:anim>
                                    <p:set>
                                      <p:cBhvr>
                                        <p:cTn id="120" dur="1" fill="hold">
                                          <p:stCondLst>
                                            <p:cond delay="999"/>
                                          </p:stCondLst>
                                        </p:cTn>
                                        <p:tgtEl>
                                          <p:spTgt spid="26"/>
                                        </p:tgtEl>
                                        <p:attrNameLst>
                                          <p:attrName>style.visibility</p:attrName>
                                        </p:attrNameLst>
                                      </p:cBhvr>
                                      <p:to>
                                        <p:strVal val="hidden"/>
                                      </p:to>
                                    </p:set>
                                  </p:childTnLst>
                                </p:cTn>
                              </p:par>
                              <p:par>
                                <p:cTn id="121" presetID="42" presetClass="exit" presetSubtype="0" fill="hold" nodeType="withEffect">
                                  <p:stCondLst>
                                    <p:cond delay="0"/>
                                  </p:stCondLst>
                                  <p:childTnLst>
                                    <p:animEffect transition="out" filter="fade">
                                      <p:cBhvr>
                                        <p:cTn id="122" dur="1000"/>
                                        <p:tgtEl>
                                          <p:spTgt spid="31"/>
                                        </p:tgtEl>
                                      </p:cBhvr>
                                    </p:animEffect>
                                    <p:anim calcmode="lin" valueType="num">
                                      <p:cBhvr>
                                        <p:cTn id="123" dur="1000"/>
                                        <p:tgtEl>
                                          <p:spTgt spid="31"/>
                                        </p:tgtEl>
                                        <p:attrNameLst>
                                          <p:attrName>ppt_x</p:attrName>
                                        </p:attrNameLst>
                                      </p:cBhvr>
                                      <p:tavLst>
                                        <p:tav tm="0">
                                          <p:val>
                                            <p:strVal val="ppt_x"/>
                                          </p:val>
                                        </p:tav>
                                        <p:tav tm="100000">
                                          <p:val>
                                            <p:strVal val="ppt_x"/>
                                          </p:val>
                                        </p:tav>
                                      </p:tavLst>
                                    </p:anim>
                                    <p:anim calcmode="lin" valueType="num">
                                      <p:cBhvr>
                                        <p:cTn id="124" dur="1000"/>
                                        <p:tgtEl>
                                          <p:spTgt spid="31"/>
                                        </p:tgtEl>
                                        <p:attrNameLst>
                                          <p:attrName>ppt_y</p:attrName>
                                        </p:attrNameLst>
                                      </p:cBhvr>
                                      <p:tavLst>
                                        <p:tav tm="0">
                                          <p:val>
                                            <p:strVal val="ppt_y"/>
                                          </p:val>
                                        </p:tav>
                                        <p:tav tm="100000">
                                          <p:val>
                                            <p:strVal val="ppt_y+.1"/>
                                          </p:val>
                                        </p:tav>
                                      </p:tavLst>
                                    </p:anim>
                                    <p:set>
                                      <p:cBhvr>
                                        <p:cTn id="125" dur="1" fill="hold">
                                          <p:stCondLst>
                                            <p:cond delay="999"/>
                                          </p:stCondLst>
                                        </p:cTn>
                                        <p:tgtEl>
                                          <p:spTgt spid="31"/>
                                        </p:tgtEl>
                                        <p:attrNameLst>
                                          <p:attrName>style.visibility</p:attrName>
                                        </p:attrNameLst>
                                      </p:cBhvr>
                                      <p:to>
                                        <p:strVal val="hidden"/>
                                      </p:to>
                                    </p:set>
                                  </p:childTnLst>
                                </p:cTn>
                              </p:par>
                              <p:par>
                                <p:cTn id="126" presetID="42" presetClass="exit" presetSubtype="0" fill="hold" nodeType="withEffect">
                                  <p:stCondLst>
                                    <p:cond delay="0"/>
                                  </p:stCondLst>
                                  <p:childTnLst>
                                    <p:animEffect transition="out" filter="fade">
                                      <p:cBhvr>
                                        <p:cTn id="127" dur="1000"/>
                                        <p:tgtEl>
                                          <p:spTgt spid="36"/>
                                        </p:tgtEl>
                                      </p:cBhvr>
                                    </p:animEffect>
                                    <p:anim calcmode="lin" valueType="num">
                                      <p:cBhvr>
                                        <p:cTn id="128" dur="1000"/>
                                        <p:tgtEl>
                                          <p:spTgt spid="36"/>
                                        </p:tgtEl>
                                        <p:attrNameLst>
                                          <p:attrName>ppt_x</p:attrName>
                                        </p:attrNameLst>
                                      </p:cBhvr>
                                      <p:tavLst>
                                        <p:tav tm="0">
                                          <p:val>
                                            <p:strVal val="ppt_x"/>
                                          </p:val>
                                        </p:tav>
                                        <p:tav tm="100000">
                                          <p:val>
                                            <p:strVal val="ppt_x"/>
                                          </p:val>
                                        </p:tav>
                                      </p:tavLst>
                                    </p:anim>
                                    <p:anim calcmode="lin" valueType="num">
                                      <p:cBhvr>
                                        <p:cTn id="129" dur="1000"/>
                                        <p:tgtEl>
                                          <p:spTgt spid="36"/>
                                        </p:tgtEl>
                                        <p:attrNameLst>
                                          <p:attrName>ppt_y</p:attrName>
                                        </p:attrNameLst>
                                      </p:cBhvr>
                                      <p:tavLst>
                                        <p:tav tm="0">
                                          <p:val>
                                            <p:strVal val="ppt_y"/>
                                          </p:val>
                                        </p:tav>
                                        <p:tav tm="100000">
                                          <p:val>
                                            <p:strVal val="ppt_y+.1"/>
                                          </p:val>
                                        </p:tav>
                                      </p:tavLst>
                                    </p:anim>
                                    <p:set>
                                      <p:cBhvr>
                                        <p:cTn id="130" dur="1" fill="hold">
                                          <p:stCondLst>
                                            <p:cond delay="999"/>
                                          </p:stCondLst>
                                        </p:cTn>
                                        <p:tgtEl>
                                          <p:spTgt spid="36"/>
                                        </p:tgtEl>
                                        <p:attrNameLst>
                                          <p:attrName>style.visibility</p:attrName>
                                        </p:attrNameLst>
                                      </p:cBhvr>
                                      <p:to>
                                        <p:strVal val="hidden"/>
                                      </p:to>
                                    </p:set>
                                  </p:childTnLst>
                                </p:cTn>
                              </p:par>
                              <p:par>
                                <p:cTn id="131" presetID="42" presetClass="exit" presetSubtype="0" fill="hold" grpId="1" nodeType="withEffect">
                                  <p:stCondLst>
                                    <p:cond delay="0"/>
                                  </p:stCondLst>
                                  <p:childTnLst>
                                    <p:animEffect transition="out" filter="fade">
                                      <p:cBhvr>
                                        <p:cTn id="132" dur="1000"/>
                                        <p:tgtEl>
                                          <p:spTgt spid="42"/>
                                        </p:tgtEl>
                                      </p:cBhvr>
                                    </p:animEffect>
                                    <p:anim calcmode="lin" valueType="num">
                                      <p:cBhvr>
                                        <p:cTn id="133" dur="1000"/>
                                        <p:tgtEl>
                                          <p:spTgt spid="42"/>
                                        </p:tgtEl>
                                        <p:attrNameLst>
                                          <p:attrName>ppt_x</p:attrName>
                                        </p:attrNameLst>
                                      </p:cBhvr>
                                      <p:tavLst>
                                        <p:tav tm="0">
                                          <p:val>
                                            <p:strVal val="ppt_x"/>
                                          </p:val>
                                        </p:tav>
                                        <p:tav tm="100000">
                                          <p:val>
                                            <p:strVal val="ppt_x"/>
                                          </p:val>
                                        </p:tav>
                                      </p:tavLst>
                                    </p:anim>
                                    <p:anim calcmode="lin" valueType="num">
                                      <p:cBhvr>
                                        <p:cTn id="134" dur="1000"/>
                                        <p:tgtEl>
                                          <p:spTgt spid="42"/>
                                        </p:tgtEl>
                                        <p:attrNameLst>
                                          <p:attrName>ppt_y</p:attrName>
                                        </p:attrNameLst>
                                      </p:cBhvr>
                                      <p:tavLst>
                                        <p:tav tm="0">
                                          <p:val>
                                            <p:strVal val="ppt_y"/>
                                          </p:val>
                                        </p:tav>
                                        <p:tav tm="100000">
                                          <p:val>
                                            <p:strVal val="ppt_y+.1"/>
                                          </p:val>
                                        </p:tav>
                                      </p:tavLst>
                                    </p:anim>
                                    <p:set>
                                      <p:cBhvr>
                                        <p:cTn id="135" dur="1" fill="hold">
                                          <p:stCondLst>
                                            <p:cond delay="999"/>
                                          </p:stCondLst>
                                        </p:cTn>
                                        <p:tgtEl>
                                          <p:spTgt spid="42"/>
                                        </p:tgtEl>
                                        <p:attrNameLst>
                                          <p:attrName>style.visibility</p:attrName>
                                        </p:attrNameLst>
                                      </p:cBhvr>
                                      <p:to>
                                        <p:strVal val="hidden"/>
                                      </p:to>
                                    </p:set>
                                  </p:childTnLst>
                                </p:cTn>
                              </p:par>
                              <p:par>
                                <p:cTn id="136" presetID="42" presetClass="exit" presetSubtype="0" fill="hold" grpId="1" nodeType="withEffect">
                                  <p:stCondLst>
                                    <p:cond delay="0"/>
                                  </p:stCondLst>
                                  <p:childTnLst>
                                    <p:animEffect transition="out" filter="fade">
                                      <p:cBhvr>
                                        <p:cTn id="137" dur="1000"/>
                                        <p:tgtEl>
                                          <p:spTgt spid="43"/>
                                        </p:tgtEl>
                                      </p:cBhvr>
                                    </p:animEffect>
                                    <p:anim calcmode="lin" valueType="num">
                                      <p:cBhvr>
                                        <p:cTn id="138" dur="1000"/>
                                        <p:tgtEl>
                                          <p:spTgt spid="43"/>
                                        </p:tgtEl>
                                        <p:attrNameLst>
                                          <p:attrName>ppt_x</p:attrName>
                                        </p:attrNameLst>
                                      </p:cBhvr>
                                      <p:tavLst>
                                        <p:tav tm="0">
                                          <p:val>
                                            <p:strVal val="ppt_x"/>
                                          </p:val>
                                        </p:tav>
                                        <p:tav tm="100000">
                                          <p:val>
                                            <p:strVal val="ppt_x"/>
                                          </p:val>
                                        </p:tav>
                                      </p:tavLst>
                                    </p:anim>
                                    <p:anim calcmode="lin" valueType="num">
                                      <p:cBhvr>
                                        <p:cTn id="139" dur="1000"/>
                                        <p:tgtEl>
                                          <p:spTgt spid="43"/>
                                        </p:tgtEl>
                                        <p:attrNameLst>
                                          <p:attrName>ppt_y</p:attrName>
                                        </p:attrNameLst>
                                      </p:cBhvr>
                                      <p:tavLst>
                                        <p:tav tm="0">
                                          <p:val>
                                            <p:strVal val="ppt_y"/>
                                          </p:val>
                                        </p:tav>
                                        <p:tav tm="100000">
                                          <p:val>
                                            <p:strVal val="ppt_y+.1"/>
                                          </p:val>
                                        </p:tav>
                                      </p:tavLst>
                                    </p:anim>
                                    <p:set>
                                      <p:cBhvr>
                                        <p:cTn id="140" dur="1" fill="hold">
                                          <p:stCondLst>
                                            <p:cond delay="999"/>
                                          </p:stCondLst>
                                        </p:cTn>
                                        <p:tgtEl>
                                          <p:spTgt spid="43"/>
                                        </p:tgtEl>
                                        <p:attrNameLst>
                                          <p:attrName>style.visibility</p:attrName>
                                        </p:attrNameLst>
                                      </p:cBhvr>
                                      <p:to>
                                        <p:strVal val="hidden"/>
                                      </p:to>
                                    </p:set>
                                  </p:childTnLst>
                                </p:cTn>
                              </p:par>
                            </p:childTnLst>
                          </p:cTn>
                        </p:par>
                        <p:par>
                          <p:cTn id="141" fill="hold">
                            <p:stCondLst>
                              <p:cond delay="1000"/>
                            </p:stCondLst>
                            <p:childTnLst>
                              <p:par>
                                <p:cTn id="142" presetID="16" presetClass="entr" presetSubtype="37" fill="hold" nodeType="after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barn(outVertical)">
                                      <p:cBhvr>
                                        <p:cTn id="144" dur="500"/>
                                        <p:tgtEl>
                                          <p:spTgt spid="49"/>
                                        </p:tgtEl>
                                      </p:cBhvr>
                                    </p:animEffect>
                                  </p:childTnLst>
                                </p:cTn>
                              </p:par>
                              <p:par>
                                <p:cTn id="145" presetID="16" presetClass="entr" presetSubtype="37" fill="hold" nodeType="withEffect">
                                  <p:stCondLst>
                                    <p:cond delay="0"/>
                                  </p:stCondLst>
                                  <p:childTnLst>
                                    <p:set>
                                      <p:cBhvr>
                                        <p:cTn id="146" dur="1" fill="hold">
                                          <p:stCondLst>
                                            <p:cond delay="0"/>
                                          </p:stCondLst>
                                        </p:cTn>
                                        <p:tgtEl>
                                          <p:spTgt spid="54"/>
                                        </p:tgtEl>
                                        <p:attrNameLst>
                                          <p:attrName>style.visibility</p:attrName>
                                        </p:attrNameLst>
                                      </p:cBhvr>
                                      <p:to>
                                        <p:strVal val="visible"/>
                                      </p:to>
                                    </p:set>
                                    <p:animEffect transition="in" filter="barn(outVertical)">
                                      <p:cBhvr>
                                        <p:cTn id="147" dur="500"/>
                                        <p:tgtEl>
                                          <p:spTgt spid="54"/>
                                        </p:tgtEl>
                                      </p:cBhvr>
                                    </p:animEffect>
                                  </p:childTnLst>
                                </p:cTn>
                              </p:par>
                              <p:par>
                                <p:cTn id="148" presetID="26" presetClass="emph" presetSubtype="0" fill="hold" nodeType="withEffect">
                                  <p:stCondLst>
                                    <p:cond delay="0"/>
                                  </p:stCondLst>
                                  <p:childTnLst>
                                    <p:animEffect transition="out" filter="fade">
                                      <p:cBhvr>
                                        <p:cTn id="149" dur="500" tmFilter="0, 0; .2, .5; .8, .5; 1, 0"/>
                                        <p:tgtEl>
                                          <p:spTgt spid="49"/>
                                        </p:tgtEl>
                                      </p:cBhvr>
                                    </p:animEffect>
                                    <p:animScale>
                                      <p:cBhvr>
                                        <p:cTn id="150" dur="250" autoRev="1" fill="hold"/>
                                        <p:tgtEl>
                                          <p:spTgt spid="49"/>
                                        </p:tgtEl>
                                      </p:cBhvr>
                                      <p:by x="105000" y="105000"/>
                                    </p:animScale>
                                  </p:childTnLst>
                                </p:cTn>
                              </p:par>
                              <p:par>
                                <p:cTn id="151" presetID="26" presetClass="emph" presetSubtype="0" fill="hold" nodeType="withEffect">
                                  <p:stCondLst>
                                    <p:cond delay="0"/>
                                  </p:stCondLst>
                                  <p:childTnLst>
                                    <p:animEffect transition="out" filter="fade">
                                      <p:cBhvr>
                                        <p:cTn id="152" dur="500" tmFilter="0, 0; .2, .5; .8, .5; 1, 0"/>
                                        <p:tgtEl>
                                          <p:spTgt spid="54"/>
                                        </p:tgtEl>
                                      </p:cBhvr>
                                    </p:animEffect>
                                    <p:animScale>
                                      <p:cBhvr>
                                        <p:cTn id="153" dur="250" autoRev="1" fill="hold"/>
                                        <p:tgtEl>
                                          <p:spTgt spid="54"/>
                                        </p:tgtEl>
                                      </p:cBhvr>
                                      <p:by x="105000" y="105000"/>
                                    </p:animScale>
                                  </p:childTnLst>
                                </p:cTn>
                              </p:par>
                            </p:childTnLst>
                          </p:cTn>
                        </p:par>
                      </p:childTnLst>
                    </p:cTn>
                  </p:par>
                  <p:par>
                    <p:cTn id="154" fill="hold">
                      <p:stCondLst>
                        <p:cond delay="indefinite"/>
                      </p:stCondLst>
                      <p:childTnLst>
                        <p:par>
                          <p:cTn id="155" fill="hold">
                            <p:stCondLst>
                              <p:cond delay="0"/>
                            </p:stCondLst>
                            <p:childTnLst>
                              <p:par>
                                <p:cTn id="156" presetID="35" presetClass="path" presetSubtype="0" accel="50000" decel="50000" fill="hold" nodeType="clickEffect">
                                  <p:stCondLst>
                                    <p:cond delay="0"/>
                                  </p:stCondLst>
                                  <p:childTnLst>
                                    <p:animMotion origin="layout" path="M -3.95833E-6 4.81481E-6 L -0.17682 0.10439 " pathEditMode="relative" rAng="0" ptsTypes="AA">
                                      <p:cBhvr>
                                        <p:cTn id="157" dur="1000" fill="hold"/>
                                        <p:tgtEl>
                                          <p:spTgt spid="49"/>
                                        </p:tgtEl>
                                        <p:attrNameLst>
                                          <p:attrName>ppt_x</p:attrName>
                                          <p:attrName>ppt_y</p:attrName>
                                        </p:attrNameLst>
                                      </p:cBhvr>
                                      <p:rCtr x="-8841" y="5208"/>
                                    </p:animMotion>
                                  </p:childTnLst>
                                </p:cTn>
                              </p:par>
                              <p:par>
                                <p:cTn id="158" presetID="63" presetClass="path" presetSubtype="0" accel="50000" decel="50000" fill="hold" nodeType="withEffect">
                                  <p:stCondLst>
                                    <p:cond delay="0"/>
                                  </p:stCondLst>
                                  <p:childTnLst>
                                    <p:animMotion origin="layout" path="M -3.95833E-6 -1.11111E-6 L 0.15743 -0.09583 " pathEditMode="relative" rAng="0" ptsTypes="AA">
                                      <p:cBhvr>
                                        <p:cTn id="159" dur="1000" fill="hold"/>
                                        <p:tgtEl>
                                          <p:spTgt spid="54"/>
                                        </p:tgtEl>
                                        <p:attrNameLst>
                                          <p:attrName>ppt_x</p:attrName>
                                          <p:attrName>ppt_y</p:attrName>
                                        </p:attrNameLst>
                                      </p:cBhvr>
                                      <p:rCtr x="7865" y="-4792"/>
                                    </p:animMotion>
                                  </p:childTnLst>
                                </p:cTn>
                              </p:par>
                            </p:childTnLst>
                          </p:cTn>
                        </p:par>
                        <p:par>
                          <p:cTn id="160" fill="hold">
                            <p:stCondLst>
                              <p:cond delay="1000"/>
                            </p:stCondLst>
                            <p:childTnLst>
                              <p:par>
                                <p:cTn id="161" presetID="53" presetClass="entr" presetSubtype="16"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 calcmode="lin" valueType="num">
                                      <p:cBhvr>
                                        <p:cTn id="163" dur="100" fill="hold"/>
                                        <p:tgtEl>
                                          <p:spTgt spid="44"/>
                                        </p:tgtEl>
                                        <p:attrNameLst>
                                          <p:attrName>ppt_w</p:attrName>
                                        </p:attrNameLst>
                                      </p:cBhvr>
                                      <p:tavLst>
                                        <p:tav tm="0">
                                          <p:val>
                                            <p:fltVal val="0"/>
                                          </p:val>
                                        </p:tav>
                                        <p:tav tm="100000">
                                          <p:val>
                                            <p:strVal val="#ppt_w"/>
                                          </p:val>
                                        </p:tav>
                                      </p:tavLst>
                                    </p:anim>
                                    <p:anim calcmode="lin" valueType="num">
                                      <p:cBhvr>
                                        <p:cTn id="164" dur="100" fill="hold"/>
                                        <p:tgtEl>
                                          <p:spTgt spid="44"/>
                                        </p:tgtEl>
                                        <p:attrNameLst>
                                          <p:attrName>ppt_h</p:attrName>
                                        </p:attrNameLst>
                                      </p:cBhvr>
                                      <p:tavLst>
                                        <p:tav tm="0">
                                          <p:val>
                                            <p:fltVal val="0"/>
                                          </p:val>
                                        </p:tav>
                                        <p:tav tm="100000">
                                          <p:val>
                                            <p:strVal val="#ppt_h"/>
                                          </p:val>
                                        </p:tav>
                                      </p:tavLst>
                                    </p:anim>
                                    <p:animEffect transition="in" filter="fade">
                                      <p:cBhvr>
                                        <p:cTn id="165" dur="100"/>
                                        <p:tgtEl>
                                          <p:spTgt spid="44"/>
                                        </p:tgtEl>
                                      </p:cBhvr>
                                    </p:animEffect>
                                  </p:childTnLst>
                                </p:cTn>
                              </p:par>
                              <p:par>
                                <p:cTn id="166" presetID="6" presetClass="emph" presetSubtype="0" fill="hold" nodeType="withEffect">
                                  <p:stCondLst>
                                    <p:cond delay="100"/>
                                  </p:stCondLst>
                                  <p:childTnLst>
                                    <p:animScale>
                                      <p:cBhvr>
                                        <p:cTn id="167" dur="100" fill="hold"/>
                                        <p:tgtEl>
                                          <p:spTgt spid="44"/>
                                        </p:tgtEl>
                                      </p:cBhvr>
                                      <p:by x="110000" y="110000"/>
                                    </p:animScale>
                                  </p:childTnLst>
                                </p:cTn>
                              </p:par>
                              <p:par>
                                <p:cTn id="168" presetID="6" presetClass="emph" presetSubtype="0" fill="hold" nodeType="withEffect">
                                  <p:stCondLst>
                                    <p:cond delay="200"/>
                                  </p:stCondLst>
                                  <p:childTnLst>
                                    <p:animScale>
                                      <p:cBhvr>
                                        <p:cTn id="169" dur="200" fill="hold"/>
                                        <p:tgtEl>
                                          <p:spTgt spid="44"/>
                                        </p:tgtEl>
                                      </p:cBhvr>
                                      <p:by x="90000" y="90000"/>
                                    </p:animScale>
                                  </p:childTnLst>
                                </p:cTn>
                              </p:par>
                              <p:par>
                                <p:cTn id="170" presetID="6" presetClass="emph" presetSubtype="0" fill="hold" nodeType="withEffect">
                                  <p:stCondLst>
                                    <p:cond delay="400"/>
                                  </p:stCondLst>
                                  <p:childTnLst>
                                    <p:animScale>
                                      <p:cBhvr>
                                        <p:cTn id="171" dur="100" fill="hold"/>
                                        <p:tgtEl>
                                          <p:spTgt spid="44"/>
                                        </p:tgtEl>
                                      </p:cBhvr>
                                      <p:by x="105000" y="105000"/>
                                    </p:animScale>
                                  </p:childTnLst>
                                </p:cTn>
                              </p:par>
                              <p:par>
                                <p:cTn id="172" presetID="6" presetClass="emph" presetSubtype="0" fill="hold" nodeType="withEffect">
                                  <p:stCondLst>
                                    <p:cond delay="500"/>
                                  </p:stCondLst>
                                  <p:childTnLst>
                                    <p:animScale>
                                      <p:cBhvr>
                                        <p:cTn id="173" dur="200" fill="hold"/>
                                        <p:tgtEl>
                                          <p:spTgt spid="44"/>
                                        </p:tgtEl>
                                      </p:cBhvr>
                                      <p:by x="95000" y="95000"/>
                                    </p:animScale>
                                  </p:childTnLst>
                                </p:cTn>
                              </p:par>
                            </p:childTnLst>
                          </p:cTn>
                        </p:par>
                        <p:par>
                          <p:cTn id="174" fill="hold">
                            <p:stCondLst>
                              <p:cond delay="1700"/>
                            </p:stCondLst>
                            <p:childTnLst>
                              <p:par>
                                <p:cTn id="175" presetID="53" presetClass="entr" presetSubtype="16" fill="hold" grpId="0" nodeType="afterEffect">
                                  <p:stCondLst>
                                    <p:cond delay="0"/>
                                  </p:stCondLst>
                                  <p:childTnLst>
                                    <p:set>
                                      <p:cBhvr>
                                        <p:cTn id="176" dur="1" fill="hold">
                                          <p:stCondLst>
                                            <p:cond delay="0"/>
                                          </p:stCondLst>
                                        </p:cTn>
                                        <p:tgtEl>
                                          <p:spTgt spid="59"/>
                                        </p:tgtEl>
                                        <p:attrNameLst>
                                          <p:attrName>style.visibility</p:attrName>
                                        </p:attrNameLst>
                                      </p:cBhvr>
                                      <p:to>
                                        <p:strVal val="visible"/>
                                      </p:to>
                                    </p:set>
                                    <p:anim calcmode="lin" valueType="num">
                                      <p:cBhvr>
                                        <p:cTn id="177" dur="100" fill="hold"/>
                                        <p:tgtEl>
                                          <p:spTgt spid="59"/>
                                        </p:tgtEl>
                                        <p:attrNameLst>
                                          <p:attrName>ppt_w</p:attrName>
                                        </p:attrNameLst>
                                      </p:cBhvr>
                                      <p:tavLst>
                                        <p:tav tm="0">
                                          <p:val>
                                            <p:fltVal val="0"/>
                                          </p:val>
                                        </p:tav>
                                        <p:tav tm="100000">
                                          <p:val>
                                            <p:strVal val="#ppt_w"/>
                                          </p:val>
                                        </p:tav>
                                      </p:tavLst>
                                    </p:anim>
                                    <p:anim calcmode="lin" valueType="num">
                                      <p:cBhvr>
                                        <p:cTn id="178" dur="100" fill="hold"/>
                                        <p:tgtEl>
                                          <p:spTgt spid="59"/>
                                        </p:tgtEl>
                                        <p:attrNameLst>
                                          <p:attrName>ppt_h</p:attrName>
                                        </p:attrNameLst>
                                      </p:cBhvr>
                                      <p:tavLst>
                                        <p:tav tm="0">
                                          <p:val>
                                            <p:fltVal val="0"/>
                                          </p:val>
                                        </p:tav>
                                        <p:tav tm="100000">
                                          <p:val>
                                            <p:strVal val="#ppt_h"/>
                                          </p:val>
                                        </p:tav>
                                      </p:tavLst>
                                    </p:anim>
                                    <p:animEffect transition="in" filter="fade">
                                      <p:cBhvr>
                                        <p:cTn id="179" dur="100"/>
                                        <p:tgtEl>
                                          <p:spTgt spid="59"/>
                                        </p:tgtEl>
                                      </p:cBhvr>
                                    </p:animEffect>
                                  </p:childTnLst>
                                </p:cTn>
                              </p:par>
                              <p:par>
                                <p:cTn id="180" presetID="6" presetClass="emph" presetSubtype="0" fill="hold" grpId="1" nodeType="withEffect">
                                  <p:stCondLst>
                                    <p:cond delay="100"/>
                                  </p:stCondLst>
                                  <p:childTnLst>
                                    <p:animScale>
                                      <p:cBhvr>
                                        <p:cTn id="181" dur="100" fill="hold"/>
                                        <p:tgtEl>
                                          <p:spTgt spid="59"/>
                                        </p:tgtEl>
                                      </p:cBhvr>
                                      <p:by x="110000" y="110000"/>
                                    </p:animScale>
                                  </p:childTnLst>
                                </p:cTn>
                              </p:par>
                              <p:par>
                                <p:cTn id="182" presetID="6" presetClass="emph" presetSubtype="0" fill="hold" grpId="2" nodeType="withEffect">
                                  <p:stCondLst>
                                    <p:cond delay="200"/>
                                  </p:stCondLst>
                                  <p:childTnLst>
                                    <p:animScale>
                                      <p:cBhvr>
                                        <p:cTn id="183" dur="200" fill="hold"/>
                                        <p:tgtEl>
                                          <p:spTgt spid="59"/>
                                        </p:tgtEl>
                                      </p:cBhvr>
                                      <p:by x="90000" y="90000"/>
                                    </p:animScale>
                                  </p:childTnLst>
                                </p:cTn>
                              </p:par>
                              <p:par>
                                <p:cTn id="184" presetID="6" presetClass="emph" presetSubtype="0" fill="hold" grpId="3" nodeType="withEffect">
                                  <p:stCondLst>
                                    <p:cond delay="400"/>
                                  </p:stCondLst>
                                  <p:childTnLst>
                                    <p:animScale>
                                      <p:cBhvr>
                                        <p:cTn id="185" dur="100" fill="hold"/>
                                        <p:tgtEl>
                                          <p:spTgt spid="59"/>
                                        </p:tgtEl>
                                      </p:cBhvr>
                                      <p:by x="105000" y="105000"/>
                                    </p:animScale>
                                  </p:childTnLst>
                                </p:cTn>
                              </p:par>
                              <p:par>
                                <p:cTn id="186" presetID="6" presetClass="emph" presetSubtype="0" fill="hold" grpId="4" nodeType="withEffect">
                                  <p:stCondLst>
                                    <p:cond delay="500"/>
                                  </p:stCondLst>
                                  <p:childTnLst>
                                    <p:animScale>
                                      <p:cBhvr>
                                        <p:cTn id="187" dur="200" fill="hold"/>
                                        <p:tgtEl>
                                          <p:spTgt spid="59"/>
                                        </p:tgtEl>
                                      </p:cBhvr>
                                      <p:by x="95000" y="95000"/>
                                    </p:animScale>
                                  </p:childTnLst>
                                </p:cTn>
                              </p:par>
                            </p:childTnLst>
                          </p:cTn>
                        </p:par>
                      </p:childTnLst>
                    </p:cTn>
                  </p:par>
                  <p:par>
                    <p:cTn id="188" fill="hold">
                      <p:stCondLst>
                        <p:cond delay="indefinite"/>
                      </p:stCondLst>
                      <p:childTnLst>
                        <p:par>
                          <p:cTn id="189" fill="hold">
                            <p:stCondLst>
                              <p:cond delay="0"/>
                            </p:stCondLst>
                            <p:childTnLst>
                              <p:par>
                                <p:cTn id="190" presetID="12" presetClass="entr" presetSubtype="8" fill="hold" nodeType="clickEffect">
                                  <p:stCondLst>
                                    <p:cond delay="0"/>
                                  </p:stCondLst>
                                  <p:childTnLst>
                                    <p:set>
                                      <p:cBhvr>
                                        <p:cTn id="191" dur="1" fill="hold">
                                          <p:stCondLst>
                                            <p:cond delay="0"/>
                                          </p:stCondLst>
                                        </p:cTn>
                                        <p:tgtEl>
                                          <p:spTgt spid="60"/>
                                        </p:tgtEl>
                                        <p:attrNameLst>
                                          <p:attrName>style.visibility</p:attrName>
                                        </p:attrNameLst>
                                      </p:cBhvr>
                                      <p:to>
                                        <p:strVal val="visible"/>
                                      </p:to>
                                    </p:set>
                                    <p:anim calcmode="lin" valueType="num">
                                      <p:cBhvr additive="base">
                                        <p:cTn id="192" dur="500"/>
                                        <p:tgtEl>
                                          <p:spTgt spid="60"/>
                                        </p:tgtEl>
                                        <p:attrNameLst>
                                          <p:attrName>ppt_x</p:attrName>
                                        </p:attrNameLst>
                                      </p:cBhvr>
                                      <p:tavLst>
                                        <p:tav tm="0">
                                          <p:val>
                                            <p:strVal val="#ppt_x-#ppt_w*1.125000"/>
                                          </p:val>
                                        </p:tav>
                                        <p:tav tm="100000">
                                          <p:val>
                                            <p:strVal val="#ppt_x"/>
                                          </p:val>
                                        </p:tav>
                                      </p:tavLst>
                                    </p:anim>
                                    <p:animEffect transition="in" filter="wipe(right)">
                                      <p:cBhvr>
                                        <p:cTn id="193" dur="500"/>
                                        <p:tgtEl>
                                          <p:spTgt spid="60"/>
                                        </p:tgtEl>
                                      </p:cBhvr>
                                    </p:animEffect>
                                  </p:childTnLst>
                                </p:cTn>
                              </p:par>
                              <p:par>
                                <p:cTn id="194" presetID="12" presetClass="entr" presetSubtype="8" fill="hold" grpId="0" nodeType="withEffect">
                                  <p:stCondLst>
                                    <p:cond delay="0"/>
                                  </p:stCondLst>
                                  <p:childTnLst>
                                    <p:set>
                                      <p:cBhvr>
                                        <p:cTn id="195" dur="1" fill="hold">
                                          <p:stCondLst>
                                            <p:cond delay="0"/>
                                          </p:stCondLst>
                                        </p:cTn>
                                        <p:tgtEl>
                                          <p:spTgt spid="63"/>
                                        </p:tgtEl>
                                        <p:attrNameLst>
                                          <p:attrName>style.visibility</p:attrName>
                                        </p:attrNameLst>
                                      </p:cBhvr>
                                      <p:to>
                                        <p:strVal val="visible"/>
                                      </p:to>
                                    </p:set>
                                    <p:anim calcmode="lin" valueType="num">
                                      <p:cBhvr additive="base">
                                        <p:cTn id="196" dur="500"/>
                                        <p:tgtEl>
                                          <p:spTgt spid="63"/>
                                        </p:tgtEl>
                                        <p:attrNameLst>
                                          <p:attrName>ppt_x</p:attrName>
                                        </p:attrNameLst>
                                      </p:cBhvr>
                                      <p:tavLst>
                                        <p:tav tm="0">
                                          <p:val>
                                            <p:strVal val="#ppt_x-#ppt_w*1.125000"/>
                                          </p:val>
                                        </p:tav>
                                        <p:tav tm="100000">
                                          <p:val>
                                            <p:strVal val="#ppt_x"/>
                                          </p:val>
                                        </p:tav>
                                      </p:tavLst>
                                    </p:anim>
                                    <p:animEffect transition="in" filter="wipe(right)">
                                      <p:cBhvr>
                                        <p:cTn id="197" dur="500"/>
                                        <p:tgtEl>
                                          <p:spTgt spid="63"/>
                                        </p:tgtEl>
                                      </p:cBhvr>
                                    </p:animEffect>
                                  </p:childTnLst>
                                </p:cTn>
                              </p:par>
                            </p:childTnLst>
                          </p:cTn>
                        </p:par>
                        <p:par>
                          <p:cTn id="198" fill="hold">
                            <p:stCondLst>
                              <p:cond delay="500"/>
                            </p:stCondLst>
                            <p:childTnLst>
                              <p:par>
                                <p:cTn id="199" presetID="3" presetClass="emph" presetSubtype="2" fill="hold" grpId="1" nodeType="afterEffect">
                                  <p:stCondLst>
                                    <p:cond delay="0"/>
                                  </p:stCondLst>
                                  <p:childTnLst>
                                    <p:animClr clrSpc="rgb" dir="cw">
                                      <p:cBhvr override="childStyle">
                                        <p:cTn id="200" dur="1000" fill="hold"/>
                                        <p:tgtEl>
                                          <p:spTgt spid="63"/>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5" grpId="0"/>
      <p:bldP spid="25" grpId="1"/>
      <p:bldP spid="41" grpId="0"/>
      <p:bldP spid="41" grpId="1"/>
      <p:bldP spid="42" grpId="0"/>
      <p:bldP spid="42" grpId="1"/>
      <p:bldP spid="43" grpId="0"/>
      <p:bldP spid="43" grpId="1"/>
      <p:bldP spid="59" grpId="0"/>
      <p:bldP spid="59" grpId="1"/>
      <p:bldP spid="59" grpId="2"/>
      <p:bldP spid="59" grpId="3"/>
      <p:bldP spid="59" grpId="4"/>
      <p:bldP spid="63" grpId="0"/>
      <p:bldP spid="63"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en-US" altLang="zh-CN" dirty="0"/>
              <a:t>DNS</a:t>
            </a:r>
            <a:r>
              <a:rPr lang="zh-CN" altLang="en-US" dirty="0"/>
              <a:t>简况</a:t>
            </a:r>
          </a:p>
        </p:txBody>
      </p:sp>
      <p:grpSp>
        <p:nvGrpSpPr>
          <p:cNvPr id="4" name="组合 3">
            <a:extLst>
              <a:ext uri="{FF2B5EF4-FFF2-40B4-BE49-F238E27FC236}">
                <a16:creationId xmlns:a16="http://schemas.microsoft.com/office/drawing/2014/main" id="{FCEAAE4B-7FF6-482C-AB4E-C04BC47FA22A}"/>
              </a:ext>
            </a:extLst>
          </p:cNvPr>
          <p:cNvGrpSpPr/>
          <p:nvPr/>
        </p:nvGrpSpPr>
        <p:grpSpPr>
          <a:xfrm>
            <a:off x="1323278" y="2607486"/>
            <a:ext cx="10031769" cy="476221"/>
            <a:chOff x="1403750" y="3593123"/>
            <a:chExt cx="10031769" cy="476221"/>
          </a:xfrm>
        </p:grpSpPr>
        <p:grpSp>
          <p:nvGrpSpPr>
            <p:cNvPr id="5" name="组合 4">
              <a:extLst>
                <a:ext uri="{FF2B5EF4-FFF2-40B4-BE49-F238E27FC236}">
                  <a16:creationId xmlns:a16="http://schemas.microsoft.com/office/drawing/2014/main" id="{D0511CC1-DA2B-40B7-981D-72F9FE468A19}"/>
                </a:ext>
              </a:extLst>
            </p:cNvPr>
            <p:cNvGrpSpPr/>
            <p:nvPr/>
          </p:nvGrpSpPr>
          <p:grpSpPr>
            <a:xfrm>
              <a:off x="1403750" y="3593123"/>
              <a:ext cx="490436" cy="476221"/>
              <a:chOff x="1403750" y="3593123"/>
              <a:chExt cx="808892" cy="785446"/>
            </a:xfrm>
          </p:grpSpPr>
          <p:sp>
            <p:nvSpPr>
              <p:cNvPr id="7" name="对话气泡: 椭圆形 4">
                <a:extLst>
                  <a:ext uri="{FF2B5EF4-FFF2-40B4-BE49-F238E27FC236}">
                    <a16:creationId xmlns:a16="http://schemas.microsoft.com/office/drawing/2014/main" id="{AB53F1AD-D30F-4228-877F-EA0E46B5F4FB}"/>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DFB109EE-09E4-4C49-9D0F-D7DE0EFF90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322C2FE4-5221-40D6-B28A-9B852CBCB32B}"/>
                </a:ext>
              </a:extLst>
            </p:cNvPr>
            <p:cNvSpPr txBox="1">
              <a:spLocks noChangeArrowheads="1"/>
            </p:cNvSpPr>
            <p:nvPr/>
          </p:nvSpPr>
          <p:spPr bwMode="auto">
            <a:xfrm>
              <a:off x="1985931" y="3593123"/>
              <a:ext cx="944958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是一个分布式数据库，由很多</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服务器按照层次结构组织起来</a:t>
              </a:r>
            </a:p>
          </p:txBody>
        </p:sp>
      </p:grpSp>
      <p:grpSp>
        <p:nvGrpSpPr>
          <p:cNvPr id="9" name="组合 8">
            <a:extLst>
              <a:ext uri="{FF2B5EF4-FFF2-40B4-BE49-F238E27FC236}">
                <a16:creationId xmlns:a16="http://schemas.microsoft.com/office/drawing/2014/main" id="{1A11EEE1-869F-49E4-B740-76F284B55753}"/>
              </a:ext>
            </a:extLst>
          </p:cNvPr>
          <p:cNvGrpSpPr/>
          <p:nvPr/>
        </p:nvGrpSpPr>
        <p:grpSpPr>
          <a:xfrm>
            <a:off x="1295402" y="3522109"/>
            <a:ext cx="10059645" cy="876330"/>
            <a:chOff x="1403750" y="3593123"/>
            <a:chExt cx="10059645" cy="876330"/>
          </a:xfrm>
        </p:grpSpPr>
        <p:grpSp>
          <p:nvGrpSpPr>
            <p:cNvPr id="10" name="组合 9">
              <a:extLst>
                <a:ext uri="{FF2B5EF4-FFF2-40B4-BE49-F238E27FC236}">
                  <a16:creationId xmlns:a16="http://schemas.microsoft.com/office/drawing/2014/main" id="{2F8CCB87-DD08-4BAA-97B7-07CA7A0FA9EB}"/>
                </a:ext>
              </a:extLst>
            </p:cNvPr>
            <p:cNvGrpSpPr/>
            <p:nvPr/>
          </p:nvGrpSpPr>
          <p:grpSpPr>
            <a:xfrm>
              <a:off x="1403750" y="3593123"/>
              <a:ext cx="490436" cy="476221"/>
              <a:chOff x="1403750" y="3593123"/>
              <a:chExt cx="808892" cy="785446"/>
            </a:xfrm>
          </p:grpSpPr>
          <p:sp>
            <p:nvSpPr>
              <p:cNvPr id="12" name="对话气泡: 椭圆形 4">
                <a:extLst>
                  <a:ext uri="{FF2B5EF4-FFF2-40B4-BE49-F238E27FC236}">
                    <a16:creationId xmlns:a16="http://schemas.microsoft.com/office/drawing/2014/main" id="{58267229-B9DD-4E64-903D-D2828BDF5935}"/>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round-web-cam_17861">
                <a:extLst>
                  <a:ext uri="{FF2B5EF4-FFF2-40B4-BE49-F238E27FC236}">
                    <a16:creationId xmlns:a16="http://schemas.microsoft.com/office/drawing/2014/main" id="{06A14B96-526B-484D-8F78-27DC75C6608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1" name="Text Box 79">
              <a:extLst>
                <a:ext uri="{FF2B5EF4-FFF2-40B4-BE49-F238E27FC236}">
                  <a16:creationId xmlns:a16="http://schemas.microsoft.com/office/drawing/2014/main" id="{57E703A3-2648-49BA-9890-EE51C4AD3BD4}"/>
                </a:ext>
              </a:extLst>
            </p:cNvPr>
            <p:cNvSpPr txBox="1">
              <a:spLocks noChangeArrowheads="1"/>
            </p:cNvSpPr>
            <p:nvPr/>
          </p:nvSpPr>
          <p:spPr bwMode="auto">
            <a:xfrm>
              <a:off x="1985931" y="3593123"/>
              <a:ext cx="9477464"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运行在端到端系统上，且使用</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协议（</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53</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号端口）进行报文传输，因此</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是应用层协议</a:t>
              </a:r>
            </a:p>
          </p:txBody>
        </p:sp>
      </p:grpSp>
      <p:grpSp>
        <p:nvGrpSpPr>
          <p:cNvPr id="14" name="组合 13">
            <a:extLst>
              <a:ext uri="{FF2B5EF4-FFF2-40B4-BE49-F238E27FC236}">
                <a16:creationId xmlns:a16="http://schemas.microsoft.com/office/drawing/2014/main" id="{F3CD5192-7D08-4A9E-B25B-F5DBE29752ED}"/>
              </a:ext>
            </a:extLst>
          </p:cNvPr>
          <p:cNvGrpSpPr/>
          <p:nvPr/>
        </p:nvGrpSpPr>
        <p:grpSpPr>
          <a:xfrm>
            <a:off x="1295402" y="4641975"/>
            <a:ext cx="5693780" cy="476221"/>
            <a:chOff x="1403750" y="3593123"/>
            <a:chExt cx="5693780" cy="476221"/>
          </a:xfrm>
        </p:grpSpPr>
        <p:grpSp>
          <p:nvGrpSpPr>
            <p:cNvPr id="15" name="组合 14">
              <a:extLst>
                <a:ext uri="{FF2B5EF4-FFF2-40B4-BE49-F238E27FC236}">
                  <a16:creationId xmlns:a16="http://schemas.microsoft.com/office/drawing/2014/main" id="{F8C4EF15-2188-45F4-AEDA-59FB4D849E99}"/>
                </a:ext>
              </a:extLst>
            </p:cNvPr>
            <p:cNvGrpSpPr/>
            <p:nvPr/>
          </p:nvGrpSpPr>
          <p:grpSpPr>
            <a:xfrm>
              <a:off x="1403750" y="3593123"/>
              <a:ext cx="490436" cy="476221"/>
              <a:chOff x="1403750" y="3593123"/>
              <a:chExt cx="808892" cy="785446"/>
            </a:xfrm>
          </p:grpSpPr>
          <p:sp>
            <p:nvSpPr>
              <p:cNvPr id="17" name="对话气泡: 椭圆形 4">
                <a:extLst>
                  <a:ext uri="{FF2B5EF4-FFF2-40B4-BE49-F238E27FC236}">
                    <a16:creationId xmlns:a16="http://schemas.microsoft.com/office/drawing/2014/main" id="{E3633421-E5A0-46ED-88D0-C3F980133F66}"/>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round-web-cam_17861">
                <a:extLst>
                  <a:ext uri="{FF2B5EF4-FFF2-40B4-BE49-F238E27FC236}">
                    <a16:creationId xmlns:a16="http://schemas.microsoft.com/office/drawing/2014/main" id="{4CBD772A-F9D7-49C4-B550-12CB905CFF1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6" name="Text Box 79">
              <a:extLst>
                <a:ext uri="{FF2B5EF4-FFF2-40B4-BE49-F238E27FC236}">
                  <a16:creationId xmlns:a16="http://schemas.microsoft.com/office/drawing/2014/main" id="{2EE9BB1C-30FF-4B78-A47B-791ADA54D326}"/>
                </a:ext>
              </a:extLst>
            </p:cNvPr>
            <p:cNvSpPr txBox="1">
              <a:spLocks noChangeArrowheads="1"/>
            </p:cNvSpPr>
            <p:nvPr/>
          </p:nvSpPr>
          <p:spPr bwMode="auto">
            <a:xfrm>
              <a:off x="1985932" y="3593123"/>
              <a:ext cx="511159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以</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的模式工作</a:t>
              </a:r>
            </a:p>
          </p:txBody>
        </p:sp>
      </p:grpSp>
      <p:grpSp>
        <p:nvGrpSpPr>
          <p:cNvPr id="19" name="组合 18">
            <a:extLst>
              <a:ext uri="{FF2B5EF4-FFF2-40B4-BE49-F238E27FC236}">
                <a16:creationId xmlns:a16="http://schemas.microsoft.com/office/drawing/2014/main" id="{D28C58F0-9CA7-439C-AF71-039A3AE458C3}"/>
              </a:ext>
            </a:extLst>
          </p:cNvPr>
          <p:cNvGrpSpPr/>
          <p:nvPr/>
        </p:nvGrpSpPr>
        <p:grpSpPr>
          <a:xfrm>
            <a:off x="1295402" y="5556598"/>
            <a:ext cx="9007640" cy="476221"/>
            <a:chOff x="1403750" y="3593123"/>
            <a:chExt cx="9007640" cy="476221"/>
          </a:xfrm>
        </p:grpSpPr>
        <p:grpSp>
          <p:nvGrpSpPr>
            <p:cNvPr id="20" name="组合 19">
              <a:extLst>
                <a:ext uri="{FF2B5EF4-FFF2-40B4-BE49-F238E27FC236}">
                  <a16:creationId xmlns:a16="http://schemas.microsoft.com/office/drawing/2014/main" id="{AF0EF2BB-89EC-494F-9F4E-B40053964337}"/>
                </a:ext>
              </a:extLst>
            </p:cNvPr>
            <p:cNvGrpSpPr/>
            <p:nvPr/>
          </p:nvGrpSpPr>
          <p:grpSpPr>
            <a:xfrm>
              <a:off x="1403750" y="3593123"/>
              <a:ext cx="490436" cy="476221"/>
              <a:chOff x="1403750" y="3593123"/>
              <a:chExt cx="808892" cy="785446"/>
            </a:xfrm>
          </p:grpSpPr>
          <p:sp>
            <p:nvSpPr>
              <p:cNvPr id="22" name="对话气泡: 椭圆形 4">
                <a:extLst>
                  <a:ext uri="{FF2B5EF4-FFF2-40B4-BE49-F238E27FC236}">
                    <a16:creationId xmlns:a16="http://schemas.microsoft.com/office/drawing/2014/main" id="{965D43B5-C138-4D0D-9987-1890E0B6D57F}"/>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round-web-cam_17861">
                <a:extLst>
                  <a:ext uri="{FF2B5EF4-FFF2-40B4-BE49-F238E27FC236}">
                    <a16:creationId xmlns:a16="http://schemas.microsoft.com/office/drawing/2014/main" id="{722724F4-18CC-4951-BCD0-0843FC506E8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1" name="Text Box 79">
              <a:extLst>
                <a:ext uri="{FF2B5EF4-FFF2-40B4-BE49-F238E27FC236}">
                  <a16:creationId xmlns:a16="http://schemas.microsoft.com/office/drawing/2014/main" id="{89CE7704-F612-4C3A-B656-3599774CC922}"/>
                </a:ext>
              </a:extLst>
            </p:cNvPr>
            <p:cNvSpPr txBox="1">
              <a:spLocks noChangeArrowheads="1"/>
            </p:cNvSpPr>
            <p:nvPr/>
          </p:nvSpPr>
          <p:spPr bwMode="auto">
            <a:xfrm>
              <a:off x="1985931" y="3593123"/>
              <a:ext cx="842545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不直接和用户打交道，而是因特网的核心功能</a:t>
              </a:r>
            </a:p>
          </p:txBody>
        </p:sp>
      </p:grpSp>
    </p:spTree>
    <p:extLst>
      <p:ext uri="{BB962C8B-B14F-4D97-AF65-F5344CB8AC3E}">
        <p14:creationId xmlns:p14="http://schemas.microsoft.com/office/powerpoint/2010/main" val="10061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一次最简单的</a:t>
            </a:r>
            <a:r>
              <a:rPr lang="en-US" altLang="zh-CN" dirty="0"/>
              <a:t>DNS</a:t>
            </a:r>
            <a:r>
              <a:rPr lang="zh-CN" altLang="en-US" dirty="0"/>
              <a:t>解析过程</a:t>
            </a:r>
          </a:p>
        </p:txBody>
      </p:sp>
      <p:sp>
        <p:nvSpPr>
          <p:cNvPr id="4" name="矩形 3">
            <a:extLst>
              <a:ext uri="{FF2B5EF4-FFF2-40B4-BE49-F238E27FC236}">
                <a16:creationId xmlns:a16="http://schemas.microsoft.com/office/drawing/2014/main" id="{5D0F51F4-D93C-406B-9FD1-6B40CFB7E85D}"/>
              </a:ext>
            </a:extLst>
          </p:cNvPr>
          <p:cNvSpPr/>
          <p:nvPr/>
        </p:nvSpPr>
        <p:spPr>
          <a:xfrm>
            <a:off x="1929733" y="4362877"/>
            <a:ext cx="9363019" cy="937180"/>
          </a:xfrm>
          <a:prstGeom prst="rect">
            <a:avLst/>
          </a:prstGeom>
        </p:spPr>
        <p:txBody>
          <a:bodyPr wrap="square">
            <a:spAutoFit/>
          </a:bodyPr>
          <a:lstStyle/>
          <a:p>
            <a:pPr algn="just" defTabSz="914400">
              <a:lnSpc>
                <a:spcPct val="120000"/>
              </a:lnSpc>
            </a:pP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服务器向</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客户机返回一个包含对应</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IP</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地址（</a:t>
            </a:r>
            <a:r>
              <a:rPr lang="en-US" altLang="zh-CN" sz="2400" kern="100" dirty="0">
                <a:solidFill>
                  <a:prstClr val="black"/>
                </a:solidFill>
                <a:latin typeface="思源黑体 CN Normal"/>
                <a:ea typeface="宋体" panose="02010600030101010101" pitchFamily="2" charset="-122"/>
                <a:cs typeface="Times New Roman" panose="02020603050405020304" pitchFamily="18" charset="0"/>
              </a:rPr>
              <a:t>202.114.0.245</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）的响应报文</a:t>
            </a:r>
            <a:endParaRPr lang="zh-CN" altLang="zh-CN" sz="2400" kern="100" dirty="0">
              <a:solidFill>
                <a:prstClr val="black"/>
              </a:solidFill>
              <a:latin typeface="思源黑体 CN Normal"/>
              <a:ea typeface="宋体"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CF8E025F-B94E-47F9-BA12-CB5C7D94F86F}"/>
              </a:ext>
            </a:extLst>
          </p:cNvPr>
          <p:cNvGrpSpPr/>
          <p:nvPr/>
        </p:nvGrpSpPr>
        <p:grpSpPr>
          <a:xfrm>
            <a:off x="1339854" y="2487355"/>
            <a:ext cx="490436" cy="476221"/>
            <a:chOff x="2217538" y="5725158"/>
            <a:chExt cx="490436" cy="476221"/>
          </a:xfrm>
        </p:grpSpPr>
        <p:sp>
          <p:nvSpPr>
            <p:cNvPr id="6" name="对话气泡: 椭圆形 4">
              <a:extLst>
                <a:ext uri="{FF2B5EF4-FFF2-40B4-BE49-F238E27FC236}">
                  <a16:creationId xmlns:a16="http://schemas.microsoft.com/office/drawing/2014/main" id="{A932B091-EBEA-4E73-920D-B304D1ED9621}"/>
                </a:ext>
              </a:extLst>
            </p:cNvPr>
            <p:cNvSpPr/>
            <p:nvPr/>
          </p:nvSpPr>
          <p:spPr>
            <a:xfrm>
              <a:off x="2217538" y="5725158"/>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round-web-cam_17861">
              <a:extLst>
                <a:ext uri="{FF2B5EF4-FFF2-40B4-BE49-F238E27FC236}">
                  <a16:creationId xmlns:a16="http://schemas.microsoft.com/office/drawing/2014/main" id="{F2CDF5DF-EC63-48A3-8A57-1599426E5972}"/>
                </a:ext>
              </a:extLst>
            </p:cNvPr>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8" name="矩形 7">
            <a:extLst>
              <a:ext uri="{FF2B5EF4-FFF2-40B4-BE49-F238E27FC236}">
                <a16:creationId xmlns:a16="http://schemas.microsoft.com/office/drawing/2014/main" id="{6B604335-920C-4152-8D6F-DFC0528D295A}"/>
              </a:ext>
            </a:extLst>
          </p:cNvPr>
          <p:cNvSpPr/>
          <p:nvPr/>
        </p:nvSpPr>
        <p:spPr>
          <a:xfrm>
            <a:off x="1929733" y="2426940"/>
            <a:ext cx="8922413" cy="937180"/>
          </a:xfrm>
          <a:prstGeom prst="rect">
            <a:avLst/>
          </a:prstGeom>
        </p:spPr>
        <p:txBody>
          <a:bodyPr wrap="square">
            <a:spAutoFit/>
          </a:bodyPr>
          <a:lstStyle/>
          <a:p>
            <a:pPr algn="just" defTabSz="914400">
              <a:lnSpc>
                <a:spcPct val="120000"/>
              </a:lnSpc>
            </a:pP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在浏览器中输入</a:t>
            </a:r>
            <a:r>
              <a:rPr lang="en-US" altLang="zh-CN" sz="2400" kern="100" dirty="0">
                <a:solidFill>
                  <a:srgbClr val="0070C0"/>
                </a:solidFill>
                <a:latin typeface="思源黑体 CN Normal"/>
                <a:ea typeface="宋体"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www.hust.edu.cn/index.html</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链接，从该链接中取出</a:t>
            </a:r>
            <a:r>
              <a:rPr lang="en-US" altLang="zh-CN" sz="2400" kern="100" dirty="0">
                <a:solidFill>
                  <a:srgbClr val="0070C0"/>
                </a:solidFill>
                <a:latin typeface="思源黑体 CN Normal"/>
                <a:ea typeface="宋体"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rPr>
              <a:t>www.hust.edu.cn</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部分，发送给</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客户机</a:t>
            </a:r>
            <a:endParaRPr lang="zh-CN" altLang="zh-CN" sz="2400" kern="100" dirty="0">
              <a:solidFill>
                <a:prstClr val="black"/>
              </a:solidFill>
              <a:latin typeface="思源黑体 CN Normal"/>
              <a:ea typeface="宋体" panose="02010600030101010101" pitchFamily="2" charset="-122"/>
              <a:cs typeface="Times New Roman" panose="02020603050405020304" pitchFamily="18" charset="0"/>
            </a:endParaRPr>
          </a:p>
        </p:txBody>
      </p:sp>
      <p:grpSp>
        <p:nvGrpSpPr>
          <p:cNvPr id="9" name="组合 8">
            <a:extLst>
              <a:ext uri="{FF2B5EF4-FFF2-40B4-BE49-F238E27FC236}">
                <a16:creationId xmlns:a16="http://schemas.microsoft.com/office/drawing/2014/main" id="{7A6C98E3-F1F0-4B8C-994E-73A1AAE952A7}"/>
              </a:ext>
            </a:extLst>
          </p:cNvPr>
          <p:cNvGrpSpPr/>
          <p:nvPr/>
        </p:nvGrpSpPr>
        <p:grpSpPr>
          <a:xfrm>
            <a:off x="1292482" y="5859964"/>
            <a:ext cx="490436" cy="476221"/>
            <a:chOff x="2217538" y="5725158"/>
            <a:chExt cx="490436" cy="476221"/>
          </a:xfrm>
        </p:grpSpPr>
        <p:sp>
          <p:nvSpPr>
            <p:cNvPr id="10" name="对话气泡: 椭圆形 4">
              <a:extLst>
                <a:ext uri="{FF2B5EF4-FFF2-40B4-BE49-F238E27FC236}">
                  <a16:creationId xmlns:a16="http://schemas.microsoft.com/office/drawing/2014/main" id="{7E5A6265-7217-4A2D-B1D1-AD618BC9DF46}"/>
                </a:ext>
              </a:extLst>
            </p:cNvPr>
            <p:cNvSpPr/>
            <p:nvPr/>
          </p:nvSpPr>
          <p:spPr>
            <a:xfrm>
              <a:off x="2217538" y="5725158"/>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round-web-cam_17861">
              <a:extLst>
                <a:ext uri="{FF2B5EF4-FFF2-40B4-BE49-F238E27FC236}">
                  <a16:creationId xmlns:a16="http://schemas.microsoft.com/office/drawing/2014/main" id="{5A06B0D3-9507-4B03-BACC-01528299ED5B}"/>
                </a:ext>
              </a:extLst>
            </p:cNvPr>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grpSp>
        <p:nvGrpSpPr>
          <p:cNvPr id="12" name="组合 11">
            <a:extLst>
              <a:ext uri="{FF2B5EF4-FFF2-40B4-BE49-F238E27FC236}">
                <a16:creationId xmlns:a16="http://schemas.microsoft.com/office/drawing/2014/main" id="{944B6DCF-9DE5-467F-99E9-6ED4F1DBD937}"/>
              </a:ext>
            </a:extLst>
          </p:cNvPr>
          <p:cNvGrpSpPr/>
          <p:nvPr/>
        </p:nvGrpSpPr>
        <p:grpSpPr>
          <a:xfrm>
            <a:off x="1292482" y="5325051"/>
            <a:ext cx="490436" cy="476221"/>
            <a:chOff x="2217538" y="5725158"/>
            <a:chExt cx="490436" cy="476221"/>
          </a:xfrm>
        </p:grpSpPr>
        <p:sp>
          <p:nvSpPr>
            <p:cNvPr id="13" name="对话气泡: 椭圆形 4">
              <a:extLst>
                <a:ext uri="{FF2B5EF4-FFF2-40B4-BE49-F238E27FC236}">
                  <a16:creationId xmlns:a16="http://schemas.microsoft.com/office/drawing/2014/main" id="{6201F4A1-B79B-41D2-8985-29929EC2FC51}"/>
                </a:ext>
              </a:extLst>
            </p:cNvPr>
            <p:cNvSpPr/>
            <p:nvPr/>
          </p:nvSpPr>
          <p:spPr>
            <a:xfrm>
              <a:off x="2217538" y="5725158"/>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round-web-cam_17861">
              <a:extLst>
                <a:ext uri="{FF2B5EF4-FFF2-40B4-BE49-F238E27FC236}">
                  <a16:creationId xmlns:a16="http://schemas.microsoft.com/office/drawing/2014/main" id="{FDD78470-CD3A-49D3-A1D9-CA147AC12AD5}"/>
                </a:ext>
              </a:extLst>
            </p:cNvPr>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grpSp>
        <p:nvGrpSpPr>
          <p:cNvPr id="15" name="组合 14">
            <a:extLst>
              <a:ext uri="{FF2B5EF4-FFF2-40B4-BE49-F238E27FC236}">
                <a16:creationId xmlns:a16="http://schemas.microsoft.com/office/drawing/2014/main" id="{0BF6890B-873D-4C30-B8DA-A328A4463B11}"/>
              </a:ext>
            </a:extLst>
          </p:cNvPr>
          <p:cNvGrpSpPr/>
          <p:nvPr/>
        </p:nvGrpSpPr>
        <p:grpSpPr>
          <a:xfrm>
            <a:off x="1292482" y="3518500"/>
            <a:ext cx="490436" cy="476221"/>
            <a:chOff x="2217538" y="5725158"/>
            <a:chExt cx="490436" cy="476221"/>
          </a:xfrm>
        </p:grpSpPr>
        <p:sp>
          <p:nvSpPr>
            <p:cNvPr id="16" name="对话气泡: 椭圆形 4">
              <a:extLst>
                <a:ext uri="{FF2B5EF4-FFF2-40B4-BE49-F238E27FC236}">
                  <a16:creationId xmlns:a16="http://schemas.microsoft.com/office/drawing/2014/main" id="{CA3F17EE-6510-42C8-8BB8-3F27774ED7C6}"/>
                </a:ext>
              </a:extLst>
            </p:cNvPr>
            <p:cNvSpPr/>
            <p:nvPr/>
          </p:nvSpPr>
          <p:spPr>
            <a:xfrm>
              <a:off x="2217538" y="5725158"/>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round-web-cam_17861">
              <a:extLst>
                <a:ext uri="{FF2B5EF4-FFF2-40B4-BE49-F238E27FC236}">
                  <a16:creationId xmlns:a16="http://schemas.microsoft.com/office/drawing/2014/main" id="{24EC6B83-52B8-4A42-8624-0551E3D625A8}"/>
                </a:ext>
              </a:extLst>
            </p:cNvPr>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grpSp>
        <p:nvGrpSpPr>
          <p:cNvPr id="18" name="组合 17">
            <a:extLst>
              <a:ext uri="{FF2B5EF4-FFF2-40B4-BE49-F238E27FC236}">
                <a16:creationId xmlns:a16="http://schemas.microsoft.com/office/drawing/2014/main" id="{46E05DF3-9D3A-4307-8DF9-6C6C16E86CA8}"/>
              </a:ext>
            </a:extLst>
          </p:cNvPr>
          <p:cNvGrpSpPr/>
          <p:nvPr/>
        </p:nvGrpSpPr>
        <p:grpSpPr>
          <a:xfrm>
            <a:off x="1292482" y="4384747"/>
            <a:ext cx="490436" cy="476221"/>
            <a:chOff x="2217538" y="5725158"/>
            <a:chExt cx="490436" cy="476221"/>
          </a:xfrm>
        </p:grpSpPr>
        <p:sp>
          <p:nvSpPr>
            <p:cNvPr id="19" name="对话气泡: 椭圆形 4">
              <a:extLst>
                <a:ext uri="{FF2B5EF4-FFF2-40B4-BE49-F238E27FC236}">
                  <a16:creationId xmlns:a16="http://schemas.microsoft.com/office/drawing/2014/main" id="{8E4A7194-AEC8-4173-A574-D33D19FC5121}"/>
                </a:ext>
              </a:extLst>
            </p:cNvPr>
            <p:cNvSpPr/>
            <p:nvPr/>
          </p:nvSpPr>
          <p:spPr>
            <a:xfrm>
              <a:off x="2217538" y="5725158"/>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 name="round-web-cam_17861">
              <a:extLst>
                <a:ext uri="{FF2B5EF4-FFF2-40B4-BE49-F238E27FC236}">
                  <a16:creationId xmlns:a16="http://schemas.microsoft.com/office/drawing/2014/main" id="{070236B5-1FD0-416F-810E-EBFBDD26F111}"/>
                </a:ext>
              </a:extLst>
            </p:cNvPr>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1" name="矩形 20">
            <a:extLst>
              <a:ext uri="{FF2B5EF4-FFF2-40B4-BE49-F238E27FC236}">
                <a16:creationId xmlns:a16="http://schemas.microsoft.com/office/drawing/2014/main" id="{BBD7E9BE-26A3-402A-A8A8-11E6AF43CA3A}"/>
              </a:ext>
            </a:extLst>
          </p:cNvPr>
          <p:cNvSpPr/>
          <p:nvPr/>
        </p:nvSpPr>
        <p:spPr>
          <a:xfrm>
            <a:off x="1929733" y="3447567"/>
            <a:ext cx="8922413" cy="937180"/>
          </a:xfrm>
          <a:prstGeom prst="rect">
            <a:avLst/>
          </a:prstGeom>
        </p:spPr>
        <p:txBody>
          <a:bodyPr wrap="square">
            <a:spAutoFit/>
          </a:bodyPr>
          <a:lstStyle/>
          <a:p>
            <a:pPr algn="just" defTabSz="914400">
              <a:lnSpc>
                <a:spcPct val="120000"/>
              </a:lnSpc>
            </a:pP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客户机向</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服务器发送包含域名</a:t>
            </a:r>
            <a:r>
              <a:rPr lang="en-US" altLang="zh-CN" sz="2400" kern="100" dirty="0">
                <a:solidFill>
                  <a:srgbClr val="0070C0"/>
                </a:solidFill>
                <a:latin typeface="思源黑体 CN Normal"/>
                <a:ea typeface="宋体"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rPr>
              <a:t>www.hust.edu.cn</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的查询请求报文</a:t>
            </a:r>
            <a:endParaRPr lang="zh-CN" altLang="zh-CN" sz="2400" kern="100" dirty="0">
              <a:solidFill>
                <a:prstClr val="black"/>
              </a:solidFill>
              <a:latin typeface="思源黑体 CN Normal"/>
              <a:ea typeface="宋体" panose="02010600030101010101"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2F40F020-BDAC-4732-9BAA-563770B32FDE}"/>
              </a:ext>
            </a:extLst>
          </p:cNvPr>
          <p:cNvSpPr/>
          <p:nvPr/>
        </p:nvSpPr>
        <p:spPr>
          <a:xfrm>
            <a:off x="1926813" y="5769363"/>
            <a:ext cx="9363019" cy="583108"/>
          </a:xfrm>
          <a:prstGeom prst="rect">
            <a:avLst/>
          </a:prstGeom>
        </p:spPr>
        <p:txBody>
          <a:bodyPr wrap="square">
            <a:spAutoFit/>
          </a:bodyPr>
          <a:lstStyle/>
          <a:p>
            <a:pPr algn="just" defTabSz="914400">
              <a:lnSpc>
                <a:spcPct val="150000"/>
              </a:lnSpc>
            </a:pP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浏览器向</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IP</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地址所在</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WEB</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服务器发起</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TCP</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链接</a:t>
            </a:r>
            <a:endParaRPr lang="zh-CN" altLang="zh-CN" sz="2400" kern="100" dirty="0">
              <a:solidFill>
                <a:prstClr val="black"/>
              </a:solidFill>
              <a:latin typeface="思源黑体 CN Normal"/>
              <a:ea typeface="宋体" panose="02010600030101010101" pitchFamily="2" charset="-122"/>
              <a:cs typeface="Times New Roman" panose="02020603050405020304" pitchFamily="18" charset="0"/>
            </a:endParaRPr>
          </a:p>
        </p:txBody>
      </p:sp>
      <p:sp>
        <p:nvSpPr>
          <p:cNvPr id="23" name="矩形 22">
            <a:extLst>
              <a:ext uri="{FF2B5EF4-FFF2-40B4-BE49-F238E27FC236}">
                <a16:creationId xmlns:a16="http://schemas.microsoft.com/office/drawing/2014/main" id="{FAB38EFA-10F6-4EAF-906C-A78BE2BA2023}"/>
              </a:ext>
            </a:extLst>
          </p:cNvPr>
          <p:cNvSpPr/>
          <p:nvPr/>
        </p:nvSpPr>
        <p:spPr>
          <a:xfrm>
            <a:off x="1926813" y="5235013"/>
            <a:ext cx="9363019" cy="583108"/>
          </a:xfrm>
          <a:prstGeom prst="rect">
            <a:avLst/>
          </a:prstGeom>
        </p:spPr>
        <p:txBody>
          <a:bodyPr wrap="square">
            <a:spAutoFit/>
          </a:bodyPr>
          <a:lstStyle/>
          <a:p>
            <a:pPr algn="just" defTabSz="914400">
              <a:lnSpc>
                <a:spcPct val="150000"/>
              </a:lnSpc>
            </a:pP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DNS</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客户机将获得的</a:t>
            </a:r>
            <a:r>
              <a:rPr lang="en-US" altLang="zh-CN" sz="2400" kern="100" dirty="0">
                <a:solidFill>
                  <a:srgbClr val="000000"/>
                </a:solidFill>
                <a:latin typeface="思源黑体 CN Normal"/>
                <a:ea typeface="宋体" panose="02010600030101010101" pitchFamily="2" charset="-122"/>
                <a:cs typeface="Times New Roman" panose="02020603050405020304" pitchFamily="18" charset="0"/>
              </a:rPr>
              <a:t>IP</a:t>
            </a:r>
            <a:r>
              <a:rPr lang="zh-CN" altLang="zh-CN" sz="2400" kern="100" dirty="0">
                <a:solidFill>
                  <a:srgbClr val="000000"/>
                </a:solidFill>
                <a:latin typeface="思源黑体 CN Normal"/>
                <a:ea typeface="宋体" panose="02010600030101010101" pitchFamily="2" charset="-122"/>
                <a:cs typeface="Times New Roman" panose="02020603050405020304" pitchFamily="18" charset="0"/>
              </a:rPr>
              <a:t>地址传送给浏览器</a:t>
            </a:r>
            <a:endParaRPr lang="zh-CN" altLang="zh-CN" sz="2400" kern="100" dirty="0">
              <a:solidFill>
                <a:prstClr val="black"/>
              </a:solidFill>
              <a:latin typeface="思源黑体 CN Normal"/>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039243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DNS</a:t>
            </a:r>
            <a:r>
              <a:rPr lang="zh-CN" altLang="en-US" dirty="0"/>
              <a:t>的实现</a:t>
            </a:r>
          </a:p>
        </p:txBody>
      </p:sp>
      <p:sp>
        <p:nvSpPr>
          <p:cNvPr id="4" name="Rectangle 3">
            <a:extLst>
              <a:ext uri="{FF2B5EF4-FFF2-40B4-BE49-F238E27FC236}">
                <a16:creationId xmlns:a16="http://schemas.microsoft.com/office/drawing/2014/main" id="{77EB2D79-BE31-4C5B-BB10-E47D8F764627}"/>
              </a:ext>
            </a:extLst>
          </p:cNvPr>
          <p:cNvSpPr txBox="1">
            <a:spLocks noChangeArrowheads="1"/>
          </p:cNvSpPr>
          <p:nvPr/>
        </p:nvSpPr>
        <p:spPr>
          <a:xfrm>
            <a:off x="1940661" y="2402234"/>
            <a:ext cx="11331322" cy="640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dirty="0">
                <a:solidFill>
                  <a:prstClr val="black"/>
                </a:solidFill>
                <a:latin typeface="思源黑体 CN Normal"/>
                <a:ea typeface="楷体" panose="02010609060101010101" pitchFamily="49" charset="-122"/>
                <a:cs typeface="Arial" panose="020B0604020202020204" pitchFamily="34" charset="0"/>
              </a:rPr>
              <a:t>最简单的方法</a:t>
            </a:r>
            <a:r>
              <a:rPr lang="en-US" altLang="zh-CN" dirty="0">
                <a:solidFill>
                  <a:prstClr val="black"/>
                </a:solidFill>
                <a:latin typeface="思源黑体 CN Normal"/>
                <a:ea typeface="楷体" panose="02010609060101010101" pitchFamily="49" charset="-122"/>
                <a:cs typeface="Arial" panose="020B0604020202020204" pitchFamily="34" charset="0"/>
              </a:rPr>
              <a:t>——</a:t>
            </a:r>
            <a:r>
              <a:rPr lang="zh-CN" altLang="en-US" dirty="0">
                <a:solidFill>
                  <a:prstClr val="black"/>
                </a:solidFill>
                <a:latin typeface="思源黑体 CN Normal"/>
                <a:ea typeface="楷体" panose="02010609060101010101" pitchFamily="49" charset="-122"/>
                <a:cs typeface="Arial" panose="020B0604020202020204" pitchFamily="34" charset="0"/>
              </a:rPr>
              <a:t>单台</a:t>
            </a:r>
            <a:r>
              <a:rPr lang="en-US" altLang="zh-CN" dirty="0">
                <a:solidFill>
                  <a:prstClr val="black"/>
                </a:solidFill>
                <a:latin typeface="思源黑体 CN Normal"/>
                <a:ea typeface="楷体" panose="02010609060101010101" pitchFamily="49" charset="-122"/>
                <a:cs typeface="Arial" panose="020B0604020202020204" pitchFamily="34" charset="0"/>
              </a:rPr>
              <a:t>DNS</a:t>
            </a:r>
            <a:r>
              <a:rPr lang="zh-CN" altLang="en-US" dirty="0">
                <a:solidFill>
                  <a:prstClr val="black"/>
                </a:solidFill>
                <a:latin typeface="思源黑体 CN Normal"/>
                <a:ea typeface="楷体" panose="02010609060101010101" pitchFamily="49" charset="-122"/>
                <a:cs typeface="Arial" panose="020B0604020202020204" pitchFamily="34" charset="0"/>
              </a:rPr>
              <a:t>服务器</a:t>
            </a:r>
          </a:p>
        </p:txBody>
      </p:sp>
      <p:sp>
        <p:nvSpPr>
          <p:cNvPr id="5" name="Text Box 4">
            <a:extLst>
              <a:ext uri="{FF2B5EF4-FFF2-40B4-BE49-F238E27FC236}">
                <a16:creationId xmlns:a16="http://schemas.microsoft.com/office/drawing/2014/main" id="{2194A67D-E498-47F9-BA94-46CEF8962EB6}"/>
              </a:ext>
            </a:extLst>
          </p:cNvPr>
          <p:cNvSpPr txBox="1">
            <a:spLocks noChangeArrowheads="1"/>
          </p:cNvSpPr>
          <p:nvPr/>
        </p:nvSpPr>
        <p:spPr bwMode="auto">
          <a:xfrm>
            <a:off x="2772734" y="5567918"/>
            <a:ext cx="7037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2800" b="1" dirty="0">
                <a:solidFill>
                  <a:srgbClr val="FF0000"/>
                </a:solidFill>
                <a:latin typeface="思源黑体 CN Normal"/>
                <a:ea typeface="楷体" panose="02010609060101010101" pitchFamily="49" charset="-122"/>
              </a:rPr>
              <a:t>显然，这种方法是世界上最笨的方法！！！</a:t>
            </a:r>
          </a:p>
        </p:txBody>
      </p:sp>
      <p:grpSp>
        <p:nvGrpSpPr>
          <p:cNvPr id="6" name="组合 5">
            <a:extLst>
              <a:ext uri="{FF2B5EF4-FFF2-40B4-BE49-F238E27FC236}">
                <a16:creationId xmlns:a16="http://schemas.microsoft.com/office/drawing/2014/main" id="{F78D7D09-DDC6-4664-AA2C-02334C1DFC05}"/>
              </a:ext>
            </a:extLst>
          </p:cNvPr>
          <p:cNvGrpSpPr/>
          <p:nvPr/>
        </p:nvGrpSpPr>
        <p:grpSpPr>
          <a:xfrm>
            <a:off x="1295402" y="2521839"/>
            <a:ext cx="490436" cy="476221"/>
            <a:chOff x="2217538" y="5725158"/>
            <a:chExt cx="490436" cy="476221"/>
          </a:xfrm>
        </p:grpSpPr>
        <p:sp>
          <p:nvSpPr>
            <p:cNvPr id="7" name="对话气泡: 椭圆形 4">
              <a:extLst>
                <a:ext uri="{FF2B5EF4-FFF2-40B4-BE49-F238E27FC236}">
                  <a16:creationId xmlns:a16="http://schemas.microsoft.com/office/drawing/2014/main" id="{8D01D7AF-912E-4AB4-BDEE-EC1CF06596AE}"/>
                </a:ext>
              </a:extLst>
            </p:cNvPr>
            <p:cNvSpPr/>
            <p:nvPr/>
          </p:nvSpPr>
          <p:spPr>
            <a:xfrm>
              <a:off x="2217538" y="5725158"/>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E0E61849-15FA-498F-8BCB-2B0A367193DD}"/>
                </a:ext>
              </a:extLst>
            </p:cNvPr>
            <p:cNvSpPr>
              <a:spLocks noChangeAspect="1"/>
            </p:cNvSpPr>
            <p:nvPr/>
          </p:nvSpPr>
          <p:spPr bwMode="auto">
            <a:xfrm>
              <a:off x="2316981" y="5793204"/>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9" name="Rectangle 3">
            <a:extLst>
              <a:ext uri="{FF2B5EF4-FFF2-40B4-BE49-F238E27FC236}">
                <a16:creationId xmlns:a16="http://schemas.microsoft.com/office/drawing/2014/main" id="{BB42FF79-F0B1-4A40-8B88-D9166D2B9E5B}"/>
              </a:ext>
            </a:extLst>
          </p:cNvPr>
          <p:cNvSpPr txBox="1">
            <a:spLocks noChangeArrowheads="1"/>
          </p:cNvSpPr>
          <p:nvPr/>
        </p:nvSpPr>
        <p:spPr>
          <a:xfrm>
            <a:off x="1295402" y="2979518"/>
            <a:ext cx="9601196" cy="2623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5000"/>
              </a:lnSpc>
              <a:buFont typeface="Wingdings" panose="05000000000000000000" pitchFamily="2" charset="2"/>
              <a:buChar char="n"/>
            </a:pPr>
            <a:r>
              <a:rPr lang="zh-CN" altLang="en-US" dirty="0">
                <a:solidFill>
                  <a:prstClr val="black"/>
                </a:solidFill>
                <a:latin typeface="思源黑体 CN Normal"/>
                <a:ea typeface="楷体" panose="02010609060101010101" pitchFamily="49" charset="-122"/>
                <a:cs typeface="Arial" panose="020B0604020202020204" pitchFamily="34" charset="0"/>
              </a:rPr>
              <a:t> 单点故障的问题：一旦崩溃，因特网何以堪</a:t>
            </a:r>
          </a:p>
          <a:p>
            <a:pPr lvl="1">
              <a:lnSpc>
                <a:spcPct val="125000"/>
              </a:lnSpc>
              <a:buFont typeface="Wingdings" panose="05000000000000000000" pitchFamily="2" charset="2"/>
              <a:buChar char="n"/>
            </a:pPr>
            <a:r>
              <a:rPr lang="zh-CN" altLang="en-US" dirty="0">
                <a:solidFill>
                  <a:prstClr val="black"/>
                </a:solidFill>
                <a:latin typeface="思源黑体 CN Normal"/>
                <a:ea typeface="楷体" panose="02010609060101010101" pitchFamily="49" charset="-122"/>
                <a:cs typeface="Arial" panose="020B0604020202020204" pitchFamily="34" charset="0"/>
              </a:rPr>
              <a:t> 数据的流通量：使得</a:t>
            </a:r>
            <a:r>
              <a:rPr lang="en-US" altLang="zh-CN" dirty="0">
                <a:solidFill>
                  <a:prstClr val="black"/>
                </a:solidFill>
                <a:latin typeface="思源黑体 CN Normal"/>
                <a:ea typeface="楷体" panose="02010609060101010101" pitchFamily="49" charset="-122"/>
                <a:cs typeface="Arial" panose="020B0604020202020204" pitchFamily="34" charset="0"/>
              </a:rPr>
              <a:t>DNS</a:t>
            </a:r>
            <a:r>
              <a:rPr lang="zh-CN" altLang="en-US" dirty="0">
                <a:solidFill>
                  <a:prstClr val="black"/>
                </a:solidFill>
                <a:latin typeface="思源黑体 CN Normal"/>
                <a:ea typeface="楷体" panose="02010609060101010101" pitchFamily="49" charset="-122"/>
                <a:cs typeface="Arial" panose="020B0604020202020204" pitchFamily="34" charset="0"/>
              </a:rPr>
              <a:t>服务器不堪重负</a:t>
            </a:r>
          </a:p>
          <a:p>
            <a:pPr lvl="1">
              <a:lnSpc>
                <a:spcPct val="125000"/>
              </a:lnSpc>
              <a:buFont typeface="Wingdings" panose="05000000000000000000" pitchFamily="2" charset="2"/>
              <a:buChar char="n"/>
            </a:pPr>
            <a:r>
              <a:rPr lang="zh-CN" altLang="en-US" dirty="0">
                <a:solidFill>
                  <a:prstClr val="black"/>
                </a:solidFill>
                <a:latin typeface="思源黑体 CN Normal"/>
                <a:ea typeface="楷体" panose="02010609060101010101" pitchFamily="49" charset="-122"/>
                <a:cs typeface="Arial" panose="020B0604020202020204" pitchFamily="34" charset="0"/>
              </a:rPr>
              <a:t> 远程的集中式数据库：带来严重的延时</a:t>
            </a:r>
          </a:p>
          <a:p>
            <a:pPr lvl="1">
              <a:lnSpc>
                <a:spcPct val="125000"/>
              </a:lnSpc>
              <a:buFont typeface="Wingdings" panose="05000000000000000000" pitchFamily="2" charset="2"/>
              <a:buChar char="n"/>
            </a:pPr>
            <a:r>
              <a:rPr lang="zh-CN" altLang="en-US" dirty="0">
                <a:solidFill>
                  <a:prstClr val="black"/>
                </a:solidFill>
                <a:latin typeface="思源黑体 CN Normal"/>
                <a:ea typeface="楷体" panose="02010609060101010101" pitchFamily="49" charset="-122"/>
                <a:cs typeface="Arial" panose="020B0604020202020204" pitchFamily="34" charset="0"/>
              </a:rPr>
              <a:t> 维护量巨大：</a:t>
            </a:r>
            <a:r>
              <a:rPr lang="en-US" altLang="zh-CN" dirty="0">
                <a:solidFill>
                  <a:prstClr val="black"/>
                </a:solidFill>
                <a:latin typeface="思源黑体 CN Normal"/>
                <a:ea typeface="楷体" panose="02010609060101010101" pitchFamily="49" charset="-122"/>
                <a:cs typeface="Arial" panose="020B0604020202020204" pitchFamily="34" charset="0"/>
              </a:rPr>
              <a:t>DNS</a:t>
            </a:r>
            <a:r>
              <a:rPr lang="zh-CN" altLang="en-US" dirty="0">
                <a:solidFill>
                  <a:prstClr val="black"/>
                </a:solidFill>
                <a:latin typeface="思源黑体 CN Normal"/>
                <a:ea typeface="楷体" panose="02010609060101010101" pitchFamily="49" charset="-122"/>
                <a:cs typeface="Arial" panose="020B0604020202020204" pitchFamily="34" charset="0"/>
              </a:rPr>
              <a:t>服务器不得不拼命的更新以适应因特网上主机的增加与减少</a:t>
            </a:r>
          </a:p>
        </p:txBody>
      </p:sp>
    </p:spTree>
    <p:extLst>
      <p:ext uri="{BB962C8B-B14F-4D97-AF65-F5344CB8AC3E}">
        <p14:creationId xmlns:p14="http://schemas.microsoft.com/office/powerpoint/2010/main" val="117039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7"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9">
                                            <p:txEl>
                                              <p:pRg st="1" end="1"/>
                                            </p:txEl>
                                          </p:spTgt>
                                        </p:tgtEl>
                                        <p:attrNameLst>
                                          <p:attrName>style.visibility</p:attrName>
                                        </p:attrNameLst>
                                      </p:cBhvr>
                                      <p:to>
                                        <p:strVal val="visible"/>
                                      </p:to>
                                    </p:set>
                                    <p:anim calcmode="discrete" valueType="clr">
                                      <p:cBhvr override="childStyle">
                                        <p:cTn id="14" dur="80"/>
                                        <p:tgtEl>
                                          <p:spTgt spid="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9">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9">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9">
                                            <p:txEl>
                                              <p:pRg st="2" end="2"/>
                                            </p:txEl>
                                          </p:spTgt>
                                        </p:tgtEl>
                                        <p:attrNameLst>
                                          <p:attrName>style.visibility</p:attrName>
                                        </p:attrNameLst>
                                      </p:cBhvr>
                                      <p:to>
                                        <p:strVal val="visible"/>
                                      </p:to>
                                    </p:set>
                                    <p:anim calcmode="discrete" valueType="clr">
                                      <p:cBhvr override="childStyle">
                                        <p:cTn id="21" dur="80"/>
                                        <p:tgtEl>
                                          <p:spTgt spid="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9">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9">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9">
                                            <p:txEl>
                                              <p:pRg st="3" end="3"/>
                                            </p:txEl>
                                          </p:spTgt>
                                        </p:tgtEl>
                                        <p:attrNameLst>
                                          <p:attrName>style.visibility</p:attrName>
                                        </p:attrNameLst>
                                      </p:cBhvr>
                                      <p:to>
                                        <p:strVal val="visible"/>
                                      </p:to>
                                    </p:set>
                                    <p:anim calcmode="discrete" valueType="clr">
                                      <p:cBhvr override="childStyle">
                                        <p:cTn id="28" dur="80"/>
                                        <p:tgtEl>
                                          <p:spTgt spid="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9">
                                            <p:txEl>
                                              <p:pRg st="3" end="3"/>
                                            </p:txEl>
                                          </p:spTgt>
                                        </p:tgtEl>
                                        <p:attrNameLst>
                                          <p:attrName>fillcolor</p:attrName>
                                        </p:attrNameLst>
                                      </p:cBhvr>
                                      <p:tavLst>
                                        <p:tav tm="0">
                                          <p:val>
                                            <p:clrVal>
                                              <a:schemeClr val="accent2"/>
                                            </p:clrVal>
                                          </p:val>
                                        </p:tav>
                                        <p:tav tm="50000">
                                          <p:val>
                                            <p:clrVal>
                                              <a:schemeClr val="hlink"/>
                                            </p:clrVal>
                                          </p:val>
                                        </p:tav>
                                      </p:tavLst>
                                    </p:anim>
                                    <p:set>
                                      <p:cBhvr>
                                        <p:cTn id="30" dur="80"/>
                                        <p:tgtEl>
                                          <p:spTgt spid="9">
                                            <p:txEl>
                                              <p:pRg st="3" end="3"/>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heckerboard(across)">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497723"/>
            <a:ext cx="9601196" cy="814590"/>
          </a:xfrm>
        </p:spPr>
        <p:txBody>
          <a:bodyPr/>
          <a:lstStyle/>
          <a:p>
            <a:r>
              <a:rPr lang="zh-CN" altLang="en-US" dirty="0"/>
              <a:t>域名系统名字空间和层次结构</a:t>
            </a:r>
          </a:p>
        </p:txBody>
      </p:sp>
      <p:grpSp>
        <p:nvGrpSpPr>
          <p:cNvPr id="4" name="组合 3">
            <a:extLst>
              <a:ext uri="{FF2B5EF4-FFF2-40B4-BE49-F238E27FC236}">
                <a16:creationId xmlns:a16="http://schemas.microsoft.com/office/drawing/2014/main" id="{E160BDE9-9BB7-4373-96C5-A76E213F001A}"/>
              </a:ext>
            </a:extLst>
          </p:cNvPr>
          <p:cNvGrpSpPr/>
          <p:nvPr/>
        </p:nvGrpSpPr>
        <p:grpSpPr>
          <a:xfrm>
            <a:off x="1798841" y="1169647"/>
            <a:ext cx="9238852" cy="5265420"/>
            <a:chOff x="1381125" y="1223645"/>
            <a:chExt cx="9238852" cy="5265420"/>
          </a:xfrm>
        </p:grpSpPr>
        <p:sp>
          <p:nvSpPr>
            <p:cNvPr id="5" name="矩形 11266">
              <a:extLst>
                <a:ext uri="{FF2B5EF4-FFF2-40B4-BE49-F238E27FC236}">
                  <a16:creationId xmlns:a16="http://schemas.microsoft.com/office/drawing/2014/main" id="{FC642447-E3C9-44D3-8D2B-E405FF7A593C}"/>
                </a:ext>
              </a:extLst>
            </p:cNvPr>
            <p:cNvSpPr>
              <a:spLocks noChangeArrowheads="1"/>
            </p:cNvSpPr>
            <p:nvPr/>
          </p:nvSpPr>
          <p:spPr bwMode="auto">
            <a:xfrm>
              <a:off x="1389138" y="4837877"/>
              <a:ext cx="9212251" cy="84367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矩形 11267">
              <a:extLst>
                <a:ext uri="{FF2B5EF4-FFF2-40B4-BE49-F238E27FC236}">
                  <a16:creationId xmlns:a16="http://schemas.microsoft.com/office/drawing/2014/main" id="{6C673DFA-0AC4-48D9-9023-135008CC6F34}"/>
                </a:ext>
              </a:extLst>
            </p:cNvPr>
            <p:cNvSpPr>
              <a:spLocks noChangeArrowheads="1"/>
            </p:cNvSpPr>
            <p:nvPr/>
          </p:nvSpPr>
          <p:spPr bwMode="auto">
            <a:xfrm>
              <a:off x="1398752" y="5681550"/>
              <a:ext cx="9194625" cy="807515"/>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矩形 11268">
              <a:extLst>
                <a:ext uri="{FF2B5EF4-FFF2-40B4-BE49-F238E27FC236}">
                  <a16:creationId xmlns:a16="http://schemas.microsoft.com/office/drawing/2014/main" id="{962C6657-BC09-42A5-8282-8BAEB7DD0E53}"/>
                </a:ext>
              </a:extLst>
            </p:cNvPr>
            <p:cNvSpPr>
              <a:spLocks noChangeArrowheads="1"/>
            </p:cNvSpPr>
            <p:nvPr/>
          </p:nvSpPr>
          <p:spPr bwMode="auto">
            <a:xfrm>
              <a:off x="1381125" y="3061646"/>
              <a:ext cx="9212252" cy="180335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矩形 11269">
              <a:extLst>
                <a:ext uri="{FF2B5EF4-FFF2-40B4-BE49-F238E27FC236}">
                  <a16:creationId xmlns:a16="http://schemas.microsoft.com/office/drawing/2014/main" id="{DF6A1B9A-21D2-42F1-ABC4-3EAFA8E15E26}"/>
                </a:ext>
              </a:extLst>
            </p:cNvPr>
            <p:cNvSpPr>
              <a:spLocks noChangeArrowheads="1"/>
            </p:cNvSpPr>
            <p:nvPr/>
          </p:nvSpPr>
          <p:spPr bwMode="auto">
            <a:xfrm>
              <a:off x="1381126" y="1832294"/>
              <a:ext cx="9212252" cy="129564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直接连接符 11271">
              <a:extLst>
                <a:ext uri="{FF2B5EF4-FFF2-40B4-BE49-F238E27FC236}">
                  <a16:creationId xmlns:a16="http://schemas.microsoft.com/office/drawing/2014/main" id="{29E01F1C-8F4B-4740-AD05-66D1434F4578}"/>
                </a:ext>
              </a:extLst>
            </p:cNvPr>
            <p:cNvSpPr>
              <a:spLocks noChangeShapeType="1"/>
            </p:cNvSpPr>
            <p:nvPr/>
          </p:nvSpPr>
          <p:spPr bwMode="auto">
            <a:xfrm flipV="1">
              <a:off x="1560595" y="2294807"/>
              <a:ext cx="8904589"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0" name="直接连接符 11272">
              <a:extLst>
                <a:ext uri="{FF2B5EF4-FFF2-40B4-BE49-F238E27FC236}">
                  <a16:creationId xmlns:a16="http://schemas.microsoft.com/office/drawing/2014/main" id="{1BFD7C81-D3D4-4269-BD44-0F5E122D9BA0}"/>
                </a:ext>
              </a:extLst>
            </p:cNvPr>
            <p:cNvSpPr>
              <a:spLocks noChangeShapeType="1"/>
            </p:cNvSpPr>
            <p:nvPr/>
          </p:nvSpPr>
          <p:spPr bwMode="auto">
            <a:xfrm rot="16200000">
              <a:off x="2760565" y="2471829"/>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1" name="直接连接符 11273">
              <a:extLst>
                <a:ext uri="{FF2B5EF4-FFF2-40B4-BE49-F238E27FC236}">
                  <a16:creationId xmlns:a16="http://schemas.microsoft.com/office/drawing/2014/main" id="{4D19E313-1C6B-4637-B60B-273FB194B8FA}"/>
                </a:ext>
              </a:extLst>
            </p:cNvPr>
            <p:cNvSpPr>
              <a:spLocks noChangeShapeType="1"/>
            </p:cNvSpPr>
            <p:nvPr/>
          </p:nvSpPr>
          <p:spPr bwMode="auto">
            <a:xfrm rot="16200000">
              <a:off x="3339884" y="2471075"/>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2" name="直接连接符 11274">
              <a:extLst>
                <a:ext uri="{FF2B5EF4-FFF2-40B4-BE49-F238E27FC236}">
                  <a16:creationId xmlns:a16="http://schemas.microsoft.com/office/drawing/2014/main" id="{C6F1CF45-0E47-40B0-BBF7-47A13BEF6659}"/>
                </a:ext>
              </a:extLst>
            </p:cNvPr>
            <p:cNvSpPr>
              <a:spLocks noChangeShapeType="1"/>
            </p:cNvSpPr>
            <p:nvPr/>
          </p:nvSpPr>
          <p:spPr bwMode="auto">
            <a:xfrm rot="16200000">
              <a:off x="3923914" y="2447724"/>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3" name="直接连接符 11275">
              <a:extLst>
                <a:ext uri="{FF2B5EF4-FFF2-40B4-BE49-F238E27FC236}">
                  <a16:creationId xmlns:a16="http://schemas.microsoft.com/office/drawing/2014/main" id="{CC9EDC44-FB8C-4AAA-875D-8BCC6EBA080E}"/>
                </a:ext>
              </a:extLst>
            </p:cNvPr>
            <p:cNvSpPr>
              <a:spLocks noChangeShapeType="1"/>
            </p:cNvSpPr>
            <p:nvPr/>
          </p:nvSpPr>
          <p:spPr bwMode="auto">
            <a:xfrm rot="16200000">
              <a:off x="4507191"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4" name="直接连接符 11276">
              <a:extLst>
                <a:ext uri="{FF2B5EF4-FFF2-40B4-BE49-F238E27FC236}">
                  <a16:creationId xmlns:a16="http://schemas.microsoft.com/office/drawing/2014/main" id="{5783797C-FE6D-44C1-9E20-D27790D23443}"/>
                </a:ext>
              </a:extLst>
            </p:cNvPr>
            <p:cNvSpPr>
              <a:spLocks noChangeShapeType="1"/>
            </p:cNvSpPr>
            <p:nvPr/>
          </p:nvSpPr>
          <p:spPr bwMode="auto">
            <a:xfrm rot="16200000">
              <a:off x="5090468"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5" name="直接连接符 11277">
              <a:extLst>
                <a:ext uri="{FF2B5EF4-FFF2-40B4-BE49-F238E27FC236}">
                  <a16:creationId xmlns:a16="http://schemas.microsoft.com/office/drawing/2014/main" id="{4BE3C656-A7FE-489B-ADC9-9D921107434E}"/>
                </a:ext>
              </a:extLst>
            </p:cNvPr>
            <p:cNvSpPr>
              <a:spLocks noChangeShapeType="1"/>
            </p:cNvSpPr>
            <p:nvPr/>
          </p:nvSpPr>
          <p:spPr bwMode="auto">
            <a:xfrm rot="16200000">
              <a:off x="5669788"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6" name="直接连接符 11278">
              <a:extLst>
                <a:ext uri="{FF2B5EF4-FFF2-40B4-BE49-F238E27FC236}">
                  <a16:creationId xmlns:a16="http://schemas.microsoft.com/office/drawing/2014/main" id="{A6A01DDD-C711-4643-AD77-92DF62059E05}"/>
                </a:ext>
              </a:extLst>
            </p:cNvPr>
            <p:cNvSpPr>
              <a:spLocks noChangeShapeType="1"/>
            </p:cNvSpPr>
            <p:nvPr/>
          </p:nvSpPr>
          <p:spPr bwMode="auto">
            <a:xfrm rot="16200000">
              <a:off x="6253817"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7" name="直接连接符 11279">
              <a:extLst>
                <a:ext uri="{FF2B5EF4-FFF2-40B4-BE49-F238E27FC236}">
                  <a16:creationId xmlns:a16="http://schemas.microsoft.com/office/drawing/2014/main" id="{2F72BFA7-9C27-40BC-9333-2E7FBBD57010}"/>
                </a:ext>
              </a:extLst>
            </p:cNvPr>
            <p:cNvSpPr>
              <a:spLocks noChangeShapeType="1"/>
            </p:cNvSpPr>
            <p:nvPr/>
          </p:nvSpPr>
          <p:spPr bwMode="auto">
            <a:xfrm rot="16200000">
              <a:off x="6837094"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8" name="直接连接符 11280">
              <a:extLst>
                <a:ext uri="{FF2B5EF4-FFF2-40B4-BE49-F238E27FC236}">
                  <a16:creationId xmlns:a16="http://schemas.microsoft.com/office/drawing/2014/main" id="{903787CF-C0A4-47D5-89CC-95DE72C20D56}"/>
                </a:ext>
              </a:extLst>
            </p:cNvPr>
            <p:cNvSpPr>
              <a:spLocks noChangeShapeType="1"/>
            </p:cNvSpPr>
            <p:nvPr/>
          </p:nvSpPr>
          <p:spPr bwMode="auto">
            <a:xfrm rot="16200000">
              <a:off x="7416414"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9" name="直接连接符 11281">
              <a:extLst>
                <a:ext uri="{FF2B5EF4-FFF2-40B4-BE49-F238E27FC236}">
                  <a16:creationId xmlns:a16="http://schemas.microsoft.com/office/drawing/2014/main" id="{7866DDC2-6950-4D2B-A83F-3E8BD44F2906}"/>
                </a:ext>
              </a:extLst>
            </p:cNvPr>
            <p:cNvSpPr>
              <a:spLocks noChangeShapeType="1"/>
            </p:cNvSpPr>
            <p:nvPr/>
          </p:nvSpPr>
          <p:spPr bwMode="auto">
            <a:xfrm rot="16200000">
              <a:off x="7999691"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0" name="直接连接符 11282">
              <a:extLst>
                <a:ext uri="{FF2B5EF4-FFF2-40B4-BE49-F238E27FC236}">
                  <a16:creationId xmlns:a16="http://schemas.microsoft.com/office/drawing/2014/main" id="{6D9DEB95-D390-44E0-A279-2D851135C541}"/>
                </a:ext>
              </a:extLst>
            </p:cNvPr>
            <p:cNvSpPr>
              <a:spLocks noChangeShapeType="1"/>
            </p:cNvSpPr>
            <p:nvPr/>
          </p:nvSpPr>
          <p:spPr bwMode="auto">
            <a:xfrm rot="16200000">
              <a:off x="8583720"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1" name="直接连接符 11283">
              <a:extLst>
                <a:ext uri="{FF2B5EF4-FFF2-40B4-BE49-F238E27FC236}">
                  <a16:creationId xmlns:a16="http://schemas.microsoft.com/office/drawing/2014/main" id="{6ADCDEDE-EED3-4139-A759-37DD1F29A9AF}"/>
                </a:ext>
              </a:extLst>
            </p:cNvPr>
            <p:cNvSpPr>
              <a:spLocks noChangeShapeType="1"/>
            </p:cNvSpPr>
            <p:nvPr/>
          </p:nvSpPr>
          <p:spPr bwMode="auto">
            <a:xfrm rot="16200000">
              <a:off x="9129485"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2" name="直接连接符 11284">
              <a:extLst>
                <a:ext uri="{FF2B5EF4-FFF2-40B4-BE49-F238E27FC236}">
                  <a16:creationId xmlns:a16="http://schemas.microsoft.com/office/drawing/2014/main" id="{1955258D-EE3C-41A4-863A-B03BDAC8906F}"/>
                </a:ext>
              </a:extLst>
            </p:cNvPr>
            <p:cNvSpPr>
              <a:spLocks noChangeShapeType="1"/>
            </p:cNvSpPr>
            <p:nvPr/>
          </p:nvSpPr>
          <p:spPr bwMode="auto">
            <a:xfrm rot="5400000" flipH="1">
              <a:off x="9711159"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3" name="文本框 11285">
              <a:extLst>
                <a:ext uri="{FF2B5EF4-FFF2-40B4-BE49-F238E27FC236}">
                  <a16:creationId xmlns:a16="http://schemas.microsoft.com/office/drawing/2014/main" id="{4FE16E3B-FF81-4835-A0ED-BD17D97FC898}"/>
                </a:ext>
              </a:extLst>
            </p:cNvPr>
            <p:cNvSpPr txBox="1">
              <a:spLocks noChangeArrowheads="1"/>
            </p:cNvSpPr>
            <p:nvPr/>
          </p:nvSpPr>
          <p:spPr bwMode="auto">
            <a:xfrm>
              <a:off x="4949691" y="2493673"/>
              <a:ext cx="71659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CC00CC"/>
                  </a:solidFill>
                  <a:effectLst/>
                  <a:uLnTx/>
                  <a:uFillTx/>
                  <a:latin typeface="微软雅黑" panose="020B0503020204020204" pitchFamily="34" charset="-122"/>
                  <a:ea typeface="微软雅黑" panose="020B0503020204020204" pitchFamily="34" charset="-122"/>
                </a:rPr>
                <a:t>com</a:t>
              </a:r>
            </a:p>
          </p:txBody>
        </p:sp>
        <p:sp>
          <p:nvSpPr>
            <p:cNvPr id="24" name="文本框 11286">
              <a:extLst>
                <a:ext uri="{FF2B5EF4-FFF2-40B4-BE49-F238E27FC236}">
                  <a16:creationId xmlns:a16="http://schemas.microsoft.com/office/drawing/2014/main" id="{3536C8F1-8BAF-486F-A09A-0E830E6DAB42}"/>
                </a:ext>
              </a:extLst>
            </p:cNvPr>
            <p:cNvSpPr txBox="1">
              <a:spLocks noChangeArrowheads="1"/>
            </p:cNvSpPr>
            <p:nvPr/>
          </p:nvSpPr>
          <p:spPr bwMode="auto">
            <a:xfrm>
              <a:off x="5529763" y="2493673"/>
              <a:ext cx="58327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net</a:t>
              </a:r>
            </a:p>
          </p:txBody>
        </p:sp>
        <p:sp>
          <p:nvSpPr>
            <p:cNvPr id="25" name="文本框 11287">
              <a:extLst>
                <a:ext uri="{FF2B5EF4-FFF2-40B4-BE49-F238E27FC236}">
                  <a16:creationId xmlns:a16="http://schemas.microsoft.com/office/drawing/2014/main" id="{AD3D943E-4973-4093-845F-3AAB2CDE1323}"/>
                </a:ext>
              </a:extLst>
            </p:cNvPr>
            <p:cNvSpPr txBox="1">
              <a:spLocks noChangeArrowheads="1"/>
            </p:cNvSpPr>
            <p:nvPr/>
          </p:nvSpPr>
          <p:spPr bwMode="auto">
            <a:xfrm>
              <a:off x="6093811" y="2493673"/>
              <a:ext cx="60571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org</a:t>
              </a:r>
            </a:p>
          </p:txBody>
        </p:sp>
        <p:sp>
          <p:nvSpPr>
            <p:cNvPr id="26" name="文本框 11288">
              <a:extLst>
                <a:ext uri="{FF2B5EF4-FFF2-40B4-BE49-F238E27FC236}">
                  <a16:creationId xmlns:a16="http://schemas.microsoft.com/office/drawing/2014/main" id="{C74D3544-27EB-42DB-AE45-81616EA0A2C6}"/>
                </a:ext>
              </a:extLst>
            </p:cNvPr>
            <p:cNvSpPr txBox="1">
              <a:spLocks noChangeArrowheads="1"/>
            </p:cNvSpPr>
            <p:nvPr/>
          </p:nvSpPr>
          <p:spPr bwMode="auto">
            <a:xfrm>
              <a:off x="6675486" y="2493673"/>
              <a:ext cx="6518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edu</a:t>
              </a:r>
            </a:p>
          </p:txBody>
        </p:sp>
        <p:sp>
          <p:nvSpPr>
            <p:cNvPr id="27" name="文本框 11289">
              <a:extLst>
                <a:ext uri="{FF2B5EF4-FFF2-40B4-BE49-F238E27FC236}">
                  <a16:creationId xmlns:a16="http://schemas.microsoft.com/office/drawing/2014/main" id="{47ADC7F5-FE52-4B2C-9209-1915D4C1CC74}"/>
                </a:ext>
              </a:extLst>
            </p:cNvPr>
            <p:cNvSpPr txBox="1">
              <a:spLocks noChangeArrowheads="1"/>
            </p:cNvSpPr>
            <p:nvPr/>
          </p:nvSpPr>
          <p:spPr bwMode="auto">
            <a:xfrm>
              <a:off x="7257161" y="2493673"/>
              <a:ext cx="64609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gov</a:t>
              </a:r>
            </a:p>
          </p:txBody>
        </p:sp>
        <p:sp>
          <p:nvSpPr>
            <p:cNvPr id="28" name="文本框 11290">
              <a:extLst>
                <a:ext uri="{FF2B5EF4-FFF2-40B4-BE49-F238E27FC236}">
                  <a16:creationId xmlns:a16="http://schemas.microsoft.com/office/drawing/2014/main" id="{7292A662-6CBC-4724-8DAD-5484EBA1868B}"/>
                </a:ext>
              </a:extLst>
            </p:cNvPr>
            <p:cNvSpPr txBox="1">
              <a:spLocks noChangeArrowheads="1"/>
            </p:cNvSpPr>
            <p:nvPr/>
          </p:nvSpPr>
          <p:spPr bwMode="auto">
            <a:xfrm>
              <a:off x="7859667" y="2493673"/>
              <a:ext cx="56084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mil</a:t>
              </a:r>
            </a:p>
          </p:txBody>
        </p:sp>
        <p:sp>
          <p:nvSpPr>
            <p:cNvPr id="29" name="文本框 11291">
              <a:extLst>
                <a:ext uri="{FF2B5EF4-FFF2-40B4-BE49-F238E27FC236}">
                  <a16:creationId xmlns:a16="http://schemas.microsoft.com/office/drawing/2014/main" id="{C343A76F-5DC5-4620-9914-219EDDAC97AB}"/>
                </a:ext>
              </a:extLst>
            </p:cNvPr>
            <p:cNvSpPr txBox="1">
              <a:spLocks noChangeArrowheads="1"/>
            </p:cNvSpPr>
            <p:nvPr/>
          </p:nvSpPr>
          <p:spPr bwMode="auto">
            <a:xfrm>
              <a:off x="2289692" y="2493673"/>
              <a:ext cx="80248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coop</a:t>
              </a:r>
            </a:p>
          </p:txBody>
        </p:sp>
        <p:sp>
          <p:nvSpPr>
            <p:cNvPr id="30" name="文本框 11292">
              <a:extLst>
                <a:ext uri="{FF2B5EF4-FFF2-40B4-BE49-F238E27FC236}">
                  <a16:creationId xmlns:a16="http://schemas.microsoft.com/office/drawing/2014/main" id="{181CB6EA-708A-42B8-98E2-2B258C5EA2B5}"/>
                </a:ext>
              </a:extLst>
            </p:cNvPr>
            <p:cNvSpPr txBox="1">
              <a:spLocks noChangeArrowheads="1"/>
            </p:cNvSpPr>
            <p:nvPr/>
          </p:nvSpPr>
          <p:spPr bwMode="auto">
            <a:xfrm>
              <a:off x="3735065" y="2493673"/>
              <a:ext cx="5422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biz</a:t>
              </a:r>
            </a:p>
          </p:txBody>
        </p:sp>
        <p:sp>
          <p:nvSpPr>
            <p:cNvPr id="31" name="文本框 11293">
              <a:extLst>
                <a:ext uri="{FF2B5EF4-FFF2-40B4-BE49-F238E27FC236}">
                  <a16:creationId xmlns:a16="http://schemas.microsoft.com/office/drawing/2014/main" id="{728790BD-F20E-4839-AC39-9AADE56AD259}"/>
                </a:ext>
              </a:extLst>
            </p:cNvPr>
            <p:cNvSpPr txBox="1">
              <a:spLocks noChangeArrowheads="1"/>
            </p:cNvSpPr>
            <p:nvPr/>
          </p:nvSpPr>
          <p:spPr bwMode="auto">
            <a:xfrm>
              <a:off x="3054040" y="2493673"/>
              <a:ext cx="66211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info</a:t>
              </a:r>
            </a:p>
          </p:txBody>
        </p:sp>
        <p:sp>
          <p:nvSpPr>
            <p:cNvPr id="32" name="文本框 11294">
              <a:extLst>
                <a:ext uri="{FF2B5EF4-FFF2-40B4-BE49-F238E27FC236}">
                  <a16:creationId xmlns:a16="http://schemas.microsoft.com/office/drawing/2014/main" id="{5A2050F9-F998-4146-BF6C-EF511E5B1CAC}"/>
                </a:ext>
              </a:extLst>
            </p:cNvPr>
            <p:cNvSpPr txBox="1">
              <a:spLocks noChangeArrowheads="1"/>
            </p:cNvSpPr>
            <p:nvPr/>
          </p:nvSpPr>
          <p:spPr bwMode="auto">
            <a:xfrm>
              <a:off x="4227004" y="2493673"/>
              <a:ext cx="72877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aero</a:t>
              </a:r>
            </a:p>
          </p:txBody>
        </p:sp>
        <p:sp>
          <p:nvSpPr>
            <p:cNvPr id="33" name="文本框 11295">
              <a:extLst>
                <a:ext uri="{FF2B5EF4-FFF2-40B4-BE49-F238E27FC236}">
                  <a16:creationId xmlns:a16="http://schemas.microsoft.com/office/drawing/2014/main" id="{CB4D9492-45B0-4120-9652-8BDDB014E14A}"/>
                </a:ext>
              </a:extLst>
            </p:cNvPr>
            <p:cNvSpPr txBox="1">
              <a:spLocks noChangeArrowheads="1"/>
            </p:cNvSpPr>
            <p:nvPr/>
          </p:nvSpPr>
          <p:spPr bwMode="auto">
            <a:xfrm>
              <a:off x="8450955" y="2493673"/>
              <a:ext cx="5057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int</a:t>
              </a:r>
            </a:p>
          </p:txBody>
        </p:sp>
        <p:sp>
          <p:nvSpPr>
            <p:cNvPr id="34" name="文本框 11296">
              <a:extLst>
                <a:ext uri="{FF2B5EF4-FFF2-40B4-BE49-F238E27FC236}">
                  <a16:creationId xmlns:a16="http://schemas.microsoft.com/office/drawing/2014/main" id="{CF7ED7FE-5D6A-4960-AB4E-1FF944752517}"/>
                </a:ext>
              </a:extLst>
            </p:cNvPr>
            <p:cNvSpPr txBox="1">
              <a:spLocks noChangeArrowheads="1"/>
            </p:cNvSpPr>
            <p:nvPr/>
          </p:nvSpPr>
          <p:spPr bwMode="auto">
            <a:xfrm>
              <a:off x="9082304" y="2493673"/>
              <a:ext cx="47110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CC00CC"/>
                  </a:solidFill>
                  <a:effectLst/>
                  <a:uLnTx/>
                  <a:uFillTx/>
                  <a:latin typeface="微软雅黑" panose="020B0503020204020204" pitchFamily="34" charset="-122"/>
                  <a:ea typeface="微软雅黑" panose="020B0503020204020204" pitchFamily="34" charset="-122"/>
                </a:rPr>
                <a:t>cn</a:t>
              </a:r>
            </a:p>
          </p:txBody>
        </p:sp>
        <p:sp>
          <p:nvSpPr>
            <p:cNvPr id="35" name="文本框 11297">
              <a:extLst>
                <a:ext uri="{FF2B5EF4-FFF2-40B4-BE49-F238E27FC236}">
                  <a16:creationId xmlns:a16="http://schemas.microsoft.com/office/drawing/2014/main" id="{18CB75B9-9D5A-46B2-9A4F-B7620FD0AF92}"/>
                </a:ext>
              </a:extLst>
            </p:cNvPr>
            <p:cNvSpPr txBox="1">
              <a:spLocks noChangeArrowheads="1"/>
            </p:cNvSpPr>
            <p:nvPr/>
          </p:nvSpPr>
          <p:spPr bwMode="auto">
            <a:xfrm>
              <a:off x="9633533" y="2493673"/>
              <a:ext cx="4820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uk</a:t>
              </a:r>
            </a:p>
          </p:txBody>
        </p:sp>
        <p:sp>
          <p:nvSpPr>
            <p:cNvPr id="36" name="文本框 11298">
              <a:extLst>
                <a:ext uri="{FF2B5EF4-FFF2-40B4-BE49-F238E27FC236}">
                  <a16:creationId xmlns:a16="http://schemas.microsoft.com/office/drawing/2014/main" id="{16755555-F192-402B-92B3-86DFE9712996}"/>
                </a:ext>
              </a:extLst>
            </p:cNvPr>
            <p:cNvSpPr txBox="1">
              <a:spLocks noChangeArrowheads="1"/>
            </p:cNvSpPr>
            <p:nvPr/>
          </p:nvSpPr>
          <p:spPr bwMode="auto">
            <a:xfrm>
              <a:off x="9976449" y="2127580"/>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37" name="直接连接符 11299">
              <a:extLst>
                <a:ext uri="{FF2B5EF4-FFF2-40B4-BE49-F238E27FC236}">
                  <a16:creationId xmlns:a16="http://schemas.microsoft.com/office/drawing/2014/main" id="{832CA79F-7648-4BDF-BFA9-FCAFD2D99B38}"/>
                </a:ext>
              </a:extLst>
            </p:cNvPr>
            <p:cNvSpPr>
              <a:spLocks noChangeShapeType="1"/>
            </p:cNvSpPr>
            <p:nvPr/>
          </p:nvSpPr>
          <p:spPr bwMode="auto">
            <a:xfrm rot="16200000">
              <a:off x="8758529" y="3414934"/>
              <a:ext cx="1080202"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38" name="直接连接符 11300">
              <a:extLst>
                <a:ext uri="{FF2B5EF4-FFF2-40B4-BE49-F238E27FC236}">
                  <a16:creationId xmlns:a16="http://schemas.microsoft.com/office/drawing/2014/main" id="{01FABE53-13B1-4C1E-85A0-832247EF8E6E}"/>
                </a:ext>
              </a:extLst>
            </p:cNvPr>
            <p:cNvSpPr>
              <a:spLocks noChangeShapeType="1"/>
            </p:cNvSpPr>
            <p:nvPr/>
          </p:nvSpPr>
          <p:spPr bwMode="auto">
            <a:xfrm rot="16200000">
              <a:off x="9413768"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39" name="直接连接符 11301">
              <a:extLst>
                <a:ext uri="{FF2B5EF4-FFF2-40B4-BE49-F238E27FC236}">
                  <a16:creationId xmlns:a16="http://schemas.microsoft.com/office/drawing/2014/main" id="{3814849D-777A-4315-BC81-6D2CE7F135EF}"/>
                </a:ext>
              </a:extLst>
            </p:cNvPr>
            <p:cNvSpPr>
              <a:spLocks noChangeShapeType="1"/>
            </p:cNvSpPr>
            <p:nvPr/>
          </p:nvSpPr>
          <p:spPr bwMode="auto">
            <a:xfrm rot="16200000">
              <a:off x="883445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40" name="直接连接符 11302">
              <a:extLst>
                <a:ext uri="{FF2B5EF4-FFF2-40B4-BE49-F238E27FC236}">
                  <a16:creationId xmlns:a16="http://schemas.microsoft.com/office/drawing/2014/main" id="{489BCFEC-E232-4DE0-90F5-AE6C99A91638}"/>
                </a:ext>
              </a:extLst>
            </p:cNvPr>
            <p:cNvSpPr>
              <a:spLocks noChangeShapeType="1"/>
            </p:cNvSpPr>
            <p:nvPr/>
          </p:nvSpPr>
          <p:spPr bwMode="auto">
            <a:xfrm rot="16200000">
              <a:off x="825117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41" name="直接连接符 11303">
              <a:extLst>
                <a:ext uri="{FF2B5EF4-FFF2-40B4-BE49-F238E27FC236}">
                  <a16:creationId xmlns:a16="http://schemas.microsoft.com/office/drawing/2014/main" id="{11588C7A-321B-4ADE-AD09-8017C794241D}"/>
                </a:ext>
              </a:extLst>
            </p:cNvPr>
            <p:cNvSpPr>
              <a:spLocks noChangeShapeType="1"/>
            </p:cNvSpPr>
            <p:nvPr/>
          </p:nvSpPr>
          <p:spPr bwMode="auto">
            <a:xfrm rot="16200000">
              <a:off x="7667142"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42" name="直接连接符 11304">
              <a:extLst>
                <a:ext uri="{FF2B5EF4-FFF2-40B4-BE49-F238E27FC236}">
                  <a16:creationId xmlns:a16="http://schemas.microsoft.com/office/drawing/2014/main" id="{22566042-DFE1-4B9C-A31A-318A11AFA2EA}"/>
                </a:ext>
              </a:extLst>
            </p:cNvPr>
            <p:cNvSpPr>
              <a:spLocks noChangeShapeType="1"/>
            </p:cNvSpPr>
            <p:nvPr/>
          </p:nvSpPr>
          <p:spPr bwMode="auto">
            <a:xfrm rot="16200000">
              <a:off x="708782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43" name="直接连接符 11305">
              <a:extLst>
                <a:ext uri="{FF2B5EF4-FFF2-40B4-BE49-F238E27FC236}">
                  <a16:creationId xmlns:a16="http://schemas.microsoft.com/office/drawing/2014/main" id="{BA912D9D-6388-4AED-BD0A-E3A8DBA2335A}"/>
                </a:ext>
              </a:extLst>
            </p:cNvPr>
            <p:cNvSpPr>
              <a:spLocks noChangeShapeType="1"/>
            </p:cNvSpPr>
            <p:nvPr/>
          </p:nvSpPr>
          <p:spPr bwMode="auto">
            <a:xfrm rot="16200000">
              <a:off x="6504546"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44" name="直接连接符 11306">
              <a:extLst>
                <a:ext uri="{FF2B5EF4-FFF2-40B4-BE49-F238E27FC236}">
                  <a16:creationId xmlns:a16="http://schemas.microsoft.com/office/drawing/2014/main" id="{75B35EDC-A4D6-45E6-A06E-82F3CA11AE76}"/>
                </a:ext>
              </a:extLst>
            </p:cNvPr>
            <p:cNvSpPr>
              <a:spLocks noChangeShapeType="1"/>
            </p:cNvSpPr>
            <p:nvPr/>
          </p:nvSpPr>
          <p:spPr bwMode="auto">
            <a:xfrm rot="16200000">
              <a:off x="5920516"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45" name="直接连接符 11307">
              <a:extLst>
                <a:ext uri="{FF2B5EF4-FFF2-40B4-BE49-F238E27FC236}">
                  <a16:creationId xmlns:a16="http://schemas.microsoft.com/office/drawing/2014/main" id="{77027949-7C89-4ECF-8793-BAE105E033A3}"/>
                </a:ext>
              </a:extLst>
            </p:cNvPr>
            <p:cNvSpPr>
              <a:spLocks noChangeShapeType="1"/>
            </p:cNvSpPr>
            <p:nvPr/>
          </p:nvSpPr>
          <p:spPr bwMode="auto">
            <a:xfrm rot="16200000">
              <a:off x="5337239"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46" name="直接连接符 11308">
              <a:extLst>
                <a:ext uri="{FF2B5EF4-FFF2-40B4-BE49-F238E27FC236}">
                  <a16:creationId xmlns:a16="http://schemas.microsoft.com/office/drawing/2014/main" id="{3BC12F79-044C-4695-BAB0-E14C13E1BD1E}"/>
                </a:ext>
              </a:extLst>
            </p:cNvPr>
            <p:cNvSpPr>
              <a:spLocks noChangeShapeType="1"/>
            </p:cNvSpPr>
            <p:nvPr/>
          </p:nvSpPr>
          <p:spPr bwMode="auto">
            <a:xfrm rot="16200000">
              <a:off x="475792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47" name="直接连接符 11309">
              <a:extLst>
                <a:ext uri="{FF2B5EF4-FFF2-40B4-BE49-F238E27FC236}">
                  <a16:creationId xmlns:a16="http://schemas.microsoft.com/office/drawing/2014/main" id="{084F9BB4-1745-4646-BE90-1CEEC4756E50}"/>
                </a:ext>
              </a:extLst>
            </p:cNvPr>
            <p:cNvSpPr>
              <a:spLocks noChangeShapeType="1"/>
            </p:cNvSpPr>
            <p:nvPr/>
          </p:nvSpPr>
          <p:spPr bwMode="auto">
            <a:xfrm rot="16200000">
              <a:off x="9997045"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48" name="文本框 11310">
              <a:extLst>
                <a:ext uri="{FF2B5EF4-FFF2-40B4-BE49-F238E27FC236}">
                  <a16:creationId xmlns:a16="http://schemas.microsoft.com/office/drawing/2014/main" id="{4BB90FAD-9B9B-4E32-AA3F-0892CEBFE57D}"/>
                </a:ext>
              </a:extLst>
            </p:cNvPr>
            <p:cNvSpPr txBox="1">
              <a:spLocks noChangeArrowheads="1"/>
            </p:cNvSpPr>
            <p:nvPr/>
          </p:nvSpPr>
          <p:spPr bwMode="auto">
            <a:xfrm>
              <a:off x="4642029" y="4095145"/>
              <a:ext cx="4820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hk</a:t>
              </a:r>
            </a:p>
          </p:txBody>
        </p:sp>
        <p:sp>
          <p:nvSpPr>
            <p:cNvPr id="49" name="文本框 11311">
              <a:extLst>
                <a:ext uri="{FF2B5EF4-FFF2-40B4-BE49-F238E27FC236}">
                  <a16:creationId xmlns:a16="http://schemas.microsoft.com/office/drawing/2014/main" id="{401828F0-33D9-4D08-BFC0-68E9DE9CBA49}"/>
                </a:ext>
              </a:extLst>
            </p:cNvPr>
            <p:cNvSpPr txBox="1">
              <a:spLocks noChangeArrowheads="1"/>
            </p:cNvSpPr>
            <p:nvPr/>
          </p:nvSpPr>
          <p:spPr bwMode="auto">
            <a:xfrm>
              <a:off x="5225306" y="4095145"/>
              <a:ext cx="37175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js</a:t>
              </a:r>
            </a:p>
          </p:txBody>
        </p:sp>
        <p:sp>
          <p:nvSpPr>
            <p:cNvPr id="50" name="文本框 11312">
              <a:extLst>
                <a:ext uri="{FF2B5EF4-FFF2-40B4-BE49-F238E27FC236}">
                  <a16:creationId xmlns:a16="http://schemas.microsoft.com/office/drawing/2014/main" id="{3BC2EABC-6454-4694-8CDA-A30BA75FDB36}"/>
                </a:ext>
              </a:extLst>
            </p:cNvPr>
            <p:cNvSpPr txBox="1">
              <a:spLocks noChangeArrowheads="1"/>
            </p:cNvSpPr>
            <p:nvPr/>
          </p:nvSpPr>
          <p:spPr bwMode="auto">
            <a:xfrm>
              <a:off x="5806980" y="4095145"/>
              <a:ext cx="46085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sh</a:t>
              </a:r>
            </a:p>
          </p:txBody>
        </p:sp>
        <p:sp>
          <p:nvSpPr>
            <p:cNvPr id="51" name="文本框 11313">
              <a:extLst>
                <a:ext uri="{FF2B5EF4-FFF2-40B4-BE49-F238E27FC236}">
                  <a16:creationId xmlns:a16="http://schemas.microsoft.com/office/drawing/2014/main" id="{A32D1214-0BD2-420A-AC43-7274B63ED1C3}"/>
                </a:ext>
              </a:extLst>
            </p:cNvPr>
            <p:cNvSpPr txBox="1">
              <a:spLocks noChangeArrowheads="1"/>
            </p:cNvSpPr>
            <p:nvPr/>
          </p:nvSpPr>
          <p:spPr bwMode="auto">
            <a:xfrm>
              <a:off x="6390257" y="4095145"/>
              <a:ext cx="41662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bj</a:t>
              </a:r>
            </a:p>
          </p:txBody>
        </p:sp>
        <p:sp>
          <p:nvSpPr>
            <p:cNvPr id="52" name="文本框 11314">
              <a:extLst>
                <a:ext uri="{FF2B5EF4-FFF2-40B4-BE49-F238E27FC236}">
                  <a16:creationId xmlns:a16="http://schemas.microsoft.com/office/drawing/2014/main" id="{38ADBBA1-908C-4558-92BA-50E13DC0F133}"/>
                </a:ext>
              </a:extLst>
            </p:cNvPr>
            <p:cNvSpPr txBox="1">
              <a:spLocks noChangeArrowheads="1"/>
            </p:cNvSpPr>
            <p:nvPr/>
          </p:nvSpPr>
          <p:spPr bwMode="auto">
            <a:xfrm>
              <a:off x="6930269" y="4110210"/>
              <a:ext cx="60571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org</a:t>
              </a:r>
            </a:p>
          </p:txBody>
        </p:sp>
        <p:sp>
          <p:nvSpPr>
            <p:cNvPr id="53" name="文本框 11315">
              <a:extLst>
                <a:ext uri="{FF2B5EF4-FFF2-40B4-BE49-F238E27FC236}">
                  <a16:creationId xmlns:a16="http://schemas.microsoft.com/office/drawing/2014/main" id="{2C8EEF7A-4E50-46D4-BAEA-C23685E99567}"/>
                </a:ext>
              </a:extLst>
            </p:cNvPr>
            <p:cNvSpPr txBox="1">
              <a:spLocks noChangeArrowheads="1"/>
            </p:cNvSpPr>
            <p:nvPr/>
          </p:nvSpPr>
          <p:spPr bwMode="auto">
            <a:xfrm>
              <a:off x="7499124" y="4095145"/>
              <a:ext cx="58327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net</a:t>
              </a:r>
            </a:p>
          </p:txBody>
        </p:sp>
        <p:sp>
          <p:nvSpPr>
            <p:cNvPr id="54" name="文本框 11316">
              <a:extLst>
                <a:ext uri="{FF2B5EF4-FFF2-40B4-BE49-F238E27FC236}">
                  <a16:creationId xmlns:a16="http://schemas.microsoft.com/office/drawing/2014/main" id="{5F3D80B1-B7DD-4166-BF2F-62250C8F7BA8}"/>
                </a:ext>
              </a:extLst>
            </p:cNvPr>
            <p:cNvSpPr txBox="1">
              <a:spLocks noChangeArrowheads="1"/>
            </p:cNvSpPr>
            <p:nvPr/>
          </p:nvSpPr>
          <p:spPr bwMode="auto">
            <a:xfrm>
              <a:off x="8136883" y="4095145"/>
              <a:ext cx="64609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gov</a:t>
              </a:r>
            </a:p>
          </p:txBody>
        </p:sp>
        <p:sp>
          <p:nvSpPr>
            <p:cNvPr id="55" name="文本框 11317">
              <a:extLst>
                <a:ext uri="{FF2B5EF4-FFF2-40B4-BE49-F238E27FC236}">
                  <a16:creationId xmlns:a16="http://schemas.microsoft.com/office/drawing/2014/main" id="{747365AB-EAC4-4674-9FAF-2A62C123D826}"/>
                </a:ext>
              </a:extLst>
            </p:cNvPr>
            <p:cNvSpPr txBox="1">
              <a:spLocks noChangeArrowheads="1"/>
            </p:cNvSpPr>
            <p:nvPr/>
          </p:nvSpPr>
          <p:spPr bwMode="auto">
            <a:xfrm>
              <a:off x="8720160" y="4095145"/>
              <a:ext cx="6518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CC00CC"/>
                  </a:solidFill>
                  <a:effectLst/>
                  <a:uLnTx/>
                  <a:uFillTx/>
                  <a:latin typeface="微软雅黑" panose="020B0503020204020204" pitchFamily="34" charset="-122"/>
                  <a:ea typeface="微软雅黑" panose="020B0503020204020204" pitchFamily="34" charset="-122"/>
                </a:rPr>
                <a:t>edu</a:t>
              </a:r>
            </a:p>
          </p:txBody>
        </p:sp>
        <p:sp>
          <p:nvSpPr>
            <p:cNvPr id="56" name="文本框 11318">
              <a:extLst>
                <a:ext uri="{FF2B5EF4-FFF2-40B4-BE49-F238E27FC236}">
                  <a16:creationId xmlns:a16="http://schemas.microsoft.com/office/drawing/2014/main" id="{588A47F8-0511-432D-9909-50870E47357F}"/>
                </a:ext>
              </a:extLst>
            </p:cNvPr>
            <p:cNvSpPr txBox="1">
              <a:spLocks noChangeArrowheads="1"/>
            </p:cNvSpPr>
            <p:nvPr/>
          </p:nvSpPr>
          <p:spPr bwMode="auto">
            <a:xfrm>
              <a:off x="9303437" y="4095145"/>
              <a:ext cx="71659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com</a:t>
              </a:r>
            </a:p>
          </p:txBody>
        </p:sp>
        <p:sp>
          <p:nvSpPr>
            <p:cNvPr id="57" name="文本框 11319">
              <a:extLst>
                <a:ext uri="{FF2B5EF4-FFF2-40B4-BE49-F238E27FC236}">
                  <a16:creationId xmlns:a16="http://schemas.microsoft.com/office/drawing/2014/main" id="{9B5F0520-1642-4BA2-81A4-B3B9A6C9A980}"/>
                </a:ext>
              </a:extLst>
            </p:cNvPr>
            <p:cNvSpPr txBox="1">
              <a:spLocks noChangeArrowheads="1"/>
            </p:cNvSpPr>
            <p:nvPr/>
          </p:nvSpPr>
          <p:spPr bwMode="auto">
            <a:xfrm>
              <a:off x="9885112" y="4095145"/>
              <a:ext cx="455084"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ac</a:t>
              </a:r>
            </a:p>
          </p:txBody>
        </p:sp>
        <p:sp>
          <p:nvSpPr>
            <p:cNvPr id="58" name="文本框 11320">
              <a:extLst>
                <a:ext uri="{FF2B5EF4-FFF2-40B4-BE49-F238E27FC236}">
                  <a16:creationId xmlns:a16="http://schemas.microsoft.com/office/drawing/2014/main" id="{F85C2759-D0F4-43BC-9521-7B5E585D815E}"/>
                </a:ext>
              </a:extLst>
            </p:cNvPr>
            <p:cNvSpPr txBox="1">
              <a:spLocks noChangeArrowheads="1"/>
            </p:cNvSpPr>
            <p:nvPr/>
          </p:nvSpPr>
          <p:spPr bwMode="auto">
            <a:xfrm>
              <a:off x="4164511" y="3726037"/>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a:t>
              </a:r>
            </a:p>
          </p:txBody>
        </p:sp>
        <p:sp>
          <p:nvSpPr>
            <p:cNvPr id="59" name="直接连接符 11321">
              <a:extLst>
                <a:ext uri="{FF2B5EF4-FFF2-40B4-BE49-F238E27FC236}">
                  <a16:creationId xmlns:a16="http://schemas.microsoft.com/office/drawing/2014/main" id="{043959EA-4465-4180-9A7E-AFEC8789BDE2}"/>
                </a:ext>
              </a:extLst>
            </p:cNvPr>
            <p:cNvSpPr>
              <a:spLocks noChangeShapeType="1"/>
            </p:cNvSpPr>
            <p:nvPr/>
          </p:nvSpPr>
          <p:spPr bwMode="auto">
            <a:xfrm rot="16200000">
              <a:off x="8789253" y="4675170"/>
              <a:ext cx="35856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60" name="文本框 11322">
              <a:extLst>
                <a:ext uri="{FF2B5EF4-FFF2-40B4-BE49-F238E27FC236}">
                  <a16:creationId xmlns:a16="http://schemas.microsoft.com/office/drawing/2014/main" id="{AFD17211-10E5-483C-8820-5A30F24AE0EF}"/>
                </a:ext>
              </a:extLst>
            </p:cNvPr>
            <p:cNvSpPr txBox="1">
              <a:spLocks noChangeArrowheads="1"/>
            </p:cNvSpPr>
            <p:nvPr/>
          </p:nvSpPr>
          <p:spPr bwMode="auto">
            <a:xfrm>
              <a:off x="7020004" y="5026198"/>
              <a:ext cx="6454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pku</a:t>
              </a:r>
            </a:p>
          </p:txBody>
        </p:sp>
        <p:sp>
          <p:nvSpPr>
            <p:cNvPr id="61" name="文本框 11323">
              <a:extLst>
                <a:ext uri="{FF2B5EF4-FFF2-40B4-BE49-F238E27FC236}">
                  <a16:creationId xmlns:a16="http://schemas.microsoft.com/office/drawing/2014/main" id="{D0FC0CBF-1260-43FC-A99E-C7743A2E05A9}"/>
                </a:ext>
              </a:extLst>
            </p:cNvPr>
            <p:cNvSpPr txBox="1">
              <a:spLocks noChangeArrowheads="1"/>
            </p:cNvSpPr>
            <p:nvPr/>
          </p:nvSpPr>
          <p:spPr bwMode="auto">
            <a:xfrm>
              <a:off x="7656160" y="5024691"/>
              <a:ext cx="89478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fudan</a:t>
              </a:r>
            </a:p>
          </p:txBody>
        </p:sp>
        <p:sp>
          <p:nvSpPr>
            <p:cNvPr id="62" name="文本框 11324">
              <a:extLst>
                <a:ext uri="{FF2B5EF4-FFF2-40B4-BE49-F238E27FC236}">
                  <a16:creationId xmlns:a16="http://schemas.microsoft.com/office/drawing/2014/main" id="{B169E763-8C2A-4D0A-AA20-09240E2E51A1}"/>
                </a:ext>
              </a:extLst>
            </p:cNvPr>
            <p:cNvSpPr txBox="1">
              <a:spLocks noChangeArrowheads="1"/>
            </p:cNvSpPr>
            <p:nvPr/>
          </p:nvSpPr>
          <p:spPr bwMode="auto">
            <a:xfrm>
              <a:off x="8540690" y="5024691"/>
              <a:ext cx="79030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CC00CC"/>
                  </a:solidFill>
                  <a:effectLst/>
                  <a:uLnTx/>
                  <a:uFillTx/>
                  <a:latin typeface="微软雅黑" panose="020B0503020204020204" pitchFamily="34" charset="-122"/>
                  <a:ea typeface="微软雅黑" panose="020B0503020204020204" pitchFamily="34" charset="-122"/>
                </a:rPr>
                <a:t>gzhu</a:t>
              </a:r>
            </a:p>
          </p:txBody>
        </p:sp>
        <p:sp>
          <p:nvSpPr>
            <p:cNvPr id="63" name="文本框 11325">
              <a:extLst>
                <a:ext uri="{FF2B5EF4-FFF2-40B4-BE49-F238E27FC236}">
                  <a16:creationId xmlns:a16="http://schemas.microsoft.com/office/drawing/2014/main" id="{EE77F6C1-7ED6-4AD5-868E-E131B80EEBDF}"/>
                </a:ext>
              </a:extLst>
            </p:cNvPr>
            <p:cNvSpPr txBox="1">
              <a:spLocks noChangeArrowheads="1"/>
            </p:cNvSpPr>
            <p:nvPr/>
          </p:nvSpPr>
          <p:spPr bwMode="auto">
            <a:xfrm>
              <a:off x="5550594" y="5024691"/>
              <a:ext cx="124539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tsinghua</a:t>
              </a:r>
            </a:p>
          </p:txBody>
        </p:sp>
        <p:sp>
          <p:nvSpPr>
            <p:cNvPr id="64" name="文本框 11326">
              <a:extLst>
                <a:ext uri="{FF2B5EF4-FFF2-40B4-BE49-F238E27FC236}">
                  <a16:creationId xmlns:a16="http://schemas.microsoft.com/office/drawing/2014/main" id="{F1F65B96-3EE4-4555-94F7-25E9BEE76F2D}"/>
                </a:ext>
              </a:extLst>
            </p:cNvPr>
            <p:cNvSpPr txBox="1">
              <a:spLocks noChangeArrowheads="1"/>
            </p:cNvSpPr>
            <p:nvPr/>
          </p:nvSpPr>
          <p:spPr bwMode="auto">
            <a:xfrm>
              <a:off x="4393655" y="4625453"/>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65" name="矩形 11327">
              <a:extLst>
                <a:ext uri="{FF2B5EF4-FFF2-40B4-BE49-F238E27FC236}">
                  <a16:creationId xmlns:a16="http://schemas.microsoft.com/office/drawing/2014/main" id="{012F592A-F7BC-4814-AD92-D187E93C0232}"/>
                </a:ext>
              </a:extLst>
            </p:cNvPr>
            <p:cNvSpPr>
              <a:spLocks noChangeArrowheads="1"/>
            </p:cNvSpPr>
            <p:nvPr/>
          </p:nvSpPr>
          <p:spPr bwMode="auto">
            <a:xfrm>
              <a:off x="5651546" y="1353209"/>
              <a:ext cx="708265" cy="351028"/>
            </a:xfrm>
            <a:prstGeom prst="rect">
              <a:avLst/>
            </a:prstGeom>
            <a:solidFill>
              <a:srgbClr val="99FFCC"/>
            </a:solidFill>
            <a:ln w="19050">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树根</a:t>
              </a:r>
            </a:p>
          </p:txBody>
        </p:sp>
        <p:sp>
          <p:nvSpPr>
            <p:cNvPr id="66" name="直接连接符 11328">
              <a:extLst>
                <a:ext uri="{FF2B5EF4-FFF2-40B4-BE49-F238E27FC236}">
                  <a16:creationId xmlns:a16="http://schemas.microsoft.com/office/drawing/2014/main" id="{CFBC031E-2B6F-4844-9FED-55E040993650}"/>
                </a:ext>
              </a:extLst>
            </p:cNvPr>
            <p:cNvSpPr>
              <a:spLocks noChangeShapeType="1"/>
            </p:cNvSpPr>
            <p:nvPr/>
          </p:nvSpPr>
          <p:spPr bwMode="auto">
            <a:xfrm rot="5400000" flipH="1">
              <a:off x="5688726" y="2002535"/>
              <a:ext cx="6146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67" name="直接连接符 11329">
              <a:extLst>
                <a:ext uri="{FF2B5EF4-FFF2-40B4-BE49-F238E27FC236}">
                  <a16:creationId xmlns:a16="http://schemas.microsoft.com/office/drawing/2014/main" id="{00EA834D-7C67-4119-9984-D1872401C9DB}"/>
                </a:ext>
              </a:extLst>
            </p:cNvPr>
            <p:cNvSpPr>
              <a:spLocks noChangeShapeType="1"/>
            </p:cNvSpPr>
            <p:nvPr/>
          </p:nvSpPr>
          <p:spPr bwMode="auto">
            <a:xfrm rot="16200000">
              <a:off x="6586366"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68" name="直接连接符 11330">
              <a:extLst>
                <a:ext uri="{FF2B5EF4-FFF2-40B4-BE49-F238E27FC236}">
                  <a16:creationId xmlns:a16="http://schemas.microsoft.com/office/drawing/2014/main" id="{299E2040-C453-418C-9455-58EDF07E705C}"/>
                </a:ext>
              </a:extLst>
            </p:cNvPr>
            <p:cNvSpPr>
              <a:spLocks noChangeShapeType="1"/>
            </p:cNvSpPr>
            <p:nvPr/>
          </p:nvSpPr>
          <p:spPr bwMode="auto">
            <a:xfrm rot="16200000">
              <a:off x="5671389"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69" name="直接连接符 11331">
              <a:extLst>
                <a:ext uri="{FF2B5EF4-FFF2-40B4-BE49-F238E27FC236}">
                  <a16:creationId xmlns:a16="http://schemas.microsoft.com/office/drawing/2014/main" id="{81AD38ED-CE3E-4F9A-83D6-E0AB74AA021B}"/>
                </a:ext>
              </a:extLst>
            </p:cNvPr>
            <p:cNvSpPr>
              <a:spLocks noChangeShapeType="1"/>
            </p:cNvSpPr>
            <p:nvPr/>
          </p:nvSpPr>
          <p:spPr bwMode="auto">
            <a:xfrm rot="16200000">
              <a:off x="4923065"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70" name="直接连接符 11332">
              <a:extLst>
                <a:ext uri="{FF2B5EF4-FFF2-40B4-BE49-F238E27FC236}">
                  <a16:creationId xmlns:a16="http://schemas.microsoft.com/office/drawing/2014/main" id="{094327A8-AD15-46BE-BC7A-2B05F2AB93DB}"/>
                </a:ext>
              </a:extLst>
            </p:cNvPr>
            <p:cNvSpPr>
              <a:spLocks noChangeShapeType="1"/>
            </p:cNvSpPr>
            <p:nvPr/>
          </p:nvSpPr>
          <p:spPr bwMode="auto">
            <a:xfrm rot="16200000">
              <a:off x="3718053"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71" name="直接连接符 11333">
              <a:extLst>
                <a:ext uri="{FF2B5EF4-FFF2-40B4-BE49-F238E27FC236}">
                  <a16:creationId xmlns:a16="http://schemas.microsoft.com/office/drawing/2014/main" id="{4A0A3239-7670-48B7-BCD0-BBE41AB66E19}"/>
                </a:ext>
              </a:extLst>
            </p:cNvPr>
            <p:cNvSpPr>
              <a:spLocks noChangeShapeType="1"/>
            </p:cNvSpPr>
            <p:nvPr/>
          </p:nvSpPr>
          <p:spPr bwMode="auto">
            <a:xfrm rot="16200000">
              <a:off x="5090468" y="3011176"/>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72" name="文本框 11334">
              <a:extLst>
                <a:ext uri="{FF2B5EF4-FFF2-40B4-BE49-F238E27FC236}">
                  <a16:creationId xmlns:a16="http://schemas.microsoft.com/office/drawing/2014/main" id="{90260797-2FD3-4A0A-9043-34B05F5C6FB0}"/>
                </a:ext>
              </a:extLst>
            </p:cNvPr>
            <p:cNvSpPr txBox="1">
              <a:spLocks noChangeArrowheads="1"/>
            </p:cNvSpPr>
            <p:nvPr/>
          </p:nvSpPr>
          <p:spPr bwMode="auto">
            <a:xfrm>
              <a:off x="3521944" y="3284616"/>
              <a:ext cx="67237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cctv</a:t>
              </a:r>
            </a:p>
          </p:txBody>
        </p:sp>
        <p:sp>
          <p:nvSpPr>
            <p:cNvPr id="73" name="文本框 11335">
              <a:extLst>
                <a:ext uri="{FF2B5EF4-FFF2-40B4-BE49-F238E27FC236}">
                  <a16:creationId xmlns:a16="http://schemas.microsoft.com/office/drawing/2014/main" id="{05315084-E752-4B3D-A724-80E563AC0D4C}"/>
                </a:ext>
              </a:extLst>
            </p:cNvPr>
            <p:cNvSpPr txBox="1">
              <a:spLocks noChangeArrowheads="1"/>
            </p:cNvSpPr>
            <p:nvPr/>
          </p:nvSpPr>
          <p:spPr bwMode="auto">
            <a:xfrm>
              <a:off x="4808679" y="3299682"/>
              <a:ext cx="65634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srgbClr val="333399"/>
                  </a:solidFill>
                  <a:effectLst/>
                  <a:uLnTx/>
                  <a:uFillTx/>
                  <a:latin typeface="微软雅黑" panose="020B0503020204020204" pitchFamily="34" charset="-122"/>
                  <a:ea typeface="微软雅黑" panose="020B0503020204020204" pitchFamily="34" charset="-122"/>
                </a:rPr>
                <a:t>ibm</a:t>
              </a:r>
            </a:p>
          </p:txBody>
        </p:sp>
        <p:sp>
          <p:nvSpPr>
            <p:cNvPr id="74" name="文本框 11336">
              <a:extLst>
                <a:ext uri="{FF2B5EF4-FFF2-40B4-BE49-F238E27FC236}">
                  <a16:creationId xmlns:a16="http://schemas.microsoft.com/office/drawing/2014/main" id="{7E861D7D-6D8E-4273-A8D5-14F5D09D75CA}"/>
                </a:ext>
              </a:extLst>
            </p:cNvPr>
            <p:cNvSpPr txBox="1">
              <a:spLocks noChangeArrowheads="1"/>
            </p:cNvSpPr>
            <p:nvPr/>
          </p:nvSpPr>
          <p:spPr bwMode="auto">
            <a:xfrm>
              <a:off x="5589052" y="3284616"/>
              <a:ext cx="5057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hp</a:t>
              </a:r>
            </a:p>
          </p:txBody>
        </p:sp>
        <p:sp>
          <p:nvSpPr>
            <p:cNvPr id="75" name="文本框 11337">
              <a:extLst>
                <a:ext uri="{FF2B5EF4-FFF2-40B4-BE49-F238E27FC236}">
                  <a16:creationId xmlns:a16="http://schemas.microsoft.com/office/drawing/2014/main" id="{9CC77BA4-5814-41EF-9C3F-D4B35E69112C}"/>
                </a:ext>
              </a:extLst>
            </p:cNvPr>
            <p:cNvSpPr txBox="1">
              <a:spLocks noChangeArrowheads="1"/>
            </p:cNvSpPr>
            <p:nvPr/>
          </p:nvSpPr>
          <p:spPr bwMode="auto">
            <a:xfrm>
              <a:off x="6473582" y="3284616"/>
              <a:ext cx="68326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mot</a:t>
              </a:r>
            </a:p>
          </p:txBody>
        </p:sp>
        <p:sp>
          <p:nvSpPr>
            <p:cNvPr id="76" name="文本框 11338">
              <a:extLst>
                <a:ext uri="{FF2B5EF4-FFF2-40B4-BE49-F238E27FC236}">
                  <a16:creationId xmlns:a16="http://schemas.microsoft.com/office/drawing/2014/main" id="{21BB036E-4AD3-4A8A-A2D4-8C5EA6362C4F}"/>
                </a:ext>
              </a:extLst>
            </p:cNvPr>
            <p:cNvSpPr txBox="1">
              <a:spLocks noChangeArrowheads="1"/>
            </p:cNvSpPr>
            <p:nvPr/>
          </p:nvSpPr>
          <p:spPr bwMode="auto">
            <a:xfrm>
              <a:off x="4129258" y="2968239"/>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a:t>
              </a:r>
            </a:p>
          </p:txBody>
        </p:sp>
        <p:sp>
          <p:nvSpPr>
            <p:cNvPr id="77" name="任意多边形 11339">
              <a:extLst>
                <a:ext uri="{FF2B5EF4-FFF2-40B4-BE49-F238E27FC236}">
                  <a16:creationId xmlns:a16="http://schemas.microsoft.com/office/drawing/2014/main" id="{5201B4C1-AB7D-4DC4-940C-8E707B30D160}"/>
                </a:ext>
              </a:extLst>
            </p:cNvPr>
            <p:cNvSpPr>
              <a:spLocks noChangeArrowheads="1"/>
            </p:cNvSpPr>
            <p:nvPr/>
          </p:nvSpPr>
          <p:spPr bwMode="auto">
            <a:xfrm>
              <a:off x="3310426" y="3138480"/>
              <a:ext cx="3430759" cy="7533"/>
            </a:xfrm>
            <a:custGeom>
              <a:avLst/>
              <a:gdLst>
                <a:gd name="T0" fmla="*/ 0 w 1979"/>
                <a:gd name="T1" fmla="*/ 4 h 4"/>
                <a:gd name="T2" fmla="*/ 1979 w 1979"/>
                <a:gd name="T3" fmla="*/ 0 h 4"/>
              </a:gdLst>
              <a:ahLst/>
              <a:cxnLst>
                <a:cxn ang="0">
                  <a:pos x="T0" y="T1"/>
                </a:cxn>
                <a:cxn ang="0">
                  <a:pos x="T2" y="T3"/>
                </a:cxn>
              </a:cxnLst>
              <a:rect l="0" t="0" r="r" b="b"/>
              <a:pathLst>
                <a:path w="1979" h="4">
                  <a:moveTo>
                    <a:pt x="0" y="4"/>
                  </a:moveTo>
                  <a:lnTo>
                    <a:pt x="1979"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矩形 11340">
              <a:extLst>
                <a:ext uri="{FF2B5EF4-FFF2-40B4-BE49-F238E27FC236}">
                  <a16:creationId xmlns:a16="http://schemas.microsoft.com/office/drawing/2014/main" id="{5AE03F6A-35E0-4FD4-B659-33956A3A6D86}"/>
                </a:ext>
              </a:extLst>
            </p:cNvPr>
            <p:cNvSpPr>
              <a:spLocks noChangeArrowheads="1"/>
            </p:cNvSpPr>
            <p:nvPr/>
          </p:nvSpPr>
          <p:spPr bwMode="auto">
            <a:xfrm>
              <a:off x="1727245" y="1853386"/>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顶级域名</a:t>
              </a:r>
            </a:p>
          </p:txBody>
        </p:sp>
        <p:sp>
          <p:nvSpPr>
            <p:cNvPr id="79" name="直接连接符 11341">
              <a:extLst>
                <a:ext uri="{FF2B5EF4-FFF2-40B4-BE49-F238E27FC236}">
                  <a16:creationId xmlns:a16="http://schemas.microsoft.com/office/drawing/2014/main" id="{3B90E6C8-E4B2-47CE-AE2F-6D8466643030}"/>
                </a:ext>
              </a:extLst>
            </p:cNvPr>
            <p:cNvSpPr>
              <a:spLocks noChangeShapeType="1"/>
            </p:cNvSpPr>
            <p:nvPr/>
          </p:nvSpPr>
          <p:spPr bwMode="auto">
            <a:xfrm>
              <a:off x="4227004" y="3956541"/>
              <a:ext cx="590648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80" name="矩形 11342">
              <a:extLst>
                <a:ext uri="{FF2B5EF4-FFF2-40B4-BE49-F238E27FC236}">
                  <a16:creationId xmlns:a16="http://schemas.microsoft.com/office/drawing/2014/main" id="{E9C8602D-80A9-4EB3-8CB8-1D25084D9577}"/>
                </a:ext>
              </a:extLst>
            </p:cNvPr>
            <p:cNvSpPr>
              <a:spLocks noChangeArrowheads="1"/>
            </p:cNvSpPr>
            <p:nvPr/>
          </p:nvSpPr>
          <p:spPr bwMode="auto">
            <a:xfrm>
              <a:off x="1727245" y="3596473"/>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二级域名</a:t>
              </a:r>
            </a:p>
          </p:txBody>
        </p:sp>
        <p:sp>
          <p:nvSpPr>
            <p:cNvPr id="81" name="直接连接符 11343">
              <a:extLst>
                <a:ext uri="{FF2B5EF4-FFF2-40B4-BE49-F238E27FC236}">
                  <a16:creationId xmlns:a16="http://schemas.microsoft.com/office/drawing/2014/main" id="{B4933189-D292-498A-B216-842FE7109EA8}"/>
                </a:ext>
              </a:extLst>
            </p:cNvPr>
            <p:cNvSpPr>
              <a:spLocks noChangeShapeType="1"/>
            </p:cNvSpPr>
            <p:nvPr/>
          </p:nvSpPr>
          <p:spPr bwMode="auto">
            <a:xfrm rot="16200000">
              <a:off x="954007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82" name="直接连接符 11344">
              <a:extLst>
                <a:ext uri="{FF2B5EF4-FFF2-40B4-BE49-F238E27FC236}">
                  <a16:creationId xmlns:a16="http://schemas.microsoft.com/office/drawing/2014/main" id="{3C12403B-21B0-4A64-9ACD-971F0F9B10F3}"/>
                </a:ext>
              </a:extLst>
            </p:cNvPr>
            <p:cNvSpPr>
              <a:spLocks noChangeShapeType="1"/>
            </p:cNvSpPr>
            <p:nvPr/>
          </p:nvSpPr>
          <p:spPr bwMode="auto">
            <a:xfrm rot="16200000">
              <a:off x="882219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83" name="直接连接符 11345">
              <a:extLst>
                <a:ext uri="{FF2B5EF4-FFF2-40B4-BE49-F238E27FC236}">
                  <a16:creationId xmlns:a16="http://schemas.microsoft.com/office/drawing/2014/main" id="{31E68064-BE66-43CF-9459-573CC4B44CF3}"/>
                </a:ext>
              </a:extLst>
            </p:cNvPr>
            <p:cNvSpPr>
              <a:spLocks noChangeShapeType="1"/>
            </p:cNvSpPr>
            <p:nvPr/>
          </p:nvSpPr>
          <p:spPr bwMode="auto">
            <a:xfrm rot="16200000">
              <a:off x="7995349"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84" name="直接连接符 11346">
              <a:extLst>
                <a:ext uri="{FF2B5EF4-FFF2-40B4-BE49-F238E27FC236}">
                  <a16:creationId xmlns:a16="http://schemas.microsoft.com/office/drawing/2014/main" id="{A4F94F2D-3FC6-4323-BDD8-8154DACE0986}"/>
                </a:ext>
              </a:extLst>
            </p:cNvPr>
            <p:cNvSpPr>
              <a:spLocks noChangeShapeType="1"/>
            </p:cNvSpPr>
            <p:nvPr/>
          </p:nvSpPr>
          <p:spPr bwMode="auto">
            <a:xfrm rot="16200000">
              <a:off x="723260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85" name="直接连接符 11347">
              <a:extLst>
                <a:ext uri="{FF2B5EF4-FFF2-40B4-BE49-F238E27FC236}">
                  <a16:creationId xmlns:a16="http://schemas.microsoft.com/office/drawing/2014/main" id="{D65795B5-66E1-4A28-9112-1641A651AD49}"/>
                </a:ext>
              </a:extLst>
            </p:cNvPr>
            <p:cNvSpPr>
              <a:spLocks noChangeShapeType="1"/>
            </p:cNvSpPr>
            <p:nvPr/>
          </p:nvSpPr>
          <p:spPr bwMode="auto">
            <a:xfrm rot="16200000">
              <a:off x="608207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86" name="任意多边形 11348">
              <a:extLst>
                <a:ext uri="{FF2B5EF4-FFF2-40B4-BE49-F238E27FC236}">
                  <a16:creationId xmlns:a16="http://schemas.microsoft.com/office/drawing/2014/main" id="{9A0B1437-36F4-44B2-A469-644BA35E5F07}"/>
                </a:ext>
              </a:extLst>
            </p:cNvPr>
            <p:cNvSpPr>
              <a:spLocks noChangeArrowheads="1"/>
            </p:cNvSpPr>
            <p:nvPr/>
          </p:nvSpPr>
          <p:spPr bwMode="auto">
            <a:xfrm>
              <a:off x="5454450" y="4858969"/>
              <a:ext cx="4794409" cy="6026"/>
            </a:xfrm>
            <a:custGeom>
              <a:avLst/>
              <a:gdLst>
                <a:gd name="T0" fmla="*/ 0 w 2253"/>
                <a:gd name="T1" fmla="*/ 3 h 3"/>
                <a:gd name="T2" fmla="*/ 2253 w 2253"/>
                <a:gd name="T3" fmla="*/ 0 h 3"/>
              </a:gdLst>
              <a:ahLst/>
              <a:cxnLst>
                <a:cxn ang="0">
                  <a:pos x="T0" y="T1"/>
                </a:cxn>
                <a:cxn ang="0">
                  <a:pos x="T2" y="T3"/>
                </a:cxn>
              </a:cxnLst>
              <a:rect l="0" t="0" r="r" b="b"/>
              <a:pathLst>
                <a:path w="2253" h="3">
                  <a:moveTo>
                    <a:pt x="0" y="3"/>
                  </a:moveTo>
                  <a:lnTo>
                    <a:pt x="2253"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矩形 11349">
              <a:extLst>
                <a:ext uri="{FF2B5EF4-FFF2-40B4-BE49-F238E27FC236}">
                  <a16:creationId xmlns:a16="http://schemas.microsoft.com/office/drawing/2014/main" id="{B44E88CB-9545-43A1-87C1-A106B1AC45E5}"/>
                </a:ext>
              </a:extLst>
            </p:cNvPr>
            <p:cNvSpPr>
              <a:spLocks noChangeArrowheads="1"/>
            </p:cNvSpPr>
            <p:nvPr/>
          </p:nvSpPr>
          <p:spPr bwMode="auto">
            <a:xfrm>
              <a:off x="1727245" y="5023184"/>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三级域名</a:t>
              </a:r>
            </a:p>
          </p:txBody>
        </p:sp>
        <p:sp>
          <p:nvSpPr>
            <p:cNvPr id="88" name="文本框 11350">
              <a:extLst>
                <a:ext uri="{FF2B5EF4-FFF2-40B4-BE49-F238E27FC236}">
                  <a16:creationId xmlns:a16="http://schemas.microsoft.com/office/drawing/2014/main" id="{23F5AE57-E0A7-4F86-AF4E-457BDF7ECB1C}"/>
                </a:ext>
              </a:extLst>
            </p:cNvPr>
            <p:cNvSpPr txBox="1">
              <a:spLocks noChangeArrowheads="1"/>
            </p:cNvSpPr>
            <p:nvPr/>
          </p:nvSpPr>
          <p:spPr bwMode="auto">
            <a:xfrm>
              <a:off x="3521944" y="4996066"/>
              <a:ext cx="70249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mail</a:t>
              </a:r>
            </a:p>
          </p:txBody>
        </p:sp>
        <p:sp>
          <p:nvSpPr>
            <p:cNvPr id="89" name="文本框 11351">
              <a:extLst>
                <a:ext uri="{FF2B5EF4-FFF2-40B4-BE49-F238E27FC236}">
                  <a16:creationId xmlns:a16="http://schemas.microsoft.com/office/drawing/2014/main" id="{EAC12DD6-24C7-441D-B08B-066A47E6EE42}"/>
                </a:ext>
              </a:extLst>
            </p:cNvPr>
            <p:cNvSpPr txBox="1">
              <a:spLocks noChangeArrowheads="1"/>
            </p:cNvSpPr>
            <p:nvPr/>
          </p:nvSpPr>
          <p:spPr bwMode="auto">
            <a:xfrm>
              <a:off x="6380642" y="5805088"/>
              <a:ext cx="79223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www</a:t>
              </a:r>
            </a:p>
          </p:txBody>
        </p:sp>
        <p:sp>
          <p:nvSpPr>
            <p:cNvPr id="90" name="直接连接符 11352">
              <a:extLst>
                <a:ext uri="{FF2B5EF4-FFF2-40B4-BE49-F238E27FC236}">
                  <a16:creationId xmlns:a16="http://schemas.microsoft.com/office/drawing/2014/main" id="{87557857-7536-4E06-A3A8-937A1DC7F770}"/>
                </a:ext>
              </a:extLst>
            </p:cNvPr>
            <p:cNvSpPr>
              <a:spLocks noChangeShapeType="1"/>
            </p:cNvSpPr>
            <p:nvPr/>
          </p:nvSpPr>
          <p:spPr bwMode="auto">
            <a:xfrm rot="16200000">
              <a:off x="6062377" y="5530894"/>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91" name="直接连接符 11353">
              <a:extLst>
                <a:ext uri="{FF2B5EF4-FFF2-40B4-BE49-F238E27FC236}">
                  <a16:creationId xmlns:a16="http://schemas.microsoft.com/office/drawing/2014/main" id="{B11A6BF4-73B1-42F8-BD3E-B28B95C70732}"/>
                </a:ext>
              </a:extLst>
            </p:cNvPr>
            <p:cNvSpPr>
              <a:spLocks noChangeShapeType="1"/>
            </p:cNvSpPr>
            <p:nvPr/>
          </p:nvSpPr>
          <p:spPr bwMode="auto">
            <a:xfrm rot="16200000">
              <a:off x="3178705" y="4361805"/>
              <a:ext cx="13498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92" name="矩形 11354">
              <a:extLst>
                <a:ext uri="{FF2B5EF4-FFF2-40B4-BE49-F238E27FC236}">
                  <a16:creationId xmlns:a16="http://schemas.microsoft.com/office/drawing/2014/main" id="{CEA6C1DA-7CBB-4D29-8A69-8EB12A2A56BC}"/>
                </a:ext>
              </a:extLst>
            </p:cNvPr>
            <p:cNvSpPr>
              <a:spLocks noChangeArrowheads="1"/>
            </p:cNvSpPr>
            <p:nvPr/>
          </p:nvSpPr>
          <p:spPr bwMode="auto">
            <a:xfrm>
              <a:off x="1727245" y="5830700"/>
              <a:ext cx="1412684" cy="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marL="0" marR="0" lvl="0" indent="0" defTabSz="762000" eaLnBrk="0" fontAlgn="auto" latinLnBrk="0" hangingPunct="0">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四级域名</a:t>
              </a:r>
            </a:p>
          </p:txBody>
        </p:sp>
        <p:sp>
          <p:nvSpPr>
            <p:cNvPr id="93" name="直接连接符 11355">
              <a:extLst>
                <a:ext uri="{FF2B5EF4-FFF2-40B4-BE49-F238E27FC236}">
                  <a16:creationId xmlns:a16="http://schemas.microsoft.com/office/drawing/2014/main" id="{8085F258-F829-4F16-BA04-65651C97494F}"/>
                </a:ext>
              </a:extLst>
            </p:cNvPr>
            <p:cNvSpPr>
              <a:spLocks noChangeShapeType="1"/>
            </p:cNvSpPr>
            <p:nvPr/>
          </p:nvSpPr>
          <p:spPr bwMode="auto">
            <a:xfrm>
              <a:off x="4867968" y="5666484"/>
              <a:ext cx="2509373"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94" name="直接连接符 11356">
              <a:extLst>
                <a:ext uri="{FF2B5EF4-FFF2-40B4-BE49-F238E27FC236}">
                  <a16:creationId xmlns:a16="http://schemas.microsoft.com/office/drawing/2014/main" id="{4A60856F-7B91-45EA-B77B-0CA2D535B07C}"/>
                </a:ext>
              </a:extLst>
            </p:cNvPr>
            <p:cNvSpPr>
              <a:spLocks noChangeShapeType="1"/>
            </p:cNvSpPr>
            <p:nvPr/>
          </p:nvSpPr>
          <p:spPr bwMode="auto">
            <a:xfrm rot="16200000">
              <a:off x="5564781" y="580132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95" name="直接连接符 11357">
              <a:extLst>
                <a:ext uri="{FF2B5EF4-FFF2-40B4-BE49-F238E27FC236}">
                  <a16:creationId xmlns:a16="http://schemas.microsoft.com/office/drawing/2014/main" id="{7ECE78D2-16AB-4F0A-82E1-304470F50C70}"/>
                </a:ext>
              </a:extLst>
            </p:cNvPr>
            <p:cNvSpPr>
              <a:spLocks noChangeShapeType="1"/>
            </p:cNvSpPr>
            <p:nvPr/>
          </p:nvSpPr>
          <p:spPr bwMode="auto">
            <a:xfrm rot="16200000">
              <a:off x="6528679"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96" name="文本框 11358">
              <a:extLst>
                <a:ext uri="{FF2B5EF4-FFF2-40B4-BE49-F238E27FC236}">
                  <a16:creationId xmlns:a16="http://schemas.microsoft.com/office/drawing/2014/main" id="{AB355D63-5E18-41BF-8A55-EF4A9914361D}"/>
                </a:ext>
              </a:extLst>
            </p:cNvPr>
            <p:cNvSpPr txBox="1">
              <a:spLocks noChangeArrowheads="1"/>
            </p:cNvSpPr>
            <p:nvPr/>
          </p:nvSpPr>
          <p:spPr bwMode="auto">
            <a:xfrm>
              <a:off x="4549089" y="5805088"/>
              <a:ext cx="70249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mail</a:t>
              </a:r>
            </a:p>
          </p:txBody>
        </p:sp>
        <p:sp>
          <p:nvSpPr>
            <p:cNvPr id="97" name="文本框 11359">
              <a:extLst>
                <a:ext uri="{FF2B5EF4-FFF2-40B4-BE49-F238E27FC236}">
                  <a16:creationId xmlns:a16="http://schemas.microsoft.com/office/drawing/2014/main" id="{8914B282-BCD1-46AA-9E0E-2E6BEC8564CF}"/>
                </a:ext>
              </a:extLst>
            </p:cNvPr>
            <p:cNvSpPr txBox="1">
              <a:spLocks noChangeArrowheads="1"/>
            </p:cNvSpPr>
            <p:nvPr/>
          </p:nvSpPr>
          <p:spPr bwMode="auto">
            <a:xfrm>
              <a:off x="5457654" y="5805088"/>
              <a:ext cx="4320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cs</a:t>
              </a:r>
            </a:p>
          </p:txBody>
        </p:sp>
        <p:sp>
          <p:nvSpPr>
            <p:cNvPr id="98" name="直接连接符 11360">
              <a:extLst>
                <a:ext uri="{FF2B5EF4-FFF2-40B4-BE49-F238E27FC236}">
                  <a16:creationId xmlns:a16="http://schemas.microsoft.com/office/drawing/2014/main" id="{B8F2AE50-B702-44AC-8846-C46D16A2A2D5}"/>
                </a:ext>
              </a:extLst>
            </p:cNvPr>
            <p:cNvSpPr>
              <a:spLocks noChangeShapeType="1"/>
            </p:cNvSpPr>
            <p:nvPr/>
          </p:nvSpPr>
          <p:spPr bwMode="auto">
            <a:xfrm rot="16200000">
              <a:off x="4730776"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99" name="文本框 11361">
              <a:extLst>
                <a:ext uri="{FF2B5EF4-FFF2-40B4-BE49-F238E27FC236}">
                  <a16:creationId xmlns:a16="http://schemas.microsoft.com/office/drawing/2014/main" id="{CCA8EBFE-F07A-4911-9DCD-8A6A5C696034}"/>
                </a:ext>
              </a:extLst>
            </p:cNvPr>
            <p:cNvSpPr txBox="1">
              <a:spLocks noChangeArrowheads="1"/>
            </p:cNvSpPr>
            <p:nvPr/>
          </p:nvSpPr>
          <p:spPr bwMode="auto">
            <a:xfrm>
              <a:off x="7181846" y="5459703"/>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a:t>
              </a:r>
            </a:p>
          </p:txBody>
        </p:sp>
        <p:sp>
          <p:nvSpPr>
            <p:cNvPr id="100" name="文本框 11362">
              <a:extLst>
                <a:ext uri="{FF2B5EF4-FFF2-40B4-BE49-F238E27FC236}">
                  <a16:creationId xmlns:a16="http://schemas.microsoft.com/office/drawing/2014/main" id="{3E793565-C268-4D38-A092-E0A34E31A71D}"/>
                </a:ext>
              </a:extLst>
            </p:cNvPr>
            <p:cNvSpPr txBox="1">
              <a:spLocks noChangeArrowheads="1"/>
            </p:cNvSpPr>
            <p:nvPr/>
          </p:nvSpPr>
          <p:spPr bwMode="auto">
            <a:xfrm>
              <a:off x="1805764" y="2175790"/>
              <a:ext cx="64352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101" name="文本框 11363">
              <a:extLst>
                <a:ext uri="{FF2B5EF4-FFF2-40B4-BE49-F238E27FC236}">
                  <a16:creationId xmlns:a16="http://schemas.microsoft.com/office/drawing/2014/main" id="{F8F2691A-E759-441D-B337-0048FE388F99}"/>
                </a:ext>
              </a:extLst>
            </p:cNvPr>
            <p:cNvSpPr txBox="1">
              <a:spLocks noChangeArrowheads="1"/>
            </p:cNvSpPr>
            <p:nvPr/>
          </p:nvSpPr>
          <p:spPr bwMode="auto">
            <a:xfrm>
              <a:off x="9918762" y="5026198"/>
              <a:ext cx="60635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seu</a:t>
              </a:r>
            </a:p>
          </p:txBody>
        </p:sp>
        <p:sp>
          <p:nvSpPr>
            <p:cNvPr id="102" name="矩形 11364">
              <a:extLst>
                <a:ext uri="{FF2B5EF4-FFF2-40B4-BE49-F238E27FC236}">
                  <a16:creationId xmlns:a16="http://schemas.microsoft.com/office/drawing/2014/main" id="{392D6266-1CEF-4BB6-B00C-9F1CB823BF9C}"/>
                </a:ext>
              </a:extLst>
            </p:cNvPr>
            <p:cNvSpPr>
              <a:spLocks noChangeArrowheads="1"/>
            </p:cNvSpPr>
            <p:nvPr/>
          </p:nvSpPr>
          <p:spPr bwMode="auto">
            <a:xfrm>
              <a:off x="9226521" y="5027704"/>
              <a:ext cx="6249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rPr>
                <a:t>sjtu</a:t>
              </a:r>
            </a:p>
          </p:txBody>
        </p:sp>
        <p:sp>
          <p:nvSpPr>
            <p:cNvPr id="103" name="直接连接符 11365">
              <a:extLst>
                <a:ext uri="{FF2B5EF4-FFF2-40B4-BE49-F238E27FC236}">
                  <a16:creationId xmlns:a16="http://schemas.microsoft.com/office/drawing/2014/main" id="{FFD1BB66-EEF6-48FF-AB32-D6615B462F65}"/>
                </a:ext>
              </a:extLst>
            </p:cNvPr>
            <p:cNvSpPr>
              <a:spLocks noChangeShapeType="1"/>
            </p:cNvSpPr>
            <p:nvPr/>
          </p:nvSpPr>
          <p:spPr bwMode="auto">
            <a:xfrm rot="16200000">
              <a:off x="10091300" y="498476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04" name="矩形 11366">
              <a:extLst>
                <a:ext uri="{FF2B5EF4-FFF2-40B4-BE49-F238E27FC236}">
                  <a16:creationId xmlns:a16="http://schemas.microsoft.com/office/drawing/2014/main" id="{3435EF0F-C60E-4740-AAC0-49EC876219FE}"/>
                </a:ext>
              </a:extLst>
            </p:cNvPr>
            <p:cNvSpPr>
              <a:spLocks noChangeArrowheads="1"/>
            </p:cNvSpPr>
            <p:nvPr/>
          </p:nvSpPr>
          <p:spPr bwMode="auto">
            <a:xfrm>
              <a:off x="8108040" y="1234190"/>
              <a:ext cx="233823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a:ln>
                    <a:noFill/>
                  </a:ln>
                  <a:solidFill>
                    <a:srgbClr val="CC0000"/>
                  </a:solidFill>
                  <a:effectLst/>
                  <a:uLnTx/>
                  <a:uFillTx/>
                  <a:latin typeface="微软雅黑" panose="020B0503020204020204" pitchFamily="34" charset="-122"/>
                  <a:ea typeface="微软雅黑" panose="020B0503020204020204" pitchFamily="34" charset="-122"/>
                </a:rPr>
                <a:t>层次树状结构</a:t>
              </a:r>
            </a:p>
          </p:txBody>
        </p:sp>
        <p:sp>
          <p:nvSpPr>
            <p:cNvPr id="105" name="矩形 11367">
              <a:extLst>
                <a:ext uri="{FF2B5EF4-FFF2-40B4-BE49-F238E27FC236}">
                  <a16:creationId xmlns:a16="http://schemas.microsoft.com/office/drawing/2014/main" id="{76B15DCB-C9F3-493C-8C08-CC78583394F6}"/>
                </a:ext>
              </a:extLst>
            </p:cNvPr>
            <p:cNvSpPr>
              <a:spLocks noChangeArrowheads="1"/>
            </p:cNvSpPr>
            <p:nvPr/>
          </p:nvSpPr>
          <p:spPr bwMode="auto">
            <a:xfrm>
              <a:off x="1611872" y="1223645"/>
              <a:ext cx="162035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a:ln>
                    <a:noFill/>
                  </a:ln>
                  <a:solidFill>
                    <a:srgbClr val="CC0000"/>
                  </a:solidFill>
                  <a:effectLst/>
                  <a:uLnTx/>
                  <a:uFillTx/>
                  <a:latin typeface="微软雅黑" panose="020B0503020204020204" pitchFamily="34" charset="-122"/>
                  <a:ea typeface="微软雅黑" panose="020B0503020204020204" pitchFamily="34" charset="-122"/>
                </a:rPr>
                <a:t>按级划分</a:t>
              </a:r>
            </a:p>
          </p:txBody>
        </p:sp>
      </p:grpSp>
      <p:sp>
        <p:nvSpPr>
          <p:cNvPr id="106" name="矩形 11367">
            <a:extLst>
              <a:ext uri="{FF2B5EF4-FFF2-40B4-BE49-F238E27FC236}">
                <a16:creationId xmlns:a16="http://schemas.microsoft.com/office/drawing/2014/main" id="{64D48752-17CB-4AD0-AEBF-69C364E8F3C0}"/>
              </a:ext>
            </a:extLst>
          </p:cNvPr>
          <p:cNvSpPr>
            <a:spLocks noChangeArrowheads="1"/>
          </p:cNvSpPr>
          <p:nvPr/>
        </p:nvSpPr>
        <p:spPr bwMode="auto">
          <a:xfrm>
            <a:off x="984181" y="3618320"/>
            <a:ext cx="66611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a:r>
              <a:rPr lang="zh-CN" altLang="en-US" sz="2800" dirty="0">
                <a:solidFill>
                  <a:srgbClr val="CC0000"/>
                </a:solidFill>
                <a:latin typeface="微软雅黑" panose="020B0503020204020204" pitchFamily="34" charset="-122"/>
                <a:ea typeface="微软雅黑" panose="020B0503020204020204" pitchFamily="34" charset="-122"/>
              </a:rPr>
              <a:t>域</a:t>
            </a:r>
          </a:p>
          <a:p>
            <a:pPr defTabSz="914400"/>
            <a:r>
              <a:rPr lang="zh-CN" altLang="en-US" sz="2800" dirty="0">
                <a:solidFill>
                  <a:srgbClr val="CC0000"/>
                </a:solidFill>
                <a:latin typeface="微软雅黑" panose="020B0503020204020204" pitchFamily="34" charset="-122"/>
                <a:ea typeface="微软雅黑" panose="020B0503020204020204" pitchFamily="34" charset="-122"/>
              </a:rPr>
              <a:t>树</a:t>
            </a:r>
          </a:p>
        </p:txBody>
      </p:sp>
    </p:spTree>
    <p:extLst>
      <p:ext uri="{BB962C8B-B14F-4D97-AF65-F5344CB8AC3E}">
        <p14:creationId xmlns:p14="http://schemas.microsoft.com/office/powerpoint/2010/main" val="34855227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Internet</a:t>
            </a:r>
            <a:r>
              <a:rPr lang="zh-CN" altLang="en-US" dirty="0"/>
              <a:t>的域名结构</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a:xfrm>
            <a:off x="1295401" y="2556932"/>
            <a:ext cx="9601196" cy="2573007"/>
          </a:xfrm>
        </p:spPr>
        <p:txBody>
          <a:bodyPr/>
          <a:lstStyle/>
          <a:p>
            <a:r>
              <a:rPr lang="en-US" altLang="zh-CN" sz="2200" dirty="0"/>
              <a:t>Internet</a:t>
            </a:r>
            <a:r>
              <a:rPr lang="zh-CN" altLang="en-US" sz="2200" dirty="0"/>
              <a:t>的域名结构采用了</a:t>
            </a:r>
            <a:r>
              <a:rPr lang="zh-CN" altLang="en-US" sz="2200" dirty="0">
                <a:solidFill>
                  <a:srgbClr val="0070C0"/>
                </a:solidFill>
              </a:rPr>
              <a:t>层次树状结构的命名方法</a:t>
            </a:r>
          </a:p>
          <a:p>
            <a:r>
              <a:rPr lang="zh-CN" altLang="en-US" sz="2200" dirty="0"/>
              <a:t>域名的结构由若干个分量组成，各分量之间用小数点</a:t>
            </a:r>
            <a:r>
              <a:rPr lang="en-US" altLang="zh-CN" sz="2200" dirty="0"/>
              <a:t>(.)</a:t>
            </a:r>
            <a:r>
              <a:rPr lang="zh-CN" altLang="en-US" sz="2200" dirty="0"/>
              <a:t>隔开，总长不超过</a:t>
            </a:r>
            <a:r>
              <a:rPr lang="en-US" altLang="zh-CN" sz="2200" dirty="0"/>
              <a:t>255</a:t>
            </a:r>
            <a:r>
              <a:rPr lang="zh-CN" altLang="en-US" sz="2200" dirty="0"/>
              <a:t>个字符</a:t>
            </a:r>
          </a:p>
          <a:p>
            <a:r>
              <a:rPr lang="zh-CN" altLang="en-US" sz="2200" dirty="0"/>
              <a:t>各分量分别代表不同级别的域名。</a:t>
            </a:r>
            <a:r>
              <a:rPr lang="en-US" altLang="zh-CN" sz="2200" dirty="0"/>
              <a:t>(≤63</a:t>
            </a:r>
            <a:r>
              <a:rPr lang="zh-CN" altLang="en-US" sz="2200" dirty="0"/>
              <a:t>字符</a:t>
            </a:r>
            <a:r>
              <a:rPr lang="en-US" altLang="zh-CN" sz="2200" dirty="0"/>
              <a:t>)</a:t>
            </a:r>
          </a:p>
          <a:p>
            <a:r>
              <a:rPr lang="zh-CN" altLang="en-US" sz="2200" dirty="0"/>
              <a:t>合法域名中，点</a:t>
            </a:r>
            <a:r>
              <a:rPr lang="zh-CN" altLang="en-US" sz="2200" dirty="0">
                <a:solidFill>
                  <a:srgbClr val="0070C0"/>
                </a:solidFill>
              </a:rPr>
              <a:t>“</a:t>
            </a:r>
            <a:r>
              <a:rPr lang="en-US" altLang="zh-CN" sz="2200" dirty="0">
                <a:solidFill>
                  <a:srgbClr val="0070C0"/>
                </a:solidFill>
              </a:rPr>
              <a:t>.”</a:t>
            </a:r>
            <a:r>
              <a:rPr lang="zh-CN" altLang="en-US" sz="2200" dirty="0">
                <a:solidFill>
                  <a:srgbClr val="0070C0"/>
                </a:solidFill>
              </a:rPr>
              <a:t>的个数至少为一个</a:t>
            </a:r>
          </a:p>
          <a:p>
            <a:r>
              <a:rPr lang="zh-CN" altLang="en-US" sz="2200" dirty="0"/>
              <a:t>通常，点</a:t>
            </a:r>
            <a:r>
              <a:rPr lang="zh-CN" altLang="en-US" sz="2200" dirty="0">
                <a:solidFill>
                  <a:srgbClr val="0070C0"/>
                </a:solidFill>
              </a:rPr>
              <a:t>“</a:t>
            </a:r>
            <a:r>
              <a:rPr lang="en-US" altLang="zh-CN" sz="2200" dirty="0">
                <a:solidFill>
                  <a:srgbClr val="0070C0"/>
                </a:solidFill>
              </a:rPr>
              <a:t>.”</a:t>
            </a:r>
            <a:r>
              <a:rPr lang="zh-CN" altLang="en-US" sz="2200" dirty="0"/>
              <a:t>对应的英文单词为</a:t>
            </a:r>
            <a:r>
              <a:rPr lang="en-US" altLang="zh-CN" sz="2200" dirty="0"/>
              <a:t>dot</a:t>
            </a:r>
            <a:r>
              <a:rPr lang="zh-CN" altLang="en-US" sz="2200" dirty="0"/>
              <a:t>，也可以读为</a:t>
            </a:r>
            <a:r>
              <a:rPr lang="en-US" altLang="zh-CN" sz="2200" dirty="0"/>
              <a:t>point</a:t>
            </a:r>
            <a:endParaRPr lang="zh-CN" altLang="en-US" sz="2200" dirty="0"/>
          </a:p>
        </p:txBody>
      </p:sp>
      <p:sp>
        <p:nvSpPr>
          <p:cNvPr id="4" name="矩形 9218">
            <a:extLst>
              <a:ext uri="{FF2B5EF4-FFF2-40B4-BE49-F238E27FC236}">
                <a16:creationId xmlns:a16="http://schemas.microsoft.com/office/drawing/2014/main" id="{33734323-E34F-4A03-991E-2C724BCE6594}"/>
              </a:ext>
            </a:extLst>
          </p:cNvPr>
          <p:cNvSpPr>
            <a:spLocks noChangeArrowheads="1"/>
          </p:cNvSpPr>
          <p:nvPr/>
        </p:nvSpPr>
        <p:spPr bwMode="auto">
          <a:xfrm>
            <a:off x="2439873" y="5415641"/>
            <a:ext cx="7146925" cy="763587"/>
          </a:xfrm>
          <a:prstGeom prst="rect">
            <a:avLst/>
          </a:prstGeom>
          <a:solidFill>
            <a:srgbClr val="CCECFF"/>
          </a:solidFill>
          <a:ln w="28575">
            <a:solidFill>
              <a:srgbClr val="333399"/>
            </a:solidFill>
            <a:miter lim="800000"/>
          </a:ln>
        </p:spPr>
        <p:txBody>
          <a:bodyPr wrap="none" anchor="ctr"/>
          <a:lstStyle/>
          <a:p>
            <a:pPr algn="ctr" defTabSz="914400"/>
            <a:r>
              <a:rPr lang="en-US" altLang="zh-CN"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rgbClr val="0563C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三级域名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二级域名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顶级域名</a:t>
            </a:r>
          </a:p>
        </p:txBody>
      </p:sp>
    </p:spTree>
    <p:extLst>
      <p:ext uri="{BB962C8B-B14F-4D97-AF65-F5344CB8AC3E}">
        <p14:creationId xmlns:p14="http://schemas.microsoft.com/office/powerpoint/2010/main" val="28284289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顶级域名</a:t>
            </a:r>
            <a:r>
              <a:rPr lang="en-US" altLang="zh-CN" dirty="0"/>
              <a:t>TLD</a:t>
            </a:r>
            <a:r>
              <a:rPr lang="zh-CN" altLang="en-US" dirty="0"/>
              <a:t>（</a:t>
            </a:r>
            <a:r>
              <a:rPr lang="en-US" altLang="zh-CN" dirty="0"/>
              <a:t>Top Level Domain</a:t>
            </a:r>
            <a:r>
              <a:rPr lang="zh-CN" altLang="en-US" dirty="0"/>
              <a:t>）</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p:txBody>
          <a:bodyPr/>
          <a:lstStyle/>
          <a:p>
            <a:pPr algn="just">
              <a:buFont typeface="Wingdings" panose="05000000000000000000" pitchFamily="2" charset="2"/>
              <a:buChar char="n"/>
            </a:pPr>
            <a:r>
              <a:rPr kumimoji="1" lang="en-US" altLang="zh-CN" sz="2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国家</a:t>
            </a:r>
            <a:r>
              <a:rPr kumimoji="1" lang="zh-CN" altLang="en-US" sz="2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或地区</a:t>
            </a:r>
            <a:r>
              <a:rPr kumimoji="1" lang="en-US" altLang="zh-CN" sz="2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顶级域nTLD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mn-ea"/>
              </a:rPr>
              <a:t>，也记为</a:t>
            </a:r>
            <a:r>
              <a:rPr kumimoji="1" lang="en-US" altLang="zh-CN" sz="2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ccTLD</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mn-ea"/>
              </a:rPr>
              <a:t> (</a:t>
            </a:r>
            <a:r>
              <a:rPr kumimoji="1" lang="en-US" altLang="zh-CN" sz="2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cc</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mn-ea"/>
              </a:rPr>
              <a:t>: </a:t>
            </a:r>
            <a:r>
              <a:rPr kumimoji="1" lang="en-US" altLang="zh-CN" sz="2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c</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mn-ea"/>
              </a:rPr>
              <a:t>ountry </a:t>
            </a:r>
            <a:r>
              <a:rPr kumimoji="1" lang="en-US" altLang="zh-CN" sz="20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c</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mn-ea"/>
              </a:rPr>
              <a:t>ode)</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mn-ea"/>
            </a:endParaRPr>
          </a:p>
          <a:p>
            <a:pPr lvl="1" algn="just">
              <a:buFont typeface="Wingdings" panose="05000000000000000000" pitchFamily="2" charset="2"/>
              <a:buChar char="p"/>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sym typeface="+mn-ea"/>
              </a:rPr>
              <a:t>例如.cn 表示中国，.us 表示美国，.uk 表示英国。目前有</a:t>
            </a:r>
            <a:r>
              <a:rPr kumimoji="1" lang="en-US" altLang="zh-CN" sz="1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300多</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sym typeface="+mn-ea"/>
              </a:rPr>
              <a:t>个</a:t>
            </a:r>
          </a:p>
          <a:p>
            <a:pPr algn="just">
              <a:buFont typeface="Wingdings" panose="05000000000000000000" pitchFamily="2" charset="2"/>
              <a:buChar char="n"/>
            </a:pPr>
            <a:r>
              <a:rPr kumimoji="1" lang="en-US" altLang="zh-CN" sz="2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基础设施域.arpa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mn-ea"/>
              </a:rPr>
              <a:t> (Address and Routing Parameter Area)</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mn-ea"/>
            </a:endParaRPr>
          </a:p>
          <a:p>
            <a:pPr lvl="1" algn="just">
              <a:buFont typeface="Wingdings" panose="05000000000000000000" pitchFamily="2" charset="2"/>
              <a:buChar char="p"/>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sym typeface="+mn-ea"/>
              </a:rPr>
              <a:t>专用于Internet基础设施目的</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sym typeface="+mn-ea"/>
            </a:endParaRPr>
          </a:p>
          <a:p>
            <a:pPr lvl="1" algn="just">
              <a:buFont typeface="Wingdings" panose="05000000000000000000" pitchFamily="2" charset="2"/>
              <a:buChar char="p"/>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sym typeface="+mn-ea"/>
              </a:rPr>
              <a:t>目前有二级域ip6.arpa；iris.arpa；in-addr.arpa；uri.arpa；urn.arpa；home.arpa；as112.arpa；in-addr-servers.arpa；ipv4only.arpa等</a:t>
            </a:r>
          </a:p>
          <a:p>
            <a:pPr algn="just">
              <a:buFont typeface="Wingdings" panose="05000000000000000000" pitchFamily="2" charset="2"/>
              <a:buChar char="n"/>
            </a:pPr>
            <a:r>
              <a:rPr kumimoji="1" lang="en-US" altLang="zh-CN" sz="20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通用顶级域gTLD</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mn-ea"/>
            </a:endParaRPr>
          </a:p>
          <a:p>
            <a:pPr lvl="1" algn="just">
              <a:buFont typeface="Wingdings" panose="05000000000000000000" pitchFamily="2" charset="2"/>
              <a:buChar char="p"/>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sym typeface="+mn-ea"/>
              </a:rPr>
              <a:t>早期规定了</a:t>
            </a:r>
            <a:r>
              <a:rPr kumimoji="1" lang="en-US" altLang="zh-CN" sz="1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20个</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sym typeface="+mn-ea"/>
              </a:rPr>
              <a:t>通用顶级域名，2011年批准</a:t>
            </a:r>
            <a:r>
              <a:rPr kumimoji="1" lang="en-US" altLang="zh-CN" sz="18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新通用顶级域名</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sym typeface="+mn-ea"/>
              </a:rPr>
              <a:t>(New Generic Top-level Domain，</a:t>
            </a:r>
            <a:r>
              <a:rPr kumimoji="1" lang="en-US" altLang="zh-CN" sz="1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New gTLD</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sym typeface="+mn-ea"/>
              </a:rPr>
              <a:t>)</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sym typeface="+mn-ea"/>
            </a:endParaRPr>
          </a:p>
          <a:p>
            <a:pPr lvl="1" algn="just">
              <a:buFont typeface="Wingdings" panose="05000000000000000000" pitchFamily="2" charset="2"/>
              <a:buChar char="p"/>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sym typeface="+mn-ea"/>
              </a:rPr>
              <a:t>截至2020年，已注册有</a:t>
            </a:r>
            <a:r>
              <a:rPr kumimoji="1" lang="en-US" altLang="zh-CN" sz="1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sym typeface="+mn-ea"/>
              </a:rPr>
              <a:t>1200多个</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sym typeface="+mn-ea"/>
              </a:rPr>
              <a:t>通用顶级域名</a:t>
            </a:r>
            <a:endParaRPr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1600" dirty="0"/>
          </a:p>
        </p:txBody>
      </p:sp>
    </p:spTree>
    <p:extLst>
      <p:ext uri="{BB962C8B-B14F-4D97-AF65-F5344CB8AC3E}">
        <p14:creationId xmlns:p14="http://schemas.microsoft.com/office/powerpoint/2010/main" val="11614812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早期的通用顶级域名</a:t>
            </a:r>
          </a:p>
        </p:txBody>
      </p:sp>
      <p:sp>
        <p:nvSpPr>
          <p:cNvPr id="3" name="内容占位符 2">
            <a:extLst>
              <a:ext uri="{FF2B5EF4-FFF2-40B4-BE49-F238E27FC236}">
                <a16:creationId xmlns:a16="http://schemas.microsoft.com/office/drawing/2014/main" id="{1268AD87-1A42-4595-B991-2FD09C377A87}"/>
              </a:ext>
            </a:extLst>
          </p:cNvPr>
          <p:cNvSpPr>
            <a:spLocks noGrp="1"/>
          </p:cNvSpPr>
          <p:nvPr>
            <p:ph idx="1"/>
          </p:nvPr>
        </p:nvSpPr>
        <p:spPr/>
        <p:txBody>
          <a:bodyPr/>
          <a:lstStyle/>
          <a:p>
            <a:r>
              <a:rPr lang="en-US" altLang="zh-CN" sz="2000" dirty="0"/>
              <a:t>.com </a:t>
            </a:r>
            <a:r>
              <a:rPr lang="zh-CN" altLang="en-US" sz="2000" dirty="0"/>
              <a:t>表示公司企业                    </a:t>
            </a:r>
            <a:r>
              <a:rPr lang="en-US" altLang="zh-CN" sz="2000" dirty="0"/>
              <a:t>(</a:t>
            </a:r>
            <a:r>
              <a:rPr lang="en-US" altLang="zh-CN" sz="2000" dirty="0">
                <a:solidFill>
                  <a:srgbClr val="FF0000"/>
                </a:solidFill>
              </a:rPr>
              <a:t>com</a:t>
            </a:r>
            <a:r>
              <a:rPr lang="en-US" altLang="zh-CN" sz="2000" dirty="0"/>
              <a:t>merce)</a:t>
            </a:r>
          </a:p>
          <a:p>
            <a:r>
              <a:rPr lang="en-US" altLang="zh-CN" sz="2000" dirty="0" err="1"/>
              <a:t>.net</a:t>
            </a:r>
            <a:r>
              <a:rPr lang="en-US" altLang="zh-CN" sz="2000" dirty="0"/>
              <a:t> </a:t>
            </a:r>
            <a:r>
              <a:rPr lang="zh-CN" altLang="en-US" sz="2000" dirty="0"/>
              <a:t>表示网络服务机构，例如</a:t>
            </a:r>
            <a:r>
              <a:rPr lang="en-US" altLang="zh-CN" sz="2000" dirty="0"/>
              <a:t>NIC</a:t>
            </a:r>
            <a:r>
              <a:rPr lang="zh-CN" altLang="en-US" sz="2000" dirty="0"/>
              <a:t>和</a:t>
            </a:r>
            <a:r>
              <a:rPr lang="en-US" altLang="zh-CN" sz="2000" dirty="0"/>
              <a:t>NOC (</a:t>
            </a:r>
            <a:r>
              <a:rPr lang="en-US" altLang="zh-CN" sz="2000" dirty="0">
                <a:solidFill>
                  <a:srgbClr val="FF0000"/>
                </a:solidFill>
              </a:rPr>
              <a:t>net</a:t>
            </a:r>
            <a:r>
              <a:rPr lang="en-US" altLang="zh-CN" sz="2000" dirty="0"/>
              <a:t>work)</a:t>
            </a:r>
          </a:p>
          <a:p>
            <a:r>
              <a:rPr lang="en-US" altLang="zh-CN" sz="2000" dirty="0"/>
              <a:t>.org </a:t>
            </a:r>
            <a:r>
              <a:rPr lang="zh-CN" altLang="en-US" sz="2000" dirty="0"/>
              <a:t>表示非赢利性组织              </a:t>
            </a:r>
            <a:r>
              <a:rPr lang="en-US" altLang="zh-CN" sz="2000" dirty="0"/>
              <a:t>(</a:t>
            </a:r>
            <a:r>
              <a:rPr lang="en-US" altLang="zh-CN" sz="2000" dirty="0">
                <a:solidFill>
                  <a:srgbClr val="FF0000"/>
                </a:solidFill>
              </a:rPr>
              <a:t>org</a:t>
            </a:r>
            <a:r>
              <a:rPr lang="en-US" altLang="zh-CN" sz="2000" dirty="0"/>
              <a:t>anization)</a:t>
            </a:r>
          </a:p>
          <a:p>
            <a:r>
              <a:rPr lang="en-US" altLang="zh-CN" sz="2000" dirty="0"/>
              <a:t>.</a:t>
            </a:r>
            <a:r>
              <a:rPr lang="en-US" altLang="zh-CN" sz="2000" dirty="0" err="1"/>
              <a:t>edu</a:t>
            </a:r>
            <a:r>
              <a:rPr lang="en-US" altLang="zh-CN" sz="2000" dirty="0"/>
              <a:t> </a:t>
            </a:r>
            <a:r>
              <a:rPr lang="zh-CN" altLang="en-US" sz="2000" dirty="0"/>
              <a:t>表示教育机构</a:t>
            </a:r>
            <a:r>
              <a:rPr lang="en-US" altLang="zh-CN" sz="2000" dirty="0"/>
              <a:t>(</a:t>
            </a:r>
            <a:r>
              <a:rPr lang="zh-CN" altLang="en-US" sz="2000" dirty="0"/>
              <a:t>美国专用</a:t>
            </a:r>
            <a:r>
              <a:rPr lang="en-US" altLang="zh-CN" sz="2000" dirty="0"/>
              <a:t>)    (</a:t>
            </a:r>
            <a:r>
              <a:rPr lang="en-US" altLang="zh-CN" sz="2000" dirty="0">
                <a:solidFill>
                  <a:srgbClr val="FF0000"/>
                </a:solidFill>
              </a:rPr>
              <a:t>edu</a:t>
            </a:r>
            <a:r>
              <a:rPr lang="en-US" altLang="zh-CN" sz="2000" dirty="0"/>
              <a:t>cation)</a:t>
            </a:r>
          </a:p>
          <a:p>
            <a:r>
              <a:rPr lang="en-US" altLang="zh-CN" sz="2000" dirty="0"/>
              <a:t>.gov </a:t>
            </a:r>
            <a:r>
              <a:rPr lang="zh-CN" altLang="en-US" sz="2000" dirty="0"/>
              <a:t>表示政府部门</a:t>
            </a:r>
            <a:r>
              <a:rPr lang="en-US" altLang="zh-CN" sz="2000" dirty="0"/>
              <a:t>(</a:t>
            </a:r>
            <a:r>
              <a:rPr lang="zh-CN" altLang="en-US" sz="2000" dirty="0"/>
              <a:t>美国专用</a:t>
            </a:r>
            <a:r>
              <a:rPr lang="en-US" altLang="zh-CN" sz="2000" dirty="0"/>
              <a:t>)    (</a:t>
            </a:r>
            <a:r>
              <a:rPr lang="en-US" altLang="zh-CN" sz="2000" dirty="0">
                <a:solidFill>
                  <a:srgbClr val="FF0000"/>
                </a:solidFill>
              </a:rPr>
              <a:t>gov</a:t>
            </a:r>
            <a:r>
              <a:rPr lang="en-US" altLang="zh-CN" sz="2000" dirty="0"/>
              <a:t>ernment)</a:t>
            </a:r>
          </a:p>
          <a:p>
            <a:r>
              <a:rPr lang="en-US" altLang="zh-CN" sz="2000" dirty="0"/>
              <a:t>.mil </a:t>
            </a:r>
            <a:r>
              <a:rPr lang="zh-CN" altLang="en-US" sz="2000" dirty="0"/>
              <a:t>表示军事部门</a:t>
            </a:r>
            <a:r>
              <a:rPr lang="en-US" altLang="zh-CN" sz="2000" dirty="0"/>
              <a:t>(</a:t>
            </a:r>
            <a:r>
              <a:rPr lang="zh-CN" altLang="en-US" sz="2000" dirty="0"/>
              <a:t>美国专用</a:t>
            </a:r>
            <a:r>
              <a:rPr lang="en-US" altLang="zh-CN" sz="2000" dirty="0"/>
              <a:t>)     (</a:t>
            </a:r>
            <a:r>
              <a:rPr lang="en-US" altLang="zh-CN" sz="2000" dirty="0">
                <a:solidFill>
                  <a:srgbClr val="FF0000"/>
                </a:solidFill>
              </a:rPr>
              <a:t>mil</a:t>
            </a:r>
            <a:r>
              <a:rPr lang="en-US" altLang="zh-CN" sz="2000" dirty="0"/>
              <a:t>itary)</a:t>
            </a:r>
          </a:p>
          <a:p>
            <a:r>
              <a:rPr lang="en-US" altLang="zh-CN" sz="2000" dirty="0"/>
              <a:t>.int</a:t>
            </a:r>
            <a:r>
              <a:rPr lang="zh-CN" altLang="en-US" sz="2000" dirty="0"/>
              <a:t>表示政府间国际合约建立的国际性组织 </a:t>
            </a:r>
            <a:r>
              <a:rPr lang="en-US" altLang="zh-CN" sz="2000" dirty="0"/>
              <a:t>(</a:t>
            </a:r>
            <a:r>
              <a:rPr lang="en-US" altLang="zh-CN" sz="2000" dirty="0">
                <a:solidFill>
                  <a:srgbClr val="FF0000"/>
                </a:solidFill>
              </a:rPr>
              <a:t>int</a:t>
            </a:r>
            <a:r>
              <a:rPr lang="en-US" altLang="zh-CN" sz="2000" dirty="0"/>
              <a:t>ernational)</a:t>
            </a:r>
          </a:p>
          <a:p>
            <a:r>
              <a:rPr lang="en-US" altLang="zh-CN" sz="2000" dirty="0"/>
              <a:t>.</a:t>
            </a:r>
            <a:r>
              <a:rPr lang="en-US" altLang="zh-CN" sz="2000" dirty="0" err="1"/>
              <a:t>mobi</a:t>
            </a:r>
            <a:r>
              <a:rPr lang="en-US" altLang="zh-CN" sz="2000" dirty="0"/>
              <a:t> </a:t>
            </a:r>
            <a:r>
              <a:rPr lang="zh-CN" altLang="en-US" sz="2000" dirty="0"/>
              <a:t>用于提供移动产品和服务的用户和供应商 </a:t>
            </a:r>
            <a:r>
              <a:rPr lang="en-US" altLang="zh-CN" sz="2000" dirty="0"/>
              <a:t>(</a:t>
            </a:r>
            <a:r>
              <a:rPr lang="en-US" altLang="zh-CN" sz="2000" dirty="0">
                <a:solidFill>
                  <a:srgbClr val="FF0000"/>
                </a:solidFill>
              </a:rPr>
              <a:t>mobi</a:t>
            </a:r>
            <a:r>
              <a:rPr lang="en-US" altLang="zh-CN" sz="2000" dirty="0"/>
              <a:t>le)</a:t>
            </a:r>
            <a:endParaRPr lang="zh-CN" altLang="en-US" sz="2000" dirty="0"/>
          </a:p>
        </p:txBody>
      </p:sp>
    </p:spTree>
    <p:extLst>
      <p:ext uri="{BB962C8B-B14F-4D97-AF65-F5344CB8AC3E}">
        <p14:creationId xmlns:p14="http://schemas.microsoft.com/office/powerpoint/2010/main" val="1029322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客户机</a:t>
            </a:r>
            <a:r>
              <a:rPr lang="en-US" altLang="zh-CN" dirty="0"/>
              <a:t>/</a:t>
            </a:r>
            <a:r>
              <a:rPr lang="zh-CN" altLang="en-US" dirty="0"/>
              <a:t>服务器体系架构</a:t>
            </a:r>
          </a:p>
        </p:txBody>
      </p:sp>
      <p:pic>
        <p:nvPicPr>
          <p:cNvPr id="4" name="图片 3">
            <a:extLst>
              <a:ext uri="{FF2B5EF4-FFF2-40B4-BE49-F238E27FC236}">
                <a16:creationId xmlns:a16="http://schemas.microsoft.com/office/drawing/2014/main" id="{BD37BCE2-331C-41FA-BEB7-5F769746B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298" y="2285999"/>
            <a:ext cx="2915386" cy="3983809"/>
          </a:xfrm>
          <a:prstGeom prst="rect">
            <a:avLst/>
          </a:prstGeom>
        </p:spPr>
      </p:pic>
      <p:grpSp>
        <p:nvGrpSpPr>
          <p:cNvPr id="31" name="组合 30">
            <a:extLst>
              <a:ext uri="{FF2B5EF4-FFF2-40B4-BE49-F238E27FC236}">
                <a16:creationId xmlns:a16="http://schemas.microsoft.com/office/drawing/2014/main" id="{6411C900-1C1D-4326-8993-BE0176D4473E}"/>
              </a:ext>
            </a:extLst>
          </p:cNvPr>
          <p:cNvGrpSpPr/>
          <p:nvPr/>
        </p:nvGrpSpPr>
        <p:grpSpPr>
          <a:xfrm>
            <a:off x="1361865" y="2537134"/>
            <a:ext cx="2325735" cy="584775"/>
            <a:chOff x="1263765" y="4127662"/>
            <a:chExt cx="2742830" cy="584775"/>
          </a:xfrm>
        </p:grpSpPr>
        <p:sp>
          <p:nvSpPr>
            <p:cNvPr id="32" name="矩形: 圆角 31">
              <a:extLst>
                <a:ext uri="{FF2B5EF4-FFF2-40B4-BE49-F238E27FC236}">
                  <a16:creationId xmlns:a16="http://schemas.microsoft.com/office/drawing/2014/main" id="{0FCCB169-C5CC-4ABB-8D5E-5946896F8869}"/>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ACC4972B-2DF3-446B-AA76-1972E9BA07BE}"/>
                </a:ext>
              </a:extLst>
            </p:cNvPr>
            <p:cNvSpPr/>
            <p:nvPr/>
          </p:nvSpPr>
          <p:spPr>
            <a:xfrm>
              <a:off x="1263765" y="4189216"/>
              <a:ext cx="2742829" cy="461665"/>
            </a:xfrm>
            <a:prstGeom prst="rect">
              <a:avLst/>
            </a:prstGeom>
          </p:spPr>
          <p:txBody>
            <a:bodyPr wrap="squar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特别注意</a:t>
              </a: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4" name="组合 33">
            <a:extLst>
              <a:ext uri="{FF2B5EF4-FFF2-40B4-BE49-F238E27FC236}">
                <a16:creationId xmlns:a16="http://schemas.microsoft.com/office/drawing/2014/main" id="{1354A6E4-363C-4047-8138-980F07E9825A}"/>
              </a:ext>
            </a:extLst>
          </p:cNvPr>
          <p:cNvGrpSpPr/>
          <p:nvPr/>
        </p:nvGrpSpPr>
        <p:grpSpPr>
          <a:xfrm>
            <a:off x="1361866" y="4159705"/>
            <a:ext cx="2325733" cy="584775"/>
            <a:chOff x="1263765" y="4127662"/>
            <a:chExt cx="2742830" cy="584775"/>
          </a:xfrm>
        </p:grpSpPr>
        <p:sp>
          <p:nvSpPr>
            <p:cNvPr id="35" name="矩形: 圆角 34">
              <a:extLst>
                <a:ext uri="{FF2B5EF4-FFF2-40B4-BE49-F238E27FC236}">
                  <a16:creationId xmlns:a16="http://schemas.microsoft.com/office/drawing/2014/main" id="{7C616B94-B8B0-4EEB-B9FB-2F0E06244C63}"/>
                </a:ext>
              </a:extLst>
            </p:cNvPr>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F7BC05E-55FB-4186-8E01-AA6030D7C64F}"/>
                </a:ext>
              </a:extLst>
            </p:cNvPr>
            <p:cNvSpPr/>
            <p:nvPr/>
          </p:nvSpPr>
          <p:spPr>
            <a:xfrm>
              <a:off x="1263765" y="4203284"/>
              <a:ext cx="2742829" cy="461665"/>
            </a:xfrm>
            <a:prstGeom prst="rect">
              <a:avLst/>
            </a:prstGeom>
          </p:spPr>
          <p:txBody>
            <a:bodyPr wrap="square">
              <a:spAutoFit/>
            </a:body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特别注意</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7" name="Text Box 79">
            <a:extLst>
              <a:ext uri="{FF2B5EF4-FFF2-40B4-BE49-F238E27FC236}">
                <a16:creationId xmlns:a16="http://schemas.microsoft.com/office/drawing/2014/main" id="{703B02EF-14D8-4ACE-A0AF-6DE85AE802FF}"/>
              </a:ext>
            </a:extLst>
          </p:cNvPr>
          <p:cNvSpPr txBox="1">
            <a:spLocks noChangeArrowheads="1"/>
          </p:cNvSpPr>
          <p:nvPr/>
        </p:nvSpPr>
        <p:spPr bwMode="auto">
          <a:xfrm>
            <a:off x="1739681" y="3419325"/>
            <a:ext cx="418468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客户机之间不能互相通信。</a:t>
            </a:r>
          </a:p>
        </p:txBody>
      </p:sp>
      <p:sp>
        <p:nvSpPr>
          <p:cNvPr id="38" name="Text Box 79">
            <a:extLst>
              <a:ext uri="{FF2B5EF4-FFF2-40B4-BE49-F238E27FC236}">
                <a16:creationId xmlns:a16="http://schemas.microsoft.com/office/drawing/2014/main" id="{43885162-43FC-4B77-BB86-AE089A120656}"/>
              </a:ext>
            </a:extLst>
          </p:cNvPr>
          <p:cNvSpPr txBox="1">
            <a:spLocks noChangeArrowheads="1"/>
          </p:cNvSpPr>
          <p:nvPr/>
        </p:nvSpPr>
        <p:spPr bwMode="auto">
          <a:xfrm>
            <a:off x="1739680" y="4883810"/>
            <a:ext cx="6689789"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为提高服务器的处理能力， 通常采用服务器集群（</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Server Farm</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extLst>
      <p:ext uri="{BB962C8B-B14F-4D97-AF65-F5344CB8AC3E}">
        <p14:creationId xmlns:p14="http://schemas.microsoft.com/office/powerpoint/2010/main" val="302881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早期的通用顶级域名</a:t>
            </a:r>
          </a:p>
        </p:txBody>
      </p:sp>
      <p:sp>
        <p:nvSpPr>
          <p:cNvPr id="3" name="内容占位符 2">
            <a:extLst>
              <a:ext uri="{FF2B5EF4-FFF2-40B4-BE49-F238E27FC236}">
                <a16:creationId xmlns:a16="http://schemas.microsoft.com/office/drawing/2014/main" id="{1268AD87-1A42-4595-B991-2FD09C377A87}"/>
              </a:ext>
            </a:extLst>
          </p:cNvPr>
          <p:cNvSpPr>
            <a:spLocks noGrp="1"/>
          </p:cNvSpPr>
          <p:nvPr>
            <p:ph idx="1"/>
          </p:nvPr>
        </p:nvSpPr>
        <p:spPr/>
        <p:txBody>
          <a:bodyPr/>
          <a:lstStyle/>
          <a:p>
            <a:r>
              <a:rPr lang="en-US" altLang="zh-CN" sz="2000" dirty="0"/>
              <a:t>.aero </a:t>
            </a:r>
            <a:r>
              <a:rPr lang="zh-CN" altLang="en-US" sz="2000" dirty="0"/>
              <a:t>用于航空运输企业</a:t>
            </a:r>
          </a:p>
          <a:p>
            <a:r>
              <a:rPr lang="en-US" altLang="zh-CN" sz="2000" dirty="0"/>
              <a:t>.biz </a:t>
            </a:r>
            <a:r>
              <a:rPr lang="zh-CN" altLang="en-US" sz="2000" dirty="0"/>
              <a:t>用于商业 </a:t>
            </a:r>
            <a:r>
              <a:rPr lang="en-US" altLang="zh-CN" sz="2000" dirty="0"/>
              <a:t>(business)</a:t>
            </a:r>
          </a:p>
          <a:p>
            <a:r>
              <a:rPr lang="en-US" altLang="zh-CN" sz="2000" dirty="0"/>
              <a:t>.cat </a:t>
            </a:r>
            <a:r>
              <a:rPr lang="zh-CN" altLang="en-US" sz="2000" dirty="0"/>
              <a:t>用于</a:t>
            </a:r>
            <a:r>
              <a:rPr lang="en-US" altLang="zh-CN" sz="2000" dirty="0"/>
              <a:t>(</a:t>
            </a:r>
            <a:r>
              <a:rPr lang="zh-CN" altLang="en-US" sz="2000" dirty="0"/>
              <a:t>西班牙</a:t>
            </a:r>
            <a:r>
              <a:rPr lang="en-US" altLang="zh-CN" sz="2000" dirty="0"/>
              <a:t>)</a:t>
            </a:r>
            <a:r>
              <a:rPr lang="zh-CN" altLang="en-US" sz="2000" dirty="0"/>
              <a:t>加泰罗尼亚语言和文化团体</a:t>
            </a:r>
          </a:p>
          <a:p>
            <a:r>
              <a:rPr lang="en-US" altLang="zh-CN" sz="2000" dirty="0"/>
              <a:t>.coop </a:t>
            </a:r>
            <a:r>
              <a:rPr lang="zh-CN" altLang="en-US" sz="2000" dirty="0"/>
              <a:t>用于合作团体</a:t>
            </a:r>
          </a:p>
          <a:p>
            <a:r>
              <a:rPr lang="en-US" altLang="zh-CN" sz="2000" dirty="0"/>
              <a:t>.info </a:t>
            </a:r>
            <a:r>
              <a:rPr lang="zh-CN" altLang="en-US" sz="2000" dirty="0"/>
              <a:t>适用于各种情况</a:t>
            </a:r>
          </a:p>
          <a:p>
            <a:r>
              <a:rPr lang="en-US" altLang="zh-CN" sz="2000" dirty="0"/>
              <a:t>.jobs </a:t>
            </a:r>
            <a:r>
              <a:rPr lang="zh-CN" altLang="en-US" sz="2000" dirty="0"/>
              <a:t>用于人力资源管理者</a:t>
            </a:r>
          </a:p>
          <a:p>
            <a:endParaRPr lang="zh-CN" altLang="en-US" sz="2000" dirty="0"/>
          </a:p>
        </p:txBody>
      </p:sp>
    </p:spTree>
    <p:extLst>
      <p:ext uri="{BB962C8B-B14F-4D97-AF65-F5344CB8AC3E}">
        <p14:creationId xmlns:p14="http://schemas.microsoft.com/office/powerpoint/2010/main" val="14073904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早期的通用顶级域名</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p:txBody>
          <a:bodyPr/>
          <a:lstStyle/>
          <a:p>
            <a:r>
              <a:rPr lang="en-US" altLang="zh-CN" sz="2000" dirty="0"/>
              <a:t>.museum </a:t>
            </a:r>
            <a:r>
              <a:rPr lang="zh-CN" altLang="en-US" sz="2000" dirty="0"/>
              <a:t>用于博物馆</a:t>
            </a:r>
          </a:p>
          <a:p>
            <a:r>
              <a:rPr lang="en-US" altLang="zh-CN" sz="2000" dirty="0"/>
              <a:t>.name </a:t>
            </a:r>
            <a:r>
              <a:rPr lang="zh-CN" altLang="en-US" sz="2000" dirty="0"/>
              <a:t>用于个人</a:t>
            </a:r>
          </a:p>
          <a:p>
            <a:r>
              <a:rPr lang="en-US" altLang="zh-CN" sz="2000" dirty="0"/>
              <a:t>.pro </a:t>
            </a:r>
            <a:r>
              <a:rPr lang="zh-CN" altLang="en-US" sz="2000" dirty="0"/>
              <a:t>用于有资质的专业人员及其实体，例如会计、律师和医师等自由职业者</a:t>
            </a:r>
          </a:p>
          <a:p>
            <a:r>
              <a:rPr lang="en-US" altLang="zh-CN" sz="2000" dirty="0"/>
              <a:t>.</a:t>
            </a:r>
            <a:r>
              <a:rPr lang="en-US" altLang="zh-CN" sz="2000" dirty="0" err="1"/>
              <a:t>tel</a:t>
            </a:r>
            <a:r>
              <a:rPr lang="en-US" altLang="zh-CN" sz="2000" dirty="0"/>
              <a:t> </a:t>
            </a:r>
            <a:r>
              <a:rPr lang="zh-CN" altLang="en-US" sz="2000" dirty="0"/>
              <a:t>用于商业和个人公布其联系方式</a:t>
            </a:r>
          </a:p>
          <a:p>
            <a:r>
              <a:rPr lang="en-US" altLang="zh-CN" sz="2000" dirty="0"/>
              <a:t>.travel </a:t>
            </a:r>
            <a:r>
              <a:rPr lang="zh-CN" altLang="en-US" sz="2000" dirty="0"/>
              <a:t>用于旅游业实体</a:t>
            </a:r>
          </a:p>
          <a:p>
            <a:r>
              <a:rPr lang="en-US" altLang="zh-CN" sz="2000" dirty="0"/>
              <a:t>2012</a:t>
            </a:r>
            <a:r>
              <a:rPr lang="zh-CN" altLang="en-US" sz="2000" dirty="0"/>
              <a:t>年开始，公司名可以作为新的顶级域名</a:t>
            </a:r>
            <a:r>
              <a:rPr lang="en-US" altLang="zh-CN" sz="2000" dirty="0"/>
              <a:t>(18</a:t>
            </a:r>
            <a:r>
              <a:rPr lang="zh-CN" altLang="en-US" sz="2000" dirty="0"/>
              <a:t>万美元</a:t>
            </a:r>
            <a:r>
              <a:rPr lang="en-US" altLang="zh-CN" sz="2000" dirty="0"/>
              <a:t>)</a:t>
            </a:r>
          </a:p>
          <a:p>
            <a:r>
              <a:rPr lang="zh-CN" altLang="en-US" sz="2000" dirty="0"/>
              <a:t>也可以注册 </a:t>
            </a:r>
            <a:r>
              <a:rPr lang="en-US" altLang="zh-CN" sz="2000" dirty="0">
                <a:solidFill>
                  <a:srgbClr val="FF0000"/>
                </a:solidFill>
              </a:rPr>
              <a:t>.</a:t>
            </a:r>
            <a:r>
              <a:rPr lang="zh-CN" altLang="en-US" sz="2000" dirty="0">
                <a:solidFill>
                  <a:srgbClr val="FF0000"/>
                </a:solidFill>
              </a:rPr>
              <a:t>中国</a:t>
            </a:r>
            <a:r>
              <a:rPr lang="zh-CN" altLang="en-US" sz="2000" dirty="0"/>
              <a:t>、</a:t>
            </a:r>
            <a:r>
              <a:rPr lang="en-US" altLang="zh-CN" sz="2000" dirty="0">
                <a:solidFill>
                  <a:srgbClr val="FF0000"/>
                </a:solidFill>
              </a:rPr>
              <a:t>.</a:t>
            </a:r>
            <a:r>
              <a:rPr lang="zh-CN" altLang="en-US" sz="2000" dirty="0">
                <a:solidFill>
                  <a:srgbClr val="FF0000"/>
                </a:solidFill>
              </a:rPr>
              <a:t>公司</a:t>
            </a:r>
            <a:r>
              <a:rPr lang="zh-CN" altLang="en-US" sz="2000" dirty="0"/>
              <a:t>、</a:t>
            </a:r>
            <a:r>
              <a:rPr lang="en-US" altLang="zh-CN" sz="2000" dirty="0">
                <a:solidFill>
                  <a:srgbClr val="FF0000"/>
                </a:solidFill>
              </a:rPr>
              <a:t>.</a:t>
            </a:r>
            <a:r>
              <a:rPr lang="zh-CN" altLang="en-US" sz="2000" dirty="0">
                <a:solidFill>
                  <a:srgbClr val="FF0000"/>
                </a:solidFill>
              </a:rPr>
              <a:t>网络 </a:t>
            </a:r>
            <a:r>
              <a:rPr lang="zh-CN" altLang="en-US" sz="2000" dirty="0"/>
              <a:t>等顶级域名</a:t>
            </a:r>
            <a:r>
              <a:rPr lang="en-US" altLang="zh-CN" sz="2000" dirty="0"/>
              <a:t>(</a:t>
            </a:r>
            <a:r>
              <a:rPr lang="zh-CN" altLang="en-US" sz="2000" dirty="0"/>
              <a:t>多语种域名国际标准</a:t>
            </a:r>
            <a:r>
              <a:rPr lang="en-US" altLang="zh-CN" sz="2000" dirty="0">
                <a:solidFill>
                  <a:schemeClr val="accent6"/>
                </a:solidFill>
              </a:rPr>
              <a:t>RFC3454</a:t>
            </a:r>
            <a:r>
              <a:rPr lang="zh-CN" altLang="en-US" sz="2000" dirty="0">
                <a:solidFill>
                  <a:schemeClr val="accent6"/>
                </a:solidFill>
              </a:rPr>
              <a:t>、</a:t>
            </a:r>
            <a:r>
              <a:rPr lang="en-US" altLang="zh-CN" sz="2000" dirty="0">
                <a:solidFill>
                  <a:schemeClr val="accent6"/>
                </a:solidFill>
              </a:rPr>
              <a:t>RFC3490</a:t>
            </a:r>
            <a:r>
              <a:rPr lang="zh-CN" altLang="en-US" sz="2000" dirty="0">
                <a:solidFill>
                  <a:schemeClr val="accent6"/>
                </a:solidFill>
              </a:rPr>
              <a:t>、</a:t>
            </a:r>
            <a:r>
              <a:rPr lang="en-US" altLang="zh-CN" sz="2000" dirty="0">
                <a:solidFill>
                  <a:schemeClr val="accent6"/>
                </a:solidFill>
              </a:rPr>
              <a:t>RFC3491</a:t>
            </a:r>
            <a:r>
              <a:rPr lang="zh-CN" altLang="en-US" sz="2000" dirty="0">
                <a:solidFill>
                  <a:schemeClr val="accent6"/>
                </a:solidFill>
              </a:rPr>
              <a:t>、</a:t>
            </a:r>
            <a:r>
              <a:rPr lang="en-US" altLang="zh-CN" sz="2000" dirty="0">
                <a:solidFill>
                  <a:schemeClr val="accent6"/>
                </a:solidFill>
              </a:rPr>
              <a:t>RFC3492</a:t>
            </a:r>
            <a:r>
              <a:rPr lang="en-US" altLang="zh-CN" sz="2000" dirty="0"/>
              <a:t>)</a:t>
            </a:r>
          </a:p>
          <a:p>
            <a:endParaRPr lang="zh-CN" altLang="en-US" sz="2000" dirty="0"/>
          </a:p>
        </p:txBody>
      </p:sp>
    </p:spTree>
    <p:extLst>
      <p:ext uri="{BB962C8B-B14F-4D97-AF65-F5344CB8AC3E}">
        <p14:creationId xmlns:p14="http://schemas.microsoft.com/office/powerpoint/2010/main" val="14654469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国家顶级域名 </a:t>
            </a:r>
            <a:r>
              <a:rPr lang="en-US" altLang="zh-CN" dirty="0"/>
              <a:t>.</a:t>
            </a:r>
            <a:r>
              <a:rPr lang="en-US" altLang="zh-CN" dirty="0" err="1"/>
              <a:t>cn</a:t>
            </a:r>
            <a:r>
              <a:rPr lang="zh-CN" altLang="en-US" dirty="0"/>
              <a:t>下的二级域名</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p:txBody>
          <a:bodyPr/>
          <a:lstStyle/>
          <a:p>
            <a:r>
              <a:rPr lang="zh-CN" altLang="en-US" sz="2400" u="sng" dirty="0">
                <a:solidFill>
                  <a:srgbClr val="FF0000"/>
                </a:solidFill>
              </a:rPr>
              <a:t>类别域名</a:t>
            </a:r>
            <a:r>
              <a:rPr lang="en-US" altLang="zh-CN" sz="2400" dirty="0"/>
              <a:t>7</a:t>
            </a:r>
            <a:r>
              <a:rPr lang="zh-CN" altLang="en-US" sz="2400" dirty="0"/>
              <a:t>个</a:t>
            </a:r>
          </a:p>
          <a:p>
            <a:pPr lvl="1"/>
            <a:r>
              <a:rPr lang="en-US" altLang="zh-CN" sz="2000" dirty="0"/>
              <a:t>.edu.cn </a:t>
            </a:r>
            <a:r>
              <a:rPr lang="zh-CN" altLang="en-US" sz="2000" dirty="0"/>
              <a:t>教育</a:t>
            </a:r>
          </a:p>
          <a:p>
            <a:pPr lvl="1"/>
            <a:r>
              <a:rPr lang="en-US" altLang="zh-CN" sz="2000" dirty="0"/>
              <a:t>.gov.cn </a:t>
            </a:r>
            <a:r>
              <a:rPr lang="zh-CN" altLang="en-US" sz="2000" dirty="0"/>
              <a:t>政府</a:t>
            </a:r>
          </a:p>
          <a:p>
            <a:pPr lvl="1"/>
            <a:r>
              <a:rPr lang="en-US" altLang="zh-CN" sz="2000" dirty="0"/>
              <a:t>.org.cn </a:t>
            </a:r>
            <a:r>
              <a:rPr lang="zh-CN" altLang="en-US" sz="2000" dirty="0"/>
              <a:t>非营利组织</a:t>
            </a:r>
          </a:p>
          <a:p>
            <a:pPr lvl="1"/>
            <a:r>
              <a:rPr lang="en-US" altLang="zh-CN" sz="2000" dirty="0"/>
              <a:t>.net.cn </a:t>
            </a:r>
            <a:r>
              <a:rPr lang="zh-CN" altLang="en-US" sz="2000" dirty="0"/>
              <a:t>网络服务</a:t>
            </a:r>
          </a:p>
          <a:p>
            <a:r>
              <a:rPr lang="zh-CN" altLang="en-US" sz="2400" u="sng" dirty="0">
                <a:solidFill>
                  <a:srgbClr val="FF0000"/>
                </a:solidFill>
              </a:rPr>
              <a:t>行政区域名</a:t>
            </a:r>
            <a:r>
              <a:rPr lang="en-US" altLang="zh-CN" sz="2400" dirty="0"/>
              <a:t>34</a:t>
            </a:r>
            <a:r>
              <a:rPr lang="zh-CN" altLang="en-US" sz="2400" dirty="0"/>
              <a:t>个：省、直辖市、自治区、特区等行政区域名，每个行政区域名为两个字母，例如北京</a:t>
            </a:r>
            <a:r>
              <a:rPr lang="en-US" altLang="zh-CN" sz="2400" dirty="0" err="1"/>
              <a:t>bj</a:t>
            </a:r>
            <a:r>
              <a:rPr lang="zh-CN" altLang="en-US" sz="2400" dirty="0"/>
              <a:t>、河北</a:t>
            </a:r>
            <a:r>
              <a:rPr lang="en-US" altLang="zh-CN" sz="2400" dirty="0"/>
              <a:t>he</a:t>
            </a:r>
            <a:r>
              <a:rPr lang="zh-CN" altLang="en-US" sz="2400" dirty="0"/>
              <a:t>等</a:t>
            </a:r>
          </a:p>
          <a:p>
            <a:r>
              <a:rPr lang="zh-CN" altLang="en-US" sz="2400" u="sng" dirty="0">
                <a:solidFill>
                  <a:srgbClr val="FF0000"/>
                </a:solidFill>
              </a:rPr>
              <a:t>无类别域名</a:t>
            </a:r>
            <a:r>
              <a:rPr lang="zh-CN" altLang="en-US" sz="2400" dirty="0"/>
              <a:t>：例如 </a:t>
            </a:r>
            <a:r>
              <a:rPr lang="en-US" altLang="zh-CN" sz="2400" dirty="0"/>
              <a:t>www.google.cn</a:t>
            </a:r>
            <a:r>
              <a:rPr lang="zh-CN" altLang="en-US" sz="2400" dirty="0"/>
              <a:t>、</a:t>
            </a:r>
            <a:r>
              <a:rPr lang="en-US" altLang="zh-CN" sz="2400" dirty="0"/>
              <a:t>www.tianya.cn</a:t>
            </a:r>
            <a:r>
              <a:rPr lang="zh-CN" altLang="en-US" sz="2400" dirty="0"/>
              <a:t>等</a:t>
            </a:r>
          </a:p>
          <a:p>
            <a:endParaRPr lang="zh-CN" altLang="en-US" sz="2400" dirty="0"/>
          </a:p>
        </p:txBody>
      </p:sp>
      <p:sp>
        <p:nvSpPr>
          <p:cNvPr id="5" name="文本框 4">
            <a:extLst>
              <a:ext uri="{FF2B5EF4-FFF2-40B4-BE49-F238E27FC236}">
                <a16:creationId xmlns:a16="http://schemas.microsoft.com/office/drawing/2014/main" id="{360E1209-C456-41B3-80CF-FB5D4CAE5C84}"/>
              </a:ext>
            </a:extLst>
          </p:cNvPr>
          <p:cNvSpPr txBox="1"/>
          <p:nvPr/>
        </p:nvSpPr>
        <p:spPr>
          <a:xfrm>
            <a:off x="4868405" y="3020989"/>
            <a:ext cx="3508429" cy="1295547"/>
          </a:xfrm>
          <a:prstGeom prst="rect">
            <a:avLst/>
          </a:prstGeom>
          <a:noFill/>
        </p:spPr>
        <p:txBody>
          <a:bodyPr wrap="square">
            <a:spAutoFit/>
          </a:bodyPr>
          <a:lstStyle/>
          <a:p>
            <a:pPr>
              <a:lnSpc>
                <a:spcPct val="135000"/>
              </a:lnSpc>
            </a:pPr>
            <a:r>
              <a:rPr lang="en-US" altLang="zh-CN" sz="2000" dirty="0"/>
              <a:t>.com.cn </a:t>
            </a:r>
            <a:r>
              <a:rPr lang="zh-CN" altLang="en-US" sz="2000" dirty="0"/>
              <a:t>工商金融等企业</a:t>
            </a:r>
          </a:p>
          <a:p>
            <a:pPr>
              <a:lnSpc>
                <a:spcPct val="135000"/>
              </a:lnSpc>
            </a:pPr>
            <a:r>
              <a:rPr lang="en-US" altLang="zh-CN" sz="2000" dirty="0"/>
              <a:t>.ac.cn </a:t>
            </a:r>
            <a:r>
              <a:rPr lang="zh-CN" altLang="en-US" sz="2000" dirty="0"/>
              <a:t>科研</a:t>
            </a:r>
          </a:p>
          <a:p>
            <a:pPr>
              <a:lnSpc>
                <a:spcPct val="135000"/>
              </a:lnSpc>
            </a:pPr>
            <a:r>
              <a:rPr lang="en-US" altLang="zh-CN" sz="2000" dirty="0"/>
              <a:t>.mil.cn </a:t>
            </a:r>
            <a:r>
              <a:rPr lang="zh-CN" altLang="en-US" sz="2000" dirty="0"/>
              <a:t>国防机构</a:t>
            </a:r>
          </a:p>
        </p:txBody>
      </p:sp>
    </p:spTree>
    <p:extLst>
      <p:ext uri="{BB962C8B-B14F-4D97-AF65-F5344CB8AC3E}">
        <p14:creationId xmlns:p14="http://schemas.microsoft.com/office/powerpoint/2010/main" val="24698825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域名的管理</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a:xfrm>
            <a:off x="1295401" y="2556932"/>
            <a:ext cx="6833460" cy="3318936"/>
          </a:xfrm>
        </p:spPr>
        <p:txBody>
          <a:bodyPr/>
          <a:lstStyle/>
          <a:p>
            <a:r>
              <a:rPr lang="zh-CN" altLang="en-US" sz="2400" dirty="0"/>
              <a:t>域名管理机构分级负责域名注册</a:t>
            </a:r>
          </a:p>
          <a:p>
            <a:pPr lvl="1"/>
            <a:r>
              <a:rPr lang="en-US" altLang="zh-CN" sz="2000" dirty="0">
                <a:solidFill>
                  <a:schemeClr val="accent6"/>
                </a:solidFill>
              </a:rPr>
              <a:t>Internet</a:t>
            </a:r>
            <a:r>
              <a:rPr lang="zh-CN" altLang="en-US" sz="2000" dirty="0">
                <a:solidFill>
                  <a:schemeClr val="accent6"/>
                </a:solidFill>
              </a:rPr>
              <a:t>的域名管理机构： </a:t>
            </a:r>
            <a:r>
              <a:rPr lang="en-US" altLang="zh-CN" sz="2000" dirty="0">
                <a:solidFill>
                  <a:schemeClr val="accent6"/>
                </a:solidFill>
              </a:rPr>
              <a:t>ICANN (Internet Corporation for Assigned Names and Numbers)</a:t>
            </a:r>
            <a:r>
              <a:rPr lang="en-US" altLang="zh-CN" sz="2000" dirty="0"/>
              <a:t> </a:t>
            </a:r>
            <a:r>
              <a:rPr lang="en-US" altLang="zh-CN" sz="2000" dirty="0">
                <a:solidFill>
                  <a:srgbClr val="0070C0"/>
                </a:solidFill>
              </a:rPr>
              <a:t>www.icann.org</a:t>
            </a:r>
          </a:p>
          <a:p>
            <a:pPr lvl="1"/>
            <a:r>
              <a:rPr lang="en-US" altLang="zh-CN" sz="2000" dirty="0"/>
              <a:t>ccTLD</a:t>
            </a:r>
            <a:r>
              <a:rPr lang="zh-CN" altLang="en-US" sz="2000" dirty="0"/>
              <a:t>下的二级域名该国自行确定</a:t>
            </a:r>
          </a:p>
          <a:p>
            <a:pPr lvl="1"/>
            <a:r>
              <a:rPr lang="zh-CN" altLang="en-US" sz="2000" dirty="0"/>
              <a:t>三级域名注册由其所属二级域名机构负责，以此类推</a:t>
            </a:r>
          </a:p>
          <a:p>
            <a:r>
              <a:rPr lang="en-US" altLang="zh-CN" sz="2400" dirty="0">
                <a:solidFill>
                  <a:schemeClr val="accent6"/>
                </a:solidFill>
              </a:rPr>
              <a:t>.edu.cn</a:t>
            </a:r>
            <a:r>
              <a:rPr lang="zh-CN" altLang="en-US" sz="2400" dirty="0"/>
              <a:t>下三级域名注册由</a:t>
            </a:r>
            <a:r>
              <a:rPr lang="en-US" altLang="zh-CN" sz="2400" dirty="0">
                <a:solidFill>
                  <a:schemeClr val="accent6"/>
                </a:solidFill>
              </a:rPr>
              <a:t>CERNET</a:t>
            </a:r>
            <a:r>
              <a:rPr lang="zh-CN" altLang="en-US" sz="2400" dirty="0"/>
              <a:t>负责</a:t>
            </a:r>
          </a:p>
          <a:p>
            <a:r>
              <a:rPr lang="zh-CN" altLang="en-US" sz="2400" dirty="0"/>
              <a:t>我国的</a:t>
            </a:r>
            <a:r>
              <a:rPr lang="zh-CN" altLang="en-US" sz="2400" u="sng" dirty="0">
                <a:solidFill>
                  <a:schemeClr val="accent6"/>
                </a:solidFill>
              </a:rPr>
              <a:t>其它</a:t>
            </a:r>
            <a:r>
              <a:rPr lang="zh-CN" altLang="en-US" sz="2400" dirty="0"/>
              <a:t>二级域名注册由</a:t>
            </a:r>
            <a:r>
              <a:rPr lang="zh-CN" altLang="en-US" sz="2400" dirty="0">
                <a:solidFill>
                  <a:schemeClr val="accent6"/>
                </a:solidFill>
              </a:rPr>
              <a:t>中国互联网络信息中心</a:t>
            </a:r>
            <a:r>
              <a:rPr lang="en-US" altLang="zh-CN" sz="2400" dirty="0">
                <a:solidFill>
                  <a:schemeClr val="accent6"/>
                </a:solidFill>
              </a:rPr>
              <a:t>(CNNIC)</a:t>
            </a:r>
            <a:r>
              <a:rPr lang="zh-CN" altLang="en-US" sz="2400" dirty="0"/>
              <a:t>负责</a:t>
            </a:r>
          </a:p>
          <a:p>
            <a:endParaRPr lang="zh-CN" altLang="en-US" sz="2400" dirty="0"/>
          </a:p>
        </p:txBody>
      </p:sp>
      <p:pic>
        <p:nvPicPr>
          <p:cNvPr id="15" name="图片 14">
            <a:extLst>
              <a:ext uri="{FF2B5EF4-FFF2-40B4-BE49-F238E27FC236}">
                <a16:creationId xmlns:a16="http://schemas.microsoft.com/office/drawing/2014/main" id="{DD55A190-8881-4E39-A13C-11F0D6EED924}"/>
              </a:ext>
            </a:extLst>
          </p:cNvPr>
          <p:cNvPicPr>
            <a:picLocks noChangeAspect="1"/>
          </p:cNvPicPr>
          <p:nvPr/>
        </p:nvPicPr>
        <p:blipFill>
          <a:blip r:embed="rId3"/>
          <a:stretch>
            <a:fillRect/>
          </a:stretch>
        </p:blipFill>
        <p:spPr>
          <a:xfrm>
            <a:off x="7601304" y="2345530"/>
            <a:ext cx="3836445" cy="4022728"/>
          </a:xfrm>
          <a:prstGeom prst="rect">
            <a:avLst/>
          </a:prstGeom>
        </p:spPr>
      </p:pic>
    </p:spTree>
    <p:extLst>
      <p:ext uri="{BB962C8B-B14F-4D97-AF65-F5344CB8AC3E}">
        <p14:creationId xmlns:p14="http://schemas.microsoft.com/office/powerpoint/2010/main" val="15894247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真正</a:t>
            </a:r>
            <a:r>
              <a:rPr lang="en-US" altLang="zh-CN" dirty="0"/>
              <a:t>DNS</a:t>
            </a:r>
            <a:r>
              <a:rPr lang="zh-CN" altLang="en-US" dirty="0"/>
              <a:t>的实现</a:t>
            </a:r>
          </a:p>
        </p:txBody>
      </p:sp>
      <p:sp>
        <p:nvSpPr>
          <p:cNvPr id="4" name="Text Box 4">
            <a:extLst>
              <a:ext uri="{FF2B5EF4-FFF2-40B4-BE49-F238E27FC236}">
                <a16:creationId xmlns:a16="http://schemas.microsoft.com/office/drawing/2014/main" id="{D78DC962-0C51-4D80-8A1A-AA728B195863}"/>
              </a:ext>
            </a:extLst>
          </p:cNvPr>
          <p:cNvSpPr txBox="1">
            <a:spLocks noChangeArrowheads="1"/>
          </p:cNvSpPr>
          <p:nvPr/>
        </p:nvSpPr>
        <p:spPr bwMode="auto">
          <a:xfrm>
            <a:off x="6080502" y="2482660"/>
            <a:ext cx="1595437" cy="369888"/>
          </a:xfrm>
          <a:prstGeom prst="rect">
            <a:avLst/>
          </a:prstGeom>
          <a:solidFill>
            <a:srgbClr val="CCFFFF"/>
          </a:solidFill>
          <a:ln w="9525">
            <a:solidFill>
              <a:sysClr val="windowText" lastClr="000000"/>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根</a:t>
            </a:r>
            <a:r>
              <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DNS</a:t>
            </a:r>
            <a:r>
              <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服务器</a:t>
            </a:r>
          </a:p>
        </p:txBody>
      </p:sp>
      <p:sp>
        <p:nvSpPr>
          <p:cNvPr id="5" name="Text Box 5">
            <a:extLst>
              <a:ext uri="{FF2B5EF4-FFF2-40B4-BE49-F238E27FC236}">
                <a16:creationId xmlns:a16="http://schemas.microsoft.com/office/drawing/2014/main" id="{1ED5CA9A-3B28-495B-89AD-2263E85B6966}"/>
              </a:ext>
            </a:extLst>
          </p:cNvPr>
          <p:cNvSpPr txBox="1">
            <a:spLocks noChangeArrowheads="1"/>
          </p:cNvSpPr>
          <p:nvPr/>
        </p:nvSpPr>
        <p:spPr bwMode="auto">
          <a:xfrm>
            <a:off x="3565902" y="3398648"/>
            <a:ext cx="1928812" cy="369887"/>
          </a:xfrm>
          <a:prstGeom prst="rect">
            <a:avLst/>
          </a:prstGeom>
          <a:solidFill>
            <a:srgbClr val="FF99CC"/>
          </a:solidFill>
          <a:ln w="9525">
            <a:solidFill>
              <a:sysClr val="windowText" lastClr="000000"/>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.com DNS</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服务器</a:t>
            </a:r>
          </a:p>
        </p:txBody>
      </p:sp>
      <p:sp>
        <p:nvSpPr>
          <p:cNvPr id="6" name="Text Box 6">
            <a:extLst>
              <a:ext uri="{FF2B5EF4-FFF2-40B4-BE49-F238E27FC236}">
                <a16:creationId xmlns:a16="http://schemas.microsoft.com/office/drawing/2014/main" id="{CE82D28F-81BB-49F3-A219-0B18C47ED1E5}"/>
              </a:ext>
            </a:extLst>
          </p:cNvPr>
          <p:cNvSpPr txBox="1">
            <a:spLocks noChangeArrowheads="1"/>
          </p:cNvSpPr>
          <p:nvPr/>
        </p:nvSpPr>
        <p:spPr bwMode="auto">
          <a:xfrm>
            <a:off x="8247439" y="3398648"/>
            <a:ext cx="1870075" cy="376237"/>
          </a:xfrm>
          <a:prstGeom prst="rect">
            <a:avLst/>
          </a:prstGeom>
          <a:solidFill>
            <a:srgbClr val="FF99CC"/>
          </a:solidFill>
          <a:ln w="9525">
            <a:solidFill>
              <a:sysClr val="windowText" lastClr="000000"/>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.edu DNS</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服务器</a:t>
            </a:r>
          </a:p>
        </p:txBody>
      </p:sp>
      <p:sp>
        <p:nvSpPr>
          <p:cNvPr id="7" name="Text Box 7">
            <a:extLst>
              <a:ext uri="{FF2B5EF4-FFF2-40B4-BE49-F238E27FC236}">
                <a16:creationId xmlns:a16="http://schemas.microsoft.com/office/drawing/2014/main" id="{36FE0402-3038-40A9-B9ED-158B344C11F8}"/>
              </a:ext>
            </a:extLst>
          </p:cNvPr>
          <p:cNvSpPr txBox="1">
            <a:spLocks noChangeArrowheads="1"/>
          </p:cNvSpPr>
          <p:nvPr/>
        </p:nvSpPr>
        <p:spPr bwMode="auto">
          <a:xfrm>
            <a:off x="6015414" y="3398648"/>
            <a:ext cx="1730375" cy="376237"/>
          </a:xfrm>
          <a:prstGeom prst="rect">
            <a:avLst/>
          </a:prstGeom>
          <a:solidFill>
            <a:srgbClr val="FF99CC"/>
          </a:solidFill>
          <a:ln w="9525">
            <a:solidFill>
              <a:sysClr val="windowText" lastClr="000000"/>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a:t>
            </a:r>
            <a:r>
              <a:rPr kumimoji="0" lang="en-US" altLang="zh-CN" sz="1800" b="0" i="0" u="none" strike="noStrike" kern="0" cap="none" spc="0" normalizeH="0" baseline="0" noProof="0" dirty="0" err="1">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cn</a:t>
            </a:r>
            <a:r>
              <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DNS</a:t>
            </a:r>
            <a:r>
              <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服务器</a:t>
            </a:r>
          </a:p>
        </p:txBody>
      </p:sp>
      <p:sp>
        <p:nvSpPr>
          <p:cNvPr id="8" name="Text Box 8">
            <a:extLst>
              <a:ext uri="{FF2B5EF4-FFF2-40B4-BE49-F238E27FC236}">
                <a16:creationId xmlns:a16="http://schemas.microsoft.com/office/drawing/2014/main" id="{C3492A96-A271-4ED6-AFAE-767DB9CDE1E1}"/>
              </a:ext>
            </a:extLst>
          </p:cNvPr>
          <p:cNvSpPr txBox="1">
            <a:spLocks noChangeArrowheads="1"/>
          </p:cNvSpPr>
          <p:nvPr/>
        </p:nvSpPr>
        <p:spPr bwMode="auto">
          <a:xfrm>
            <a:off x="3494464" y="4479735"/>
            <a:ext cx="1365250" cy="646113"/>
          </a:xfrm>
          <a:prstGeom prst="rect">
            <a:avLst/>
          </a:prstGeom>
          <a:solidFill>
            <a:srgbClr val="FFFF99"/>
          </a:solidFill>
          <a:ln w="9525">
            <a:solidFill>
              <a:sysClr val="windowText" lastClr="000000"/>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yahoo.com</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DNS</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服务器</a:t>
            </a:r>
          </a:p>
        </p:txBody>
      </p:sp>
      <p:sp>
        <p:nvSpPr>
          <p:cNvPr id="9" name="Text Box 11">
            <a:extLst>
              <a:ext uri="{FF2B5EF4-FFF2-40B4-BE49-F238E27FC236}">
                <a16:creationId xmlns:a16="http://schemas.microsoft.com/office/drawing/2014/main" id="{F1E0098B-6FFE-4024-9013-8B49364AB268}"/>
              </a:ext>
            </a:extLst>
          </p:cNvPr>
          <p:cNvSpPr txBox="1">
            <a:spLocks noChangeArrowheads="1"/>
          </p:cNvSpPr>
          <p:nvPr/>
        </p:nvSpPr>
        <p:spPr bwMode="auto">
          <a:xfrm>
            <a:off x="8895139" y="4479735"/>
            <a:ext cx="1365250" cy="646113"/>
          </a:xfrm>
          <a:prstGeom prst="rect">
            <a:avLst/>
          </a:prstGeom>
          <a:solidFill>
            <a:srgbClr val="FFFF99"/>
          </a:solidFill>
          <a:ln w="9525">
            <a:solidFill>
              <a:sysClr val="windowText" lastClr="000000"/>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umass.edu</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DNS</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服务器</a:t>
            </a:r>
          </a:p>
        </p:txBody>
      </p:sp>
      <p:sp>
        <p:nvSpPr>
          <p:cNvPr id="10" name="Text Box 12">
            <a:extLst>
              <a:ext uri="{FF2B5EF4-FFF2-40B4-BE49-F238E27FC236}">
                <a16:creationId xmlns:a16="http://schemas.microsoft.com/office/drawing/2014/main" id="{C0134695-446C-4A9B-A2E4-3AF6EE6D71C1}"/>
              </a:ext>
            </a:extLst>
          </p:cNvPr>
          <p:cNvSpPr txBox="1">
            <a:spLocks noChangeArrowheads="1"/>
          </p:cNvSpPr>
          <p:nvPr/>
        </p:nvSpPr>
        <p:spPr bwMode="auto">
          <a:xfrm>
            <a:off x="5364539" y="4479735"/>
            <a:ext cx="1365250" cy="646113"/>
          </a:xfrm>
          <a:prstGeom prst="rect">
            <a:avLst/>
          </a:prstGeom>
          <a:solidFill>
            <a:srgbClr val="FFFF99"/>
          </a:solidFill>
          <a:ln w="9525">
            <a:solidFill>
              <a:sysClr val="windowText" lastClr="000000"/>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edu.cn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DNS</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服务器</a:t>
            </a:r>
          </a:p>
        </p:txBody>
      </p:sp>
      <p:sp>
        <p:nvSpPr>
          <p:cNvPr id="11" name="Text Box 13">
            <a:extLst>
              <a:ext uri="{FF2B5EF4-FFF2-40B4-BE49-F238E27FC236}">
                <a16:creationId xmlns:a16="http://schemas.microsoft.com/office/drawing/2014/main" id="{9EED9617-F8A1-4496-AF83-F5996A317261}"/>
              </a:ext>
            </a:extLst>
          </p:cNvPr>
          <p:cNvSpPr txBox="1">
            <a:spLocks noChangeArrowheads="1"/>
          </p:cNvSpPr>
          <p:nvPr/>
        </p:nvSpPr>
        <p:spPr bwMode="auto">
          <a:xfrm>
            <a:off x="7237789" y="4479735"/>
            <a:ext cx="1365250" cy="646113"/>
          </a:xfrm>
          <a:prstGeom prst="rect">
            <a:avLst/>
          </a:prstGeom>
          <a:solidFill>
            <a:srgbClr val="FFFF99"/>
          </a:solidFill>
          <a:ln w="9525">
            <a:solidFill>
              <a:sysClr val="windowText" lastClr="000000"/>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com.cn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DNS</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服务器</a:t>
            </a:r>
          </a:p>
        </p:txBody>
      </p:sp>
      <p:sp>
        <p:nvSpPr>
          <p:cNvPr id="12" name="Line 14">
            <a:extLst>
              <a:ext uri="{FF2B5EF4-FFF2-40B4-BE49-F238E27FC236}">
                <a16:creationId xmlns:a16="http://schemas.microsoft.com/office/drawing/2014/main" id="{46D4BB3E-5725-4A23-AEB1-E5EBB54089CE}"/>
              </a:ext>
            </a:extLst>
          </p:cNvPr>
          <p:cNvSpPr>
            <a:spLocks noChangeShapeType="1"/>
          </p:cNvSpPr>
          <p:nvPr/>
        </p:nvSpPr>
        <p:spPr bwMode="auto">
          <a:xfrm>
            <a:off x="6807577" y="2822385"/>
            <a:ext cx="0" cy="21590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3" name="Line 15">
            <a:extLst>
              <a:ext uri="{FF2B5EF4-FFF2-40B4-BE49-F238E27FC236}">
                <a16:creationId xmlns:a16="http://schemas.microsoft.com/office/drawing/2014/main" id="{5F94C116-E8F2-48D2-8575-FA3FB4019260}"/>
              </a:ext>
            </a:extLst>
          </p:cNvPr>
          <p:cNvSpPr>
            <a:spLocks noChangeShapeType="1"/>
          </p:cNvSpPr>
          <p:nvPr/>
        </p:nvSpPr>
        <p:spPr bwMode="auto">
          <a:xfrm>
            <a:off x="4431089" y="3038285"/>
            <a:ext cx="4824413"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4" name="Line 16">
            <a:extLst>
              <a:ext uri="{FF2B5EF4-FFF2-40B4-BE49-F238E27FC236}">
                <a16:creationId xmlns:a16="http://schemas.microsoft.com/office/drawing/2014/main" id="{880C39FE-95B7-41AD-A151-609A71A9A2AB}"/>
              </a:ext>
            </a:extLst>
          </p:cNvPr>
          <p:cNvSpPr>
            <a:spLocks noChangeShapeType="1"/>
          </p:cNvSpPr>
          <p:nvPr/>
        </p:nvSpPr>
        <p:spPr bwMode="auto">
          <a:xfrm>
            <a:off x="4431089" y="3038285"/>
            <a:ext cx="0" cy="360363"/>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5" name="Line 17">
            <a:extLst>
              <a:ext uri="{FF2B5EF4-FFF2-40B4-BE49-F238E27FC236}">
                <a16:creationId xmlns:a16="http://schemas.microsoft.com/office/drawing/2014/main" id="{A4927254-F0DF-42E1-AD33-C9AB7A7753ED}"/>
              </a:ext>
            </a:extLst>
          </p:cNvPr>
          <p:cNvSpPr>
            <a:spLocks noChangeShapeType="1"/>
          </p:cNvSpPr>
          <p:nvPr/>
        </p:nvSpPr>
        <p:spPr bwMode="auto">
          <a:xfrm>
            <a:off x="6807577" y="3038285"/>
            <a:ext cx="0" cy="360363"/>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6" name="Line 18">
            <a:extLst>
              <a:ext uri="{FF2B5EF4-FFF2-40B4-BE49-F238E27FC236}">
                <a16:creationId xmlns:a16="http://schemas.microsoft.com/office/drawing/2014/main" id="{605FDE6E-ECAA-4EB2-9339-F98DFB92DE64}"/>
              </a:ext>
            </a:extLst>
          </p:cNvPr>
          <p:cNvSpPr>
            <a:spLocks noChangeShapeType="1"/>
          </p:cNvSpPr>
          <p:nvPr/>
        </p:nvSpPr>
        <p:spPr bwMode="auto">
          <a:xfrm>
            <a:off x="9255502" y="3038285"/>
            <a:ext cx="0" cy="360363"/>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7" name="Line 19">
            <a:extLst>
              <a:ext uri="{FF2B5EF4-FFF2-40B4-BE49-F238E27FC236}">
                <a16:creationId xmlns:a16="http://schemas.microsoft.com/office/drawing/2014/main" id="{4702499D-620F-444A-8C94-413A83FB0FDD}"/>
              </a:ext>
            </a:extLst>
          </p:cNvPr>
          <p:cNvSpPr>
            <a:spLocks noChangeShapeType="1"/>
          </p:cNvSpPr>
          <p:nvPr/>
        </p:nvSpPr>
        <p:spPr bwMode="auto">
          <a:xfrm>
            <a:off x="4431089" y="3759010"/>
            <a:ext cx="0" cy="720725"/>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8" name="Line 20">
            <a:extLst>
              <a:ext uri="{FF2B5EF4-FFF2-40B4-BE49-F238E27FC236}">
                <a16:creationId xmlns:a16="http://schemas.microsoft.com/office/drawing/2014/main" id="{777C21C3-AA63-4991-BBE0-7CEB5C7FEA78}"/>
              </a:ext>
            </a:extLst>
          </p:cNvPr>
          <p:cNvSpPr>
            <a:spLocks noChangeShapeType="1"/>
          </p:cNvSpPr>
          <p:nvPr/>
        </p:nvSpPr>
        <p:spPr bwMode="auto">
          <a:xfrm>
            <a:off x="9255502" y="3759010"/>
            <a:ext cx="0" cy="720725"/>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9" name="Line 21">
            <a:extLst>
              <a:ext uri="{FF2B5EF4-FFF2-40B4-BE49-F238E27FC236}">
                <a16:creationId xmlns:a16="http://schemas.microsoft.com/office/drawing/2014/main" id="{A66283C5-C7E7-4544-B56F-C7D2D930DBE6}"/>
              </a:ext>
            </a:extLst>
          </p:cNvPr>
          <p:cNvSpPr>
            <a:spLocks noChangeShapeType="1"/>
          </p:cNvSpPr>
          <p:nvPr/>
        </p:nvSpPr>
        <p:spPr bwMode="auto">
          <a:xfrm>
            <a:off x="6015414" y="4119373"/>
            <a:ext cx="1943100" cy="0"/>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0" name="Line 22">
            <a:extLst>
              <a:ext uri="{FF2B5EF4-FFF2-40B4-BE49-F238E27FC236}">
                <a16:creationId xmlns:a16="http://schemas.microsoft.com/office/drawing/2014/main" id="{EECEA68F-03A8-414A-8EEC-45BA748B1D0D}"/>
              </a:ext>
            </a:extLst>
          </p:cNvPr>
          <p:cNvSpPr>
            <a:spLocks noChangeShapeType="1"/>
          </p:cNvSpPr>
          <p:nvPr/>
        </p:nvSpPr>
        <p:spPr bwMode="auto">
          <a:xfrm>
            <a:off x="6015414" y="4119373"/>
            <a:ext cx="0" cy="36036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1" name="Line 23">
            <a:extLst>
              <a:ext uri="{FF2B5EF4-FFF2-40B4-BE49-F238E27FC236}">
                <a16:creationId xmlns:a16="http://schemas.microsoft.com/office/drawing/2014/main" id="{9551953B-0FD9-48E2-AB28-BE4178D83428}"/>
              </a:ext>
            </a:extLst>
          </p:cNvPr>
          <p:cNvSpPr>
            <a:spLocks noChangeShapeType="1"/>
          </p:cNvSpPr>
          <p:nvPr/>
        </p:nvSpPr>
        <p:spPr bwMode="auto">
          <a:xfrm>
            <a:off x="7958514" y="4119373"/>
            <a:ext cx="0" cy="36036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2" name="Line 24">
            <a:extLst>
              <a:ext uri="{FF2B5EF4-FFF2-40B4-BE49-F238E27FC236}">
                <a16:creationId xmlns:a16="http://schemas.microsoft.com/office/drawing/2014/main" id="{35D79939-1883-4078-9446-101981CE941E}"/>
              </a:ext>
            </a:extLst>
          </p:cNvPr>
          <p:cNvSpPr>
            <a:spLocks noChangeShapeType="1"/>
          </p:cNvSpPr>
          <p:nvPr/>
        </p:nvSpPr>
        <p:spPr bwMode="auto">
          <a:xfrm>
            <a:off x="6807577" y="3759010"/>
            <a:ext cx="0" cy="360363"/>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3" name="Text Box 25">
            <a:extLst>
              <a:ext uri="{FF2B5EF4-FFF2-40B4-BE49-F238E27FC236}">
                <a16:creationId xmlns:a16="http://schemas.microsoft.com/office/drawing/2014/main" id="{192BEA60-EFC2-4AF6-AFAF-D207D5BD6701}"/>
              </a:ext>
            </a:extLst>
          </p:cNvPr>
          <p:cNvSpPr txBox="1">
            <a:spLocks noChangeArrowheads="1"/>
          </p:cNvSpPr>
          <p:nvPr/>
        </p:nvSpPr>
        <p:spPr bwMode="auto">
          <a:xfrm>
            <a:off x="5359777" y="5630673"/>
            <a:ext cx="1377950" cy="646112"/>
          </a:xfrm>
          <a:prstGeom prst="rect">
            <a:avLst/>
          </a:prstGeom>
          <a:solidFill>
            <a:srgbClr val="FFFF99"/>
          </a:solidFill>
          <a:ln w="9525">
            <a:solidFill>
              <a:sysClr val="windowText" lastClr="000000"/>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hust.edu.cn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DNS</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服务器</a:t>
            </a:r>
          </a:p>
        </p:txBody>
      </p:sp>
      <p:sp>
        <p:nvSpPr>
          <p:cNvPr id="24" name="Text Box 26">
            <a:extLst>
              <a:ext uri="{FF2B5EF4-FFF2-40B4-BE49-F238E27FC236}">
                <a16:creationId xmlns:a16="http://schemas.microsoft.com/office/drawing/2014/main" id="{D9E125A0-3409-46E2-8422-1341C3B25BBC}"/>
              </a:ext>
            </a:extLst>
          </p:cNvPr>
          <p:cNvSpPr txBox="1">
            <a:spLocks noChangeArrowheads="1"/>
          </p:cNvSpPr>
          <p:nvPr/>
        </p:nvSpPr>
        <p:spPr bwMode="auto">
          <a:xfrm>
            <a:off x="7166352" y="5629085"/>
            <a:ext cx="1570037" cy="646113"/>
          </a:xfrm>
          <a:prstGeom prst="rect">
            <a:avLst/>
          </a:prstGeom>
          <a:solidFill>
            <a:srgbClr val="FFFF99"/>
          </a:solidFill>
          <a:ln w="9525">
            <a:solidFill>
              <a:sysClr val="windowText" lastClr="000000"/>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baidu.com.cn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DNS</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服务器</a:t>
            </a:r>
          </a:p>
        </p:txBody>
      </p:sp>
      <p:sp>
        <p:nvSpPr>
          <p:cNvPr id="25" name="Line 27">
            <a:extLst>
              <a:ext uri="{FF2B5EF4-FFF2-40B4-BE49-F238E27FC236}">
                <a16:creationId xmlns:a16="http://schemas.microsoft.com/office/drawing/2014/main" id="{DC26F0B9-049F-47D5-AB59-BC8E6F43E13A}"/>
              </a:ext>
            </a:extLst>
          </p:cNvPr>
          <p:cNvSpPr>
            <a:spLocks noChangeShapeType="1"/>
          </p:cNvSpPr>
          <p:nvPr/>
        </p:nvSpPr>
        <p:spPr bwMode="auto">
          <a:xfrm>
            <a:off x="6015414" y="5127435"/>
            <a:ext cx="0" cy="503238"/>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6" name="Line 28">
            <a:extLst>
              <a:ext uri="{FF2B5EF4-FFF2-40B4-BE49-F238E27FC236}">
                <a16:creationId xmlns:a16="http://schemas.microsoft.com/office/drawing/2014/main" id="{B7C8523F-C37F-4B66-A2F6-57188D4A8E7F}"/>
              </a:ext>
            </a:extLst>
          </p:cNvPr>
          <p:cNvSpPr>
            <a:spLocks noChangeShapeType="1"/>
          </p:cNvSpPr>
          <p:nvPr/>
        </p:nvSpPr>
        <p:spPr bwMode="auto">
          <a:xfrm>
            <a:off x="7958514" y="5127435"/>
            <a:ext cx="0" cy="503238"/>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7" name="Text Box 29">
            <a:extLst>
              <a:ext uri="{FF2B5EF4-FFF2-40B4-BE49-F238E27FC236}">
                <a16:creationId xmlns:a16="http://schemas.microsoft.com/office/drawing/2014/main" id="{B6C031D5-79BF-4E36-BDA8-26CC435CA08E}"/>
              </a:ext>
            </a:extLst>
          </p:cNvPr>
          <p:cNvSpPr txBox="1">
            <a:spLocks noChangeArrowheads="1"/>
          </p:cNvSpPr>
          <p:nvPr/>
        </p:nvSpPr>
        <p:spPr bwMode="auto">
          <a:xfrm>
            <a:off x="1694239" y="2463610"/>
            <a:ext cx="159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a:solidFill>
                  <a:srgbClr val="FF0000"/>
                </a:solidFill>
                <a:ea typeface="楷体" panose="02010609060101010101" pitchFamily="49" charset="-122"/>
                <a:cs typeface="Arial" panose="020B0604020202020204" pitchFamily="34" charset="0"/>
              </a:rPr>
              <a:t>根</a:t>
            </a:r>
            <a:r>
              <a:rPr lang="en-US" altLang="zh-CN">
                <a:solidFill>
                  <a:srgbClr val="FF0000"/>
                </a:solidFill>
                <a:ea typeface="楷体" panose="02010609060101010101" pitchFamily="49" charset="-122"/>
                <a:cs typeface="Arial" panose="020B0604020202020204" pitchFamily="34" charset="0"/>
              </a:rPr>
              <a:t>DNS</a:t>
            </a:r>
            <a:r>
              <a:rPr lang="zh-CN" altLang="en-US">
                <a:solidFill>
                  <a:srgbClr val="FF0000"/>
                </a:solidFill>
                <a:ea typeface="楷体" panose="02010609060101010101" pitchFamily="49" charset="-122"/>
                <a:cs typeface="Arial" panose="020B0604020202020204" pitchFamily="34" charset="0"/>
              </a:rPr>
              <a:t>服务器</a:t>
            </a:r>
          </a:p>
        </p:txBody>
      </p:sp>
      <p:sp>
        <p:nvSpPr>
          <p:cNvPr id="28" name="Text Box 30">
            <a:extLst>
              <a:ext uri="{FF2B5EF4-FFF2-40B4-BE49-F238E27FC236}">
                <a16:creationId xmlns:a16="http://schemas.microsoft.com/office/drawing/2014/main" id="{733E6602-6B0E-4B37-80D6-6BEC0DEE8F65}"/>
              </a:ext>
            </a:extLst>
          </p:cNvPr>
          <p:cNvSpPr txBox="1">
            <a:spLocks noChangeArrowheads="1"/>
          </p:cNvSpPr>
          <p:nvPr/>
        </p:nvSpPr>
        <p:spPr bwMode="auto">
          <a:xfrm>
            <a:off x="1694239" y="3327210"/>
            <a:ext cx="154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a:solidFill>
                  <a:srgbClr val="FF0000"/>
                </a:solidFill>
                <a:ea typeface="楷体" panose="02010609060101010101" pitchFamily="49" charset="-122"/>
                <a:cs typeface="Arial" panose="020B0604020202020204" pitchFamily="34" charset="0"/>
              </a:rPr>
              <a:t>顶级域（</a:t>
            </a:r>
            <a:r>
              <a:rPr lang="en-US" altLang="zh-CN">
                <a:solidFill>
                  <a:srgbClr val="FF0000"/>
                </a:solidFill>
                <a:ea typeface="楷体" panose="02010609060101010101" pitchFamily="49" charset="-122"/>
                <a:cs typeface="Arial" panose="020B0604020202020204" pitchFamily="34" charset="0"/>
              </a:rPr>
              <a:t>TLD</a:t>
            </a:r>
            <a:r>
              <a:rPr lang="zh-CN" altLang="en-US">
                <a:solidFill>
                  <a:srgbClr val="FF0000"/>
                </a:solidFill>
                <a:ea typeface="楷体" panose="02010609060101010101" pitchFamily="49" charset="-122"/>
                <a:cs typeface="Arial" panose="020B0604020202020204" pitchFamily="34" charset="0"/>
              </a:rPr>
              <a:t>）</a:t>
            </a:r>
          </a:p>
          <a:p>
            <a:pPr algn="ctr" defTabSz="914400"/>
            <a:r>
              <a:rPr lang="zh-CN" altLang="en-US">
                <a:solidFill>
                  <a:srgbClr val="FF0000"/>
                </a:solidFill>
                <a:ea typeface="楷体" panose="02010609060101010101" pitchFamily="49" charset="-122"/>
                <a:cs typeface="Arial" panose="020B0604020202020204" pitchFamily="34" charset="0"/>
              </a:rPr>
              <a:t>服务器</a:t>
            </a:r>
          </a:p>
        </p:txBody>
      </p:sp>
      <p:sp>
        <p:nvSpPr>
          <p:cNvPr id="29" name="Text Box 31">
            <a:extLst>
              <a:ext uri="{FF2B5EF4-FFF2-40B4-BE49-F238E27FC236}">
                <a16:creationId xmlns:a16="http://schemas.microsoft.com/office/drawing/2014/main" id="{7EC2B293-4CEB-46B4-8EC7-EE4C60569D94}"/>
              </a:ext>
            </a:extLst>
          </p:cNvPr>
          <p:cNvSpPr txBox="1">
            <a:spLocks noChangeArrowheads="1"/>
          </p:cNvSpPr>
          <p:nvPr/>
        </p:nvSpPr>
        <p:spPr bwMode="auto">
          <a:xfrm>
            <a:off x="1762502" y="4479735"/>
            <a:ext cx="1133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a:solidFill>
                  <a:srgbClr val="FF0000"/>
                </a:solidFill>
                <a:ea typeface="楷体" panose="02010609060101010101" pitchFamily="49" charset="-122"/>
                <a:cs typeface="Arial" panose="020B0604020202020204" pitchFamily="34" charset="0"/>
              </a:rPr>
              <a:t>权威</a:t>
            </a:r>
            <a:r>
              <a:rPr lang="en-US" altLang="zh-CN">
                <a:solidFill>
                  <a:srgbClr val="FF0000"/>
                </a:solidFill>
                <a:ea typeface="楷体" panose="02010609060101010101" pitchFamily="49" charset="-122"/>
                <a:cs typeface="Arial" panose="020B0604020202020204" pitchFamily="34" charset="0"/>
              </a:rPr>
              <a:t>DNS</a:t>
            </a:r>
          </a:p>
          <a:p>
            <a:pPr algn="ctr" defTabSz="914400"/>
            <a:r>
              <a:rPr lang="zh-CN" altLang="en-US">
                <a:solidFill>
                  <a:srgbClr val="FF0000"/>
                </a:solidFill>
                <a:ea typeface="楷体" panose="02010609060101010101" pitchFamily="49" charset="-122"/>
                <a:cs typeface="Arial" panose="020B0604020202020204" pitchFamily="34" charset="0"/>
              </a:rPr>
              <a:t>服务器</a:t>
            </a:r>
          </a:p>
        </p:txBody>
      </p:sp>
    </p:spTree>
    <p:extLst>
      <p:ext uri="{BB962C8B-B14F-4D97-AF65-F5344CB8AC3E}">
        <p14:creationId xmlns:p14="http://schemas.microsoft.com/office/powerpoint/2010/main" val="242595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checkerboard(across)">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heckerboard(across)">
                                      <p:cBhvr>
                                        <p:cTn id="16" dur="500"/>
                                        <p:tgtEl>
                                          <p:spTgt spid="25"/>
                                        </p:tgtEl>
                                      </p:cBhvr>
                                    </p:animEffect>
                                  </p:childTnLst>
                                </p:cTn>
                              </p:par>
                              <p:par>
                                <p:cTn id="17" presetID="5"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500"/>
                                        <p:tgtEl>
                                          <p:spTgt spid="26"/>
                                        </p:tgtEl>
                                      </p:cBhvr>
                                    </p:animEffect>
                                  </p:childTnLst>
                                </p:cTn>
                              </p:par>
                            </p:childTnLst>
                          </p:cTn>
                        </p:par>
                        <p:par>
                          <p:cTn id="20" fill="hold">
                            <p:stCondLst>
                              <p:cond delay="500"/>
                            </p:stCondLst>
                            <p:childTnLst>
                              <p:par>
                                <p:cTn id="21" presetID="5"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heckerboard(across)">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checkerboard(across)">
                                      <p:cBhvr>
                                        <p:cTn id="31" dur="500"/>
                                        <p:tgtEl>
                                          <p:spTgt spid="8"/>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heckerboard(across)">
                                      <p:cBhvr>
                                        <p:cTn id="34" dur="500"/>
                                        <p:tgtEl>
                                          <p:spTgt spid="9"/>
                                        </p:tgtEl>
                                      </p:cBhvr>
                                    </p:animEffect>
                                  </p:childTnLst>
                                </p:cTn>
                              </p:par>
                            </p:childTnLst>
                          </p:cTn>
                        </p:par>
                        <p:par>
                          <p:cTn id="35" fill="hold">
                            <p:stCondLst>
                              <p:cond delay="500"/>
                            </p:stCondLst>
                            <p:childTnLst>
                              <p:par>
                                <p:cTn id="36" presetID="5" presetClass="entr" presetSubtype="1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checkerboard(across)">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checkerboard(across)">
                                      <p:cBhvr>
                                        <p:cTn id="43" dur="500"/>
                                        <p:tgtEl>
                                          <p:spTgt spid="20"/>
                                        </p:tgtEl>
                                      </p:cBhvr>
                                    </p:animEffect>
                                  </p:childTnLst>
                                </p:cTn>
                              </p:par>
                              <p:par>
                                <p:cTn id="44" presetID="5" presetClass="entr" presetSubtype="1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checkerboard(across)">
                                      <p:cBhvr>
                                        <p:cTn id="46" dur="500"/>
                                        <p:tgtEl>
                                          <p:spTgt spid="21"/>
                                        </p:tgtEl>
                                      </p:cBhvr>
                                    </p:animEffect>
                                  </p:childTnLst>
                                </p:cTn>
                              </p:par>
                            </p:childTnLst>
                          </p:cTn>
                        </p:par>
                        <p:par>
                          <p:cTn id="47" fill="hold">
                            <p:stCondLst>
                              <p:cond delay="500"/>
                            </p:stCondLst>
                            <p:childTnLst>
                              <p:par>
                                <p:cTn id="48" presetID="5" presetClass="entr" presetSubtype="1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checkerboard(across)">
                                      <p:cBhvr>
                                        <p:cTn id="50" dur="500"/>
                                        <p:tgtEl>
                                          <p:spTgt spid="19"/>
                                        </p:tgtEl>
                                      </p:cBhvr>
                                    </p:animEffect>
                                  </p:childTnLst>
                                </p:cTn>
                              </p:par>
                            </p:childTnLst>
                          </p:cTn>
                        </p:par>
                        <p:par>
                          <p:cTn id="51" fill="hold">
                            <p:stCondLst>
                              <p:cond delay="1000"/>
                            </p:stCondLst>
                            <p:childTnLst>
                              <p:par>
                                <p:cTn id="52" presetID="5" presetClass="entr" presetSubtype="1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checkerboard(across)">
                                      <p:cBhvr>
                                        <p:cTn id="54" dur="500"/>
                                        <p:tgtEl>
                                          <p:spTgt spid="22"/>
                                        </p:tgtEl>
                                      </p:cBhvr>
                                    </p:animEffect>
                                  </p:childTnLst>
                                </p:cTn>
                              </p:par>
                            </p:childTnLst>
                          </p:cTn>
                        </p:par>
                        <p:par>
                          <p:cTn id="55" fill="hold">
                            <p:stCondLst>
                              <p:cond delay="1500"/>
                            </p:stCondLst>
                            <p:childTnLst>
                              <p:par>
                                <p:cTn id="56" presetID="5" presetClass="entr" presetSubtype="1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checkerboard(across)">
                                      <p:cBhvr>
                                        <p:cTn id="58" dur="5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checkerboard(across)">
                                      <p:cBhvr>
                                        <p:cTn id="63" dur="500"/>
                                        <p:tgtEl>
                                          <p:spTgt spid="17"/>
                                        </p:tgtEl>
                                      </p:cBhvr>
                                    </p:animEffect>
                                  </p:childTnLst>
                                </p:cTn>
                              </p:par>
                              <p:par>
                                <p:cTn id="64" presetID="5" presetClass="entr" presetSubtype="1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checkerboard(across)">
                                      <p:cBhvr>
                                        <p:cTn id="66" dur="500"/>
                                        <p:tgtEl>
                                          <p:spTgt spid="18"/>
                                        </p:tgtEl>
                                      </p:cBhvr>
                                    </p:animEffect>
                                  </p:childTnLst>
                                </p:cTn>
                              </p:par>
                            </p:childTnLst>
                          </p:cTn>
                        </p:par>
                        <p:par>
                          <p:cTn id="67" fill="hold">
                            <p:stCondLst>
                              <p:cond delay="500"/>
                            </p:stCondLst>
                            <p:childTnLst>
                              <p:par>
                                <p:cTn id="68" presetID="5" presetClass="entr" presetSubtype="10" fill="hold" grpId="0" nodeType="after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checkerboard(across)">
                                      <p:cBhvr>
                                        <p:cTn id="70" dur="500"/>
                                        <p:tgtEl>
                                          <p:spTgt spid="5"/>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checkerboard(across)">
                                      <p:cBhvr>
                                        <p:cTn id="73" dur="500"/>
                                        <p:tgtEl>
                                          <p:spTgt spid="6"/>
                                        </p:tgtEl>
                                      </p:cBhvr>
                                    </p:animEffect>
                                  </p:childTnLst>
                                </p:cTn>
                              </p:par>
                            </p:childTnLst>
                          </p:cTn>
                        </p:par>
                        <p:par>
                          <p:cTn id="74" fill="hold">
                            <p:stCondLst>
                              <p:cond delay="1000"/>
                            </p:stCondLst>
                            <p:childTnLst>
                              <p:par>
                                <p:cTn id="75" presetID="5" presetClass="entr" presetSubtype="10" fill="hold" grpId="0" nodeType="after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checkerboard(across)">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5" presetClass="entr" presetSubtype="1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checkerboard(across)">
                                      <p:cBhvr>
                                        <p:cTn id="82" dur="500"/>
                                        <p:tgtEl>
                                          <p:spTgt spid="14"/>
                                        </p:tgtEl>
                                      </p:cBhvr>
                                    </p:animEffect>
                                  </p:childTnLst>
                                </p:cTn>
                              </p:par>
                              <p:par>
                                <p:cTn id="83" presetID="5" presetClass="entr" presetSubtype="10"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checkerboard(across)">
                                      <p:cBhvr>
                                        <p:cTn id="85" dur="500"/>
                                        <p:tgtEl>
                                          <p:spTgt spid="15"/>
                                        </p:tgtEl>
                                      </p:cBhvr>
                                    </p:animEffect>
                                  </p:childTnLst>
                                </p:cTn>
                              </p:par>
                              <p:par>
                                <p:cTn id="86" presetID="5" presetClass="entr" presetSubtype="10" fill="hold" nodeType="with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checkerboard(across)">
                                      <p:cBhvr>
                                        <p:cTn id="88" dur="500"/>
                                        <p:tgtEl>
                                          <p:spTgt spid="16"/>
                                        </p:tgtEl>
                                      </p:cBhvr>
                                    </p:animEffect>
                                  </p:childTnLst>
                                </p:cTn>
                              </p:par>
                            </p:childTnLst>
                          </p:cTn>
                        </p:par>
                        <p:par>
                          <p:cTn id="89" fill="hold">
                            <p:stCondLst>
                              <p:cond delay="500"/>
                            </p:stCondLst>
                            <p:childTnLst>
                              <p:par>
                                <p:cTn id="90" presetID="5" presetClass="entr" presetSubtype="10" fill="hold" nodeType="after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checkerboard(across)">
                                      <p:cBhvr>
                                        <p:cTn id="92" dur="500"/>
                                        <p:tgtEl>
                                          <p:spTgt spid="13"/>
                                        </p:tgtEl>
                                      </p:cBhvr>
                                    </p:animEffect>
                                  </p:childTnLst>
                                </p:cTn>
                              </p:par>
                            </p:childTnLst>
                          </p:cTn>
                        </p:par>
                        <p:par>
                          <p:cTn id="93" fill="hold">
                            <p:stCondLst>
                              <p:cond delay="1000"/>
                            </p:stCondLst>
                            <p:childTnLst>
                              <p:par>
                                <p:cTn id="94" presetID="5" presetClass="entr" presetSubtype="10" fill="hold" nodeType="after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checkerboard(across)">
                                      <p:cBhvr>
                                        <p:cTn id="96" dur="500"/>
                                        <p:tgtEl>
                                          <p:spTgt spid="12"/>
                                        </p:tgtEl>
                                      </p:cBhvr>
                                    </p:animEffect>
                                  </p:childTnLst>
                                </p:cTn>
                              </p:par>
                              <p:par>
                                <p:cTn id="97" presetID="5" presetClass="entr" presetSubtype="10"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checkerboard(across)">
                                      <p:cBhvr>
                                        <p:cTn id="99" dur="500"/>
                                        <p:tgtEl>
                                          <p:spTgt spid="4"/>
                                        </p:tgtEl>
                                      </p:cBhvr>
                                    </p:animEffect>
                                  </p:childTnLst>
                                </p:cTn>
                              </p:par>
                            </p:childTnLst>
                          </p:cTn>
                        </p:par>
                        <p:par>
                          <p:cTn id="100" fill="hold">
                            <p:stCondLst>
                              <p:cond delay="1500"/>
                            </p:stCondLst>
                            <p:childTnLst>
                              <p:par>
                                <p:cTn id="101" presetID="5" presetClass="entr" presetSubtype="10" fill="hold" grpId="0" nodeType="after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checkerboard(across)">
                                      <p:cBhvr>
                                        <p:cTn id="10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3" grpId="0" animBg="1"/>
      <p:bldP spid="24" grpId="0" animBg="1"/>
      <p:bldP spid="27" grpId="0"/>
      <p:bldP spid="28" grpId="0"/>
      <p:bldP spid="2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58325" y="1593230"/>
            <a:ext cx="2278743" cy="2670056"/>
            <a:chOff x="1052239" y="2278638"/>
            <a:chExt cx="2278743" cy="2670056"/>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6396" t="12986" r="12509" b="19929"/>
            <a:stretch>
              <a:fillRect/>
            </a:stretch>
          </p:blipFill>
          <p:spPr>
            <a:xfrm>
              <a:off x="1052239" y="2278638"/>
              <a:ext cx="2278743" cy="2300724"/>
            </a:xfrm>
            <a:prstGeom prst="rect">
              <a:avLst/>
            </a:prstGeom>
          </p:spPr>
        </p:pic>
        <p:sp>
          <p:nvSpPr>
            <p:cNvPr id="5" name="文本框 4"/>
            <p:cNvSpPr txBox="1"/>
            <p:nvPr/>
          </p:nvSpPr>
          <p:spPr>
            <a:xfrm>
              <a:off x="1430217" y="4579362"/>
              <a:ext cx="1522786" cy="369332"/>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根服务器</a:t>
              </a:r>
            </a:p>
          </p:txBody>
        </p:sp>
      </p:grpSp>
      <p:grpSp>
        <p:nvGrpSpPr>
          <p:cNvPr id="13" name="组合 12"/>
          <p:cNvGrpSpPr/>
          <p:nvPr/>
        </p:nvGrpSpPr>
        <p:grpSpPr>
          <a:xfrm>
            <a:off x="3240268" y="1779541"/>
            <a:ext cx="1900765" cy="2483745"/>
            <a:chOff x="3534182" y="2464949"/>
            <a:chExt cx="1900765" cy="2483745"/>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4182" y="2464949"/>
              <a:ext cx="1536326" cy="2176099"/>
            </a:xfrm>
            <a:prstGeom prst="rect">
              <a:avLst/>
            </a:prstGeom>
          </p:spPr>
        </p:pic>
        <p:sp>
          <p:nvSpPr>
            <p:cNvPr id="24" name="文本框 23"/>
            <p:cNvSpPr txBox="1"/>
            <p:nvPr/>
          </p:nvSpPr>
          <p:spPr>
            <a:xfrm>
              <a:off x="3534182" y="4579362"/>
              <a:ext cx="1900765" cy="369332"/>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顶级域服务器</a:t>
              </a:r>
            </a:p>
          </p:txBody>
        </p:sp>
      </p:grpSp>
      <p:grpSp>
        <p:nvGrpSpPr>
          <p:cNvPr id="12" name="组合 11"/>
          <p:cNvGrpSpPr/>
          <p:nvPr/>
        </p:nvGrpSpPr>
        <p:grpSpPr>
          <a:xfrm>
            <a:off x="4979794" y="1593230"/>
            <a:ext cx="2622063" cy="2670056"/>
            <a:chOff x="5273708" y="2278638"/>
            <a:chExt cx="2622063" cy="2670056"/>
          </a:xfrm>
        </p:grpSpPr>
        <p:pic>
          <p:nvPicPr>
            <p:cNvPr id="9" name="图片 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73708" y="2278638"/>
              <a:ext cx="2622063" cy="2372966"/>
            </a:xfrm>
            <a:prstGeom prst="rect">
              <a:avLst/>
            </a:prstGeom>
          </p:spPr>
        </p:pic>
        <p:sp>
          <p:nvSpPr>
            <p:cNvPr id="25" name="文本框 24"/>
            <p:cNvSpPr txBox="1"/>
            <p:nvPr/>
          </p:nvSpPr>
          <p:spPr>
            <a:xfrm>
              <a:off x="5906348" y="4579362"/>
              <a:ext cx="1518022" cy="369332"/>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权威服务器</a:t>
              </a:r>
            </a:p>
          </p:txBody>
        </p:sp>
      </p:grpSp>
      <p:grpSp>
        <p:nvGrpSpPr>
          <p:cNvPr id="28" name="Group 4"/>
          <p:cNvGrpSpPr>
            <a:grpSpLocks noChangeAspect="1"/>
          </p:cNvGrpSpPr>
          <p:nvPr/>
        </p:nvGrpSpPr>
        <p:grpSpPr bwMode="auto">
          <a:xfrm>
            <a:off x="2500646" y="1454869"/>
            <a:ext cx="8828927" cy="4398074"/>
            <a:chOff x="3420" y="4065"/>
            <a:chExt cx="9737" cy="4850"/>
          </a:xfrm>
        </p:grpSpPr>
        <p:sp>
          <p:nvSpPr>
            <p:cNvPr id="29" name="AutoShape 5"/>
            <p:cNvSpPr>
              <a:spLocks noChangeAspect="1" noChangeArrowheads="1"/>
            </p:cNvSpPr>
            <p:nvPr/>
          </p:nvSpPr>
          <p:spPr bwMode="auto">
            <a:xfrm>
              <a:off x="3420" y="4065"/>
              <a:ext cx="9200" cy="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0" name="Picture 6" descr="worldf"/>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0" y="5365"/>
              <a:ext cx="6869" cy="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7"/>
            <p:cNvSpPr/>
            <p:nvPr/>
          </p:nvSpPr>
          <p:spPr bwMode="auto">
            <a:xfrm>
              <a:off x="6119" y="4299"/>
              <a:ext cx="1026" cy="2016"/>
            </a:xfrm>
            <a:custGeom>
              <a:avLst/>
              <a:gdLst>
                <a:gd name="T0" fmla="*/ 0 w 963"/>
                <a:gd name="T1" fmla="*/ 0 h 1893"/>
                <a:gd name="T2" fmla="*/ 0 w 963"/>
                <a:gd name="T3" fmla="*/ 2244 h 1893"/>
                <a:gd name="T4" fmla="*/ 2338 w 963"/>
                <a:gd name="T5" fmla="*/ 4573 h 1893"/>
                <a:gd name="T6" fmla="*/ 0 60000 65536"/>
                <a:gd name="T7" fmla="*/ 0 60000 65536"/>
                <a:gd name="T8" fmla="*/ 0 60000 65536"/>
                <a:gd name="T9" fmla="*/ 0 w 963"/>
                <a:gd name="T10" fmla="*/ 0 h 1893"/>
                <a:gd name="T11" fmla="*/ 963 w 963"/>
                <a:gd name="T12" fmla="*/ 1893 h 1893"/>
              </a:gdLst>
              <a:ahLst/>
              <a:cxnLst>
                <a:cxn ang="T6">
                  <a:pos x="T0" y="T1"/>
                </a:cxn>
                <a:cxn ang="T7">
                  <a:pos x="T2" y="T3"/>
                </a:cxn>
                <a:cxn ang="T8">
                  <a:pos x="T4" y="T5"/>
                </a:cxn>
              </a:cxnLst>
              <a:rect l="T9" t="T10" r="T11" b="T12"/>
              <a:pathLst>
                <a:path w="963" h="1893">
                  <a:moveTo>
                    <a:pt x="0" y="0"/>
                  </a:moveTo>
                  <a:lnTo>
                    <a:pt x="0" y="930"/>
                  </a:lnTo>
                  <a:lnTo>
                    <a:pt x="963" y="1893"/>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Text Box 8"/>
            <p:cNvSpPr txBox="1">
              <a:spLocks noChangeArrowheads="1"/>
            </p:cNvSpPr>
            <p:nvPr/>
          </p:nvSpPr>
          <p:spPr bwMode="auto">
            <a:xfrm>
              <a:off x="3772" y="7445"/>
              <a:ext cx="3218"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rgbClr val="000000"/>
                  </a:solidFill>
                </a:rPr>
                <a:t>b USC-ISI Marina del Rey, CA</a:t>
              </a:r>
            </a:p>
            <a:p>
              <a:r>
                <a:rPr lang="en-US" altLang="zh-CN" sz="1000">
                  <a:solidFill>
                    <a:srgbClr val="000000"/>
                  </a:solidFill>
                </a:rPr>
                <a:t>l  ICANN Marina del Rey, CA</a:t>
              </a:r>
            </a:p>
            <a:p>
              <a:pPr algn="ctr"/>
              <a:endParaRPr lang="en-US" altLang="zh-CN" sz="2400">
                <a:latin typeface="Times New Roman" panose="02020603050405020304" pitchFamily="18" charset="0"/>
              </a:endParaRPr>
            </a:p>
          </p:txBody>
        </p:sp>
        <p:sp>
          <p:nvSpPr>
            <p:cNvPr id="34" name="Freeform 9"/>
            <p:cNvSpPr/>
            <p:nvPr/>
          </p:nvSpPr>
          <p:spPr bwMode="auto">
            <a:xfrm>
              <a:off x="5083" y="6565"/>
              <a:ext cx="1212" cy="888"/>
            </a:xfrm>
            <a:custGeom>
              <a:avLst/>
              <a:gdLst>
                <a:gd name="T0" fmla="*/ 0 w 582"/>
                <a:gd name="T1" fmla="*/ 12456977 h 426"/>
                <a:gd name="T2" fmla="*/ 16788818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Text Box 10"/>
            <p:cNvSpPr txBox="1">
              <a:spLocks noChangeArrowheads="1"/>
            </p:cNvSpPr>
            <p:nvPr/>
          </p:nvSpPr>
          <p:spPr bwMode="auto">
            <a:xfrm>
              <a:off x="3420" y="5617"/>
              <a:ext cx="31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dirty="0">
                  <a:solidFill>
                    <a:srgbClr val="000000"/>
                  </a:solidFill>
                </a:rPr>
                <a:t>e NASA Mt View, CA</a:t>
              </a:r>
            </a:p>
            <a:p>
              <a:r>
                <a:rPr lang="en-US" altLang="zh-CN" sz="1000" dirty="0">
                  <a:solidFill>
                    <a:srgbClr val="000000"/>
                  </a:solidFill>
                </a:rPr>
                <a:t>f  Internet Software C. Palo</a:t>
              </a:r>
              <a:r>
                <a:rPr lang="en-US" altLang="zh-CN" sz="900" dirty="0">
                  <a:solidFill>
                    <a:srgbClr val="000000"/>
                  </a:solidFill>
                </a:rPr>
                <a:t> Alto, CA</a:t>
              </a:r>
            </a:p>
            <a:p>
              <a:pPr algn="ctr"/>
              <a:endParaRPr lang="en-US" altLang="zh-CN" sz="2400" dirty="0">
                <a:latin typeface="Times New Roman" panose="02020603050405020304" pitchFamily="18" charset="0"/>
              </a:endParaRPr>
            </a:p>
          </p:txBody>
        </p:sp>
        <p:sp>
          <p:nvSpPr>
            <p:cNvPr id="36" name="Freeform 11"/>
            <p:cNvSpPr/>
            <p:nvPr/>
          </p:nvSpPr>
          <p:spPr bwMode="auto">
            <a:xfrm flipV="1">
              <a:off x="4920" y="6165"/>
              <a:ext cx="1300" cy="300"/>
            </a:xfrm>
            <a:custGeom>
              <a:avLst/>
              <a:gdLst>
                <a:gd name="T0" fmla="*/ 0 w 582"/>
                <a:gd name="T1" fmla="*/ 3 h 426"/>
                <a:gd name="T2" fmla="*/ 44799369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Text Box 12"/>
            <p:cNvSpPr txBox="1">
              <a:spLocks noChangeArrowheads="1"/>
            </p:cNvSpPr>
            <p:nvPr/>
          </p:nvSpPr>
          <p:spPr bwMode="auto">
            <a:xfrm>
              <a:off x="9544" y="4634"/>
              <a:ext cx="265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a:solidFill>
                    <a:srgbClr val="000000"/>
                  </a:solidFill>
                </a:rPr>
                <a:t>i NORDUnet Stockholm</a:t>
              </a:r>
              <a:endParaRPr lang="en-US" altLang="zh-CN" sz="2400">
                <a:latin typeface="Times New Roman" panose="02020603050405020304" pitchFamily="18" charset="0"/>
              </a:endParaRPr>
            </a:p>
          </p:txBody>
        </p:sp>
        <p:sp>
          <p:nvSpPr>
            <p:cNvPr id="39" name="Freeform 13"/>
            <p:cNvSpPr/>
            <p:nvPr/>
          </p:nvSpPr>
          <p:spPr bwMode="auto">
            <a:xfrm>
              <a:off x="8908" y="4858"/>
              <a:ext cx="709" cy="1070"/>
            </a:xfrm>
            <a:custGeom>
              <a:avLst/>
              <a:gdLst>
                <a:gd name="T0" fmla="*/ 1602 w 666"/>
                <a:gd name="T1" fmla="*/ 0 h 1005"/>
                <a:gd name="T2" fmla="*/ 0 w 666"/>
                <a:gd name="T3" fmla="*/ 2416 h 1005"/>
                <a:gd name="T4" fmla="*/ 0 60000 65536"/>
                <a:gd name="T5" fmla="*/ 0 60000 65536"/>
                <a:gd name="T6" fmla="*/ 0 w 666"/>
                <a:gd name="T7" fmla="*/ 0 h 1005"/>
                <a:gd name="T8" fmla="*/ 666 w 666"/>
                <a:gd name="T9" fmla="*/ 1005 h 1005"/>
              </a:gdLst>
              <a:ahLst/>
              <a:cxnLst>
                <a:cxn ang="T4">
                  <a:pos x="T0" y="T1"/>
                </a:cxn>
                <a:cxn ang="T5">
                  <a:pos x="T2" y="T3"/>
                </a:cxn>
              </a:cxnLst>
              <a:rect l="T6" t="T7" r="T8" b="T9"/>
              <a:pathLst>
                <a:path w="666" h="1005">
                  <a:moveTo>
                    <a:pt x="666" y="0"/>
                  </a:moveTo>
                  <a:lnTo>
                    <a:pt x="0" y="1005"/>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Text Box 14"/>
            <p:cNvSpPr txBox="1">
              <a:spLocks noChangeArrowheads="1"/>
            </p:cNvSpPr>
            <p:nvPr/>
          </p:nvSpPr>
          <p:spPr bwMode="auto">
            <a:xfrm>
              <a:off x="9528" y="4317"/>
              <a:ext cx="243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dirty="0">
                  <a:solidFill>
                    <a:srgbClr val="000000"/>
                  </a:solidFill>
                </a:rPr>
                <a:t>k RIPE London</a:t>
              </a:r>
              <a:endParaRPr lang="en-US" altLang="zh-CN" sz="2400" dirty="0">
                <a:latin typeface="Times New Roman" panose="02020603050405020304" pitchFamily="18" charset="0"/>
              </a:endParaRPr>
            </a:p>
          </p:txBody>
        </p:sp>
        <p:sp>
          <p:nvSpPr>
            <p:cNvPr id="41" name="Freeform 15"/>
            <p:cNvSpPr/>
            <p:nvPr/>
          </p:nvSpPr>
          <p:spPr bwMode="auto">
            <a:xfrm>
              <a:off x="8619" y="4523"/>
              <a:ext cx="982" cy="1542"/>
            </a:xfrm>
            <a:custGeom>
              <a:avLst/>
              <a:gdLst>
                <a:gd name="T0" fmla="*/ 2228 w 922"/>
                <a:gd name="T1" fmla="*/ 0 h 1448"/>
                <a:gd name="T2" fmla="*/ 0 w 922"/>
                <a:gd name="T3" fmla="*/ 3495 h 1448"/>
                <a:gd name="T4" fmla="*/ 0 60000 65536"/>
                <a:gd name="T5" fmla="*/ 0 60000 65536"/>
                <a:gd name="T6" fmla="*/ 0 w 922"/>
                <a:gd name="T7" fmla="*/ 0 h 1448"/>
                <a:gd name="T8" fmla="*/ 922 w 922"/>
                <a:gd name="T9" fmla="*/ 1448 h 1448"/>
              </a:gdLst>
              <a:ahLst/>
              <a:cxnLst>
                <a:cxn ang="T4">
                  <a:pos x="T0" y="T1"/>
                </a:cxn>
                <a:cxn ang="T5">
                  <a:pos x="T2" y="T3"/>
                </a:cxn>
              </a:cxnLst>
              <a:rect l="T6" t="T7" r="T8" b="T9"/>
              <a:pathLst>
                <a:path w="922" h="1448">
                  <a:moveTo>
                    <a:pt x="922" y="0"/>
                  </a:moveTo>
                  <a:lnTo>
                    <a:pt x="0" y="1448"/>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Text Box 16"/>
            <p:cNvSpPr txBox="1">
              <a:spLocks noChangeArrowheads="1"/>
            </p:cNvSpPr>
            <p:nvPr/>
          </p:nvSpPr>
          <p:spPr bwMode="auto">
            <a:xfrm>
              <a:off x="11166" y="5161"/>
              <a:ext cx="1991"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dirty="0">
                  <a:solidFill>
                    <a:srgbClr val="000000"/>
                  </a:solidFill>
                </a:rPr>
                <a:t>m WIDE Tokyo</a:t>
              </a:r>
              <a:endParaRPr lang="en-US" altLang="zh-CN" sz="2400" dirty="0">
                <a:latin typeface="Times New Roman" panose="02020603050405020304" pitchFamily="18" charset="0"/>
              </a:endParaRPr>
            </a:p>
          </p:txBody>
        </p:sp>
        <p:sp>
          <p:nvSpPr>
            <p:cNvPr id="43" name="Freeform 17"/>
            <p:cNvSpPr/>
            <p:nvPr/>
          </p:nvSpPr>
          <p:spPr bwMode="auto">
            <a:xfrm>
              <a:off x="11520" y="5465"/>
              <a:ext cx="525" cy="963"/>
            </a:xfrm>
            <a:custGeom>
              <a:avLst/>
              <a:gdLst>
                <a:gd name="T0" fmla="*/ 7313160 w 252"/>
                <a:gd name="T1" fmla="*/ 0 h 462"/>
                <a:gd name="T2" fmla="*/ 0 w 252"/>
                <a:gd name="T3" fmla="*/ 13499244 h 462"/>
                <a:gd name="T4" fmla="*/ 0 60000 65536"/>
                <a:gd name="T5" fmla="*/ 0 60000 65536"/>
                <a:gd name="T6" fmla="*/ 0 w 252"/>
                <a:gd name="T7" fmla="*/ 0 h 462"/>
                <a:gd name="T8" fmla="*/ 252 w 252"/>
                <a:gd name="T9" fmla="*/ 462 h 462"/>
              </a:gdLst>
              <a:ahLst/>
              <a:cxnLst>
                <a:cxn ang="T4">
                  <a:pos x="T0" y="T1"/>
                </a:cxn>
                <a:cxn ang="T5">
                  <a:pos x="T2" y="T3"/>
                </a:cxn>
              </a:cxnLst>
              <a:rect l="T6" t="T7" r="T8" b="T9"/>
              <a:pathLst>
                <a:path w="252" h="462">
                  <a:moveTo>
                    <a:pt x="252" y="0"/>
                  </a:moveTo>
                  <a:lnTo>
                    <a:pt x="0" y="462"/>
                  </a:lnTo>
                </a:path>
              </a:pathLst>
            </a:custGeom>
            <a:noFill/>
            <a:ln w="190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Text Box 18"/>
            <p:cNvSpPr txBox="1">
              <a:spLocks noChangeArrowheads="1"/>
            </p:cNvSpPr>
            <p:nvPr/>
          </p:nvSpPr>
          <p:spPr bwMode="auto">
            <a:xfrm>
              <a:off x="6148" y="4113"/>
              <a:ext cx="3611" cy="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dirty="0">
                  <a:solidFill>
                    <a:srgbClr val="000000"/>
                  </a:solidFill>
                </a:rPr>
                <a:t>a NSI Herndon, VA</a:t>
              </a:r>
            </a:p>
            <a:p>
              <a:r>
                <a:rPr lang="en-US" altLang="zh-CN" sz="1000" dirty="0">
                  <a:solidFill>
                    <a:srgbClr val="000000"/>
                  </a:solidFill>
                </a:rPr>
                <a:t>c </a:t>
              </a:r>
              <a:r>
                <a:rPr lang="en-US" altLang="zh-CN" sz="1000" dirty="0" err="1">
                  <a:solidFill>
                    <a:srgbClr val="000000"/>
                  </a:solidFill>
                </a:rPr>
                <a:t>PSInet</a:t>
              </a:r>
              <a:r>
                <a:rPr lang="en-US" altLang="zh-CN" sz="1000" dirty="0">
                  <a:solidFill>
                    <a:srgbClr val="000000"/>
                  </a:solidFill>
                </a:rPr>
                <a:t> Herndon, VA</a:t>
              </a:r>
            </a:p>
            <a:p>
              <a:r>
                <a:rPr lang="en-US" altLang="zh-CN" sz="1000" dirty="0">
                  <a:solidFill>
                    <a:srgbClr val="000000"/>
                  </a:solidFill>
                </a:rPr>
                <a:t>d U Maryland College Park, MD</a:t>
              </a:r>
            </a:p>
            <a:p>
              <a:r>
                <a:rPr lang="en-US" altLang="zh-CN" sz="1000" dirty="0">
                  <a:solidFill>
                    <a:srgbClr val="000000"/>
                  </a:solidFill>
                </a:rPr>
                <a:t>g DISA Vienna, VA</a:t>
              </a:r>
            </a:p>
            <a:p>
              <a:r>
                <a:rPr lang="en-US" altLang="zh-CN" sz="1000" dirty="0">
                  <a:solidFill>
                    <a:srgbClr val="000000"/>
                  </a:solidFill>
                </a:rPr>
                <a:t>h ARL Aberdeen, MD</a:t>
              </a:r>
            </a:p>
            <a:p>
              <a:r>
                <a:rPr lang="en-US" altLang="zh-CN" sz="900" dirty="0">
                  <a:solidFill>
                    <a:srgbClr val="000000"/>
                  </a:solidFill>
                </a:rPr>
                <a:t>j  NSI (TBD) Herndon, VA</a:t>
              </a:r>
            </a:p>
            <a:p>
              <a:pPr algn="ctr"/>
              <a:endParaRPr lang="en-US" altLang="zh-CN" sz="2400" dirty="0">
                <a:latin typeface="Times New Roman" panose="02020603050405020304" pitchFamily="18" charset="0"/>
              </a:endParaRPr>
            </a:p>
          </p:txBody>
        </p:sp>
      </p:grpSp>
      <p:sp>
        <p:nvSpPr>
          <p:cNvPr id="15" name="矩形 14"/>
          <p:cNvSpPr/>
          <p:nvPr/>
        </p:nvSpPr>
        <p:spPr>
          <a:xfrm>
            <a:off x="2425533" y="437648"/>
            <a:ext cx="1536326" cy="584775"/>
          </a:xfrm>
          <a:prstGeom prst="rect">
            <a:avLst/>
          </a:prstGeom>
        </p:spPr>
        <p:txBody>
          <a:bodyPr wrap="square">
            <a:spAutoFit/>
          </a:bodyPr>
          <a:lstStyle/>
          <a:p>
            <a:r>
              <a:rPr lang="en-US" altLang="zh-CN" sz="3200" b="1" dirty="0">
                <a:latin typeface="思源黑体 CN Medium" panose="020B0600000000000000" pitchFamily="34" charset="-122"/>
                <a:ea typeface="思源黑体 CN Medium" panose="020B0600000000000000" pitchFamily="34" charset="-122"/>
                <a:cs typeface="Arial" panose="020B0604020202020204" pitchFamily="34" charset="0"/>
              </a:rPr>
              <a:t>13</a:t>
            </a:r>
            <a:r>
              <a:rPr lang="zh-CN" altLang="en-US" sz="3200" b="1" dirty="0">
                <a:latin typeface="思源黑体 CN Medium" panose="020B0600000000000000" pitchFamily="34" charset="-122"/>
                <a:ea typeface="思源黑体 CN Medium" panose="020B0600000000000000" pitchFamily="34" charset="-122"/>
                <a:cs typeface="Arial" panose="020B0604020202020204" pitchFamily="34" charset="0"/>
              </a:rPr>
              <a:t>个</a:t>
            </a:r>
            <a:endParaRPr lang="zh-CN" altLang="en-US" sz="3200" dirty="0">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13"/>
                                        </p:tgtEl>
                                      </p:cBhvr>
                                    </p:animEffect>
                                    <p:anim calcmode="lin" valueType="num">
                                      <p:cBhvr>
                                        <p:cTn id="24" dur="1000"/>
                                        <p:tgtEl>
                                          <p:spTgt spid="13"/>
                                        </p:tgtEl>
                                        <p:attrNameLst>
                                          <p:attrName>ppt_x</p:attrName>
                                        </p:attrNameLst>
                                      </p:cBhvr>
                                      <p:tavLst>
                                        <p:tav tm="0">
                                          <p:val>
                                            <p:strVal val="ppt_x"/>
                                          </p:val>
                                        </p:tav>
                                        <p:tav tm="100000">
                                          <p:val>
                                            <p:strVal val="ppt_x"/>
                                          </p:val>
                                        </p:tav>
                                      </p:tavLst>
                                    </p:anim>
                                    <p:anim calcmode="lin" valueType="num">
                                      <p:cBhvr>
                                        <p:cTn id="25" dur="1000"/>
                                        <p:tgtEl>
                                          <p:spTgt spid="13"/>
                                        </p:tgtEl>
                                        <p:attrNameLst>
                                          <p:attrName>ppt_y</p:attrName>
                                        </p:attrNameLst>
                                      </p:cBhvr>
                                      <p:tavLst>
                                        <p:tav tm="0">
                                          <p:val>
                                            <p:strVal val="ppt_y"/>
                                          </p:val>
                                        </p:tav>
                                        <p:tav tm="100000">
                                          <p:val>
                                            <p:strVal val="ppt_y+.1"/>
                                          </p:val>
                                        </p:tav>
                                      </p:tavLst>
                                    </p:anim>
                                    <p:set>
                                      <p:cBhvr>
                                        <p:cTn id="26" dur="1" fill="hold">
                                          <p:stCondLst>
                                            <p:cond delay="999"/>
                                          </p:stCondLst>
                                        </p:cTn>
                                        <p:tgtEl>
                                          <p:spTgt spid="13"/>
                                        </p:tgtEl>
                                        <p:attrNameLst>
                                          <p:attrName>style.visibility</p:attrName>
                                        </p:attrNameLst>
                                      </p:cBhvr>
                                      <p:to>
                                        <p:strVal val="hidden"/>
                                      </p:to>
                                    </p:set>
                                  </p:childTnLst>
                                </p:cTn>
                              </p:par>
                              <p:par>
                                <p:cTn id="27" presetID="42" presetClass="exit" presetSubtype="0" fill="hold" nodeType="withEffect">
                                  <p:stCondLst>
                                    <p:cond delay="0"/>
                                  </p:stCondLst>
                                  <p:childTnLst>
                                    <p:animEffect transition="out" filter="fade">
                                      <p:cBhvr>
                                        <p:cTn id="28" dur="1000"/>
                                        <p:tgtEl>
                                          <p:spTgt spid="12"/>
                                        </p:tgtEl>
                                      </p:cBhvr>
                                    </p:animEffect>
                                    <p:anim calcmode="lin" valueType="num">
                                      <p:cBhvr>
                                        <p:cTn id="29" dur="1000"/>
                                        <p:tgtEl>
                                          <p:spTgt spid="12"/>
                                        </p:tgtEl>
                                        <p:attrNameLst>
                                          <p:attrName>ppt_x</p:attrName>
                                        </p:attrNameLst>
                                      </p:cBhvr>
                                      <p:tavLst>
                                        <p:tav tm="0">
                                          <p:val>
                                            <p:strVal val="ppt_x"/>
                                          </p:val>
                                        </p:tav>
                                        <p:tav tm="100000">
                                          <p:val>
                                            <p:strVal val="ppt_x"/>
                                          </p:val>
                                        </p:tav>
                                      </p:tavLst>
                                    </p:anim>
                                    <p:anim calcmode="lin" valueType="num">
                                      <p:cBhvr>
                                        <p:cTn id="30" dur="1000"/>
                                        <p:tgtEl>
                                          <p:spTgt spid="12"/>
                                        </p:tgtEl>
                                        <p:attrNameLst>
                                          <p:attrName>ppt_y</p:attrName>
                                        </p:attrNameLst>
                                      </p:cBhvr>
                                      <p:tavLst>
                                        <p:tav tm="0">
                                          <p:val>
                                            <p:strVal val="ppt_y"/>
                                          </p:val>
                                        </p:tav>
                                        <p:tav tm="100000">
                                          <p:val>
                                            <p:strVal val="ppt_y+.1"/>
                                          </p:val>
                                        </p:tav>
                                      </p:tavLst>
                                    </p:anim>
                                    <p:set>
                                      <p:cBhvr>
                                        <p:cTn id="31" dur="1" fill="hold">
                                          <p:stCondLst>
                                            <p:cond delay="999"/>
                                          </p:stCondLst>
                                        </p:cTn>
                                        <p:tgtEl>
                                          <p:spTgt spid="12"/>
                                        </p:tgtEl>
                                        <p:attrNameLst>
                                          <p:attrName>style.visibility</p:attrName>
                                        </p:attrNameLst>
                                      </p:cBhvr>
                                      <p:to>
                                        <p:strVal val="hidden"/>
                                      </p:to>
                                    </p:set>
                                  </p:childTnLst>
                                </p:cTn>
                              </p:par>
                            </p:childTnLst>
                          </p:cTn>
                        </p:par>
                        <p:par>
                          <p:cTn id="32" fill="hold">
                            <p:stCondLst>
                              <p:cond delay="1000"/>
                            </p:stCondLst>
                            <p:childTnLst>
                              <p:par>
                                <p:cTn id="33" presetID="42" presetClass="path" presetSubtype="0" accel="50000" decel="50000" fill="hold" nodeType="afterEffect">
                                  <p:stCondLst>
                                    <p:cond delay="0"/>
                                  </p:stCondLst>
                                  <p:childTnLst>
                                    <p:animMotion origin="layout" path="M 1.04167E-6 -3.33333E-6 L -0.01563 -0.16759 " pathEditMode="relative" rAng="0" ptsTypes="AA">
                                      <p:cBhvr>
                                        <p:cTn id="34" dur="2000" fill="hold"/>
                                        <p:tgtEl>
                                          <p:spTgt spid="6"/>
                                        </p:tgtEl>
                                        <p:attrNameLst>
                                          <p:attrName>ppt_x</p:attrName>
                                          <p:attrName>ppt_y</p:attrName>
                                        </p:attrNameLst>
                                      </p:cBhvr>
                                      <p:rCtr x="-781" y="-8380"/>
                                    </p:animMotion>
                                  </p:childTnLst>
                                </p:cTn>
                              </p:par>
                              <p:par>
                                <p:cTn id="35" presetID="6" presetClass="emph" presetSubtype="0" fill="hold" nodeType="withEffect">
                                  <p:stCondLst>
                                    <p:cond delay="0"/>
                                  </p:stCondLst>
                                  <p:childTnLst>
                                    <p:animScale>
                                      <p:cBhvr>
                                        <p:cTn id="36" dur="2000" fill="hold"/>
                                        <p:tgtEl>
                                          <p:spTgt spid="6"/>
                                        </p:tgtEl>
                                      </p:cBhvr>
                                      <p:by x="80000" y="80000"/>
                                    </p:animScale>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500" fill="hold"/>
                                        <p:tgtEl>
                                          <p:spTgt spid="28"/>
                                        </p:tgtEl>
                                        <p:attrNameLst>
                                          <p:attrName>ppt_w</p:attrName>
                                        </p:attrNameLst>
                                      </p:cBhvr>
                                      <p:tavLst>
                                        <p:tav tm="0">
                                          <p:val>
                                            <p:fltVal val="0"/>
                                          </p:val>
                                        </p:tav>
                                        <p:tav tm="100000">
                                          <p:val>
                                            <p:strVal val="#ppt_w"/>
                                          </p:val>
                                        </p:tav>
                                      </p:tavLst>
                                    </p:anim>
                                    <p:anim calcmode="lin" valueType="num">
                                      <p:cBhvr>
                                        <p:cTn id="45" dur="500" fill="hold"/>
                                        <p:tgtEl>
                                          <p:spTgt spid="28"/>
                                        </p:tgtEl>
                                        <p:attrNameLst>
                                          <p:attrName>ppt_h</p:attrName>
                                        </p:attrNameLst>
                                      </p:cBhvr>
                                      <p:tavLst>
                                        <p:tav tm="0">
                                          <p:val>
                                            <p:fltVal val="0"/>
                                          </p:val>
                                        </p:tav>
                                        <p:tav tm="100000">
                                          <p:val>
                                            <p:strVal val="#ppt_h"/>
                                          </p:val>
                                        </p:tav>
                                      </p:tavLst>
                                    </p:anim>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顶级域</a:t>
            </a:r>
            <a:r>
              <a:rPr lang="en-US" altLang="zh-CN" dirty="0"/>
              <a:t>DNS</a:t>
            </a:r>
            <a:r>
              <a:rPr lang="zh-CN" altLang="en-US" dirty="0"/>
              <a:t>服务器</a:t>
            </a:r>
          </a:p>
        </p:txBody>
      </p:sp>
      <p:grpSp>
        <p:nvGrpSpPr>
          <p:cNvPr id="4" name="组合 3">
            <a:extLst>
              <a:ext uri="{FF2B5EF4-FFF2-40B4-BE49-F238E27FC236}">
                <a16:creationId xmlns:a16="http://schemas.microsoft.com/office/drawing/2014/main" id="{30659C93-D159-4D6D-8093-78C219FDB00C}"/>
              </a:ext>
            </a:extLst>
          </p:cNvPr>
          <p:cNvGrpSpPr/>
          <p:nvPr/>
        </p:nvGrpSpPr>
        <p:grpSpPr>
          <a:xfrm>
            <a:off x="2188460" y="2648991"/>
            <a:ext cx="7967481" cy="1678359"/>
            <a:chOff x="703264" y="1946586"/>
            <a:chExt cx="10972799" cy="2295185"/>
          </a:xfrm>
        </p:grpSpPr>
        <p:sp>
          <p:nvSpPr>
            <p:cNvPr id="5" name="任意多边形: 形状 128">
              <a:extLst>
                <a:ext uri="{FF2B5EF4-FFF2-40B4-BE49-F238E27FC236}">
                  <a16:creationId xmlns:a16="http://schemas.microsoft.com/office/drawing/2014/main" id="{02B874F8-6D5D-4627-98AE-EF9BF026359F}"/>
                </a:ext>
              </a:extLst>
            </p:cNvPr>
            <p:cNvSpPr/>
            <p:nvPr/>
          </p:nvSpPr>
          <p:spPr>
            <a:xfrm>
              <a:off x="703264" y="1946586"/>
              <a:ext cx="10972799" cy="2295185"/>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6" name="组合 5">
              <a:extLst>
                <a:ext uri="{FF2B5EF4-FFF2-40B4-BE49-F238E27FC236}">
                  <a16:creationId xmlns:a16="http://schemas.microsoft.com/office/drawing/2014/main" id="{75EDB1C6-3ACC-4034-946D-3547942EE4CF}"/>
                </a:ext>
              </a:extLst>
            </p:cNvPr>
            <p:cNvGrpSpPr/>
            <p:nvPr/>
          </p:nvGrpSpPr>
          <p:grpSpPr>
            <a:xfrm>
              <a:off x="899795" y="2065012"/>
              <a:ext cx="10582183" cy="2117215"/>
              <a:chOff x="1050713" y="2449540"/>
              <a:chExt cx="10582183" cy="2117215"/>
            </a:xfrm>
            <a:effectLst>
              <a:outerShdw blurRad="63500" sx="101000" sy="101000" algn="ctr" rotWithShape="0">
                <a:prstClr val="black">
                  <a:alpha val="38000"/>
                </a:prstClr>
              </a:outerShdw>
            </a:effectLst>
          </p:grpSpPr>
          <p:sp>
            <p:nvSpPr>
              <p:cNvPr id="7" name="任意多边形: 形状 130">
                <a:extLst>
                  <a:ext uri="{FF2B5EF4-FFF2-40B4-BE49-F238E27FC236}">
                    <a16:creationId xmlns:a16="http://schemas.microsoft.com/office/drawing/2014/main" id="{B7454ADE-74E9-49BC-A151-784F6E0BA9AA}"/>
                  </a:ext>
                </a:extLst>
              </p:cNvPr>
              <p:cNvSpPr/>
              <p:nvPr/>
            </p:nvSpPr>
            <p:spPr>
              <a:xfrm>
                <a:off x="1050713" y="2449540"/>
                <a:ext cx="10582183" cy="2117215"/>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 name="任意多边形: 形状 131">
                <a:extLst>
                  <a:ext uri="{FF2B5EF4-FFF2-40B4-BE49-F238E27FC236}">
                    <a16:creationId xmlns:a16="http://schemas.microsoft.com/office/drawing/2014/main" id="{11D49D3D-EC17-4801-A6C4-A4BBFB455664}"/>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sp>
        <p:nvSpPr>
          <p:cNvPr id="9" name="矩形 8">
            <a:extLst>
              <a:ext uri="{FF2B5EF4-FFF2-40B4-BE49-F238E27FC236}">
                <a16:creationId xmlns:a16="http://schemas.microsoft.com/office/drawing/2014/main" id="{5D4CF039-473F-4D41-9333-9E9037CCB8DD}"/>
              </a:ext>
            </a:extLst>
          </p:cNvPr>
          <p:cNvSpPr/>
          <p:nvPr/>
        </p:nvSpPr>
        <p:spPr>
          <a:xfrm>
            <a:off x="2865546" y="2931687"/>
            <a:ext cx="6978339" cy="1138004"/>
          </a:xfrm>
          <a:prstGeom prst="rect">
            <a:avLst/>
          </a:prstGeom>
        </p:spPr>
        <p:txBody>
          <a:bodyPr wrap="square">
            <a:spAutoFit/>
          </a:bodyPr>
          <a:lstStyle/>
          <a:p>
            <a:pPr defTabSz="914400">
              <a:lnSpc>
                <a:spcPct val="150000"/>
              </a:lnSpc>
            </a:pPr>
            <a:r>
              <a:rPr lang="zh-CN" altLang="en-US" sz="2400" dirty="0">
                <a:solidFill>
                  <a:prstClr val="black"/>
                </a:solidFill>
                <a:latin typeface="思源黑体 CN Medium" panose="020B0600000000000000" pitchFamily="34" charset="-122"/>
                <a:ea typeface="思源黑体 CN Medium" panose="020B0600000000000000" pitchFamily="34" charset="-122"/>
              </a:rPr>
              <a:t>负责顶级域名和所有国家的顶级域名解析工作，</a:t>
            </a:r>
            <a:endParaRPr lang="en-US" altLang="zh-CN" sz="2400" dirty="0">
              <a:solidFill>
                <a:prstClr val="black"/>
              </a:solidFill>
              <a:latin typeface="思源黑体 CN Medium" panose="020B0600000000000000" pitchFamily="34" charset="-122"/>
              <a:ea typeface="思源黑体 CN Medium" panose="020B0600000000000000" pitchFamily="34" charset="-122"/>
            </a:endParaRPr>
          </a:p>
          <a:p>
            <a:pPr defTabSz="914400">
              <a:lnSpc>
                <a:spcPct val="150000"/>
              </a:lnSpc>
            </a:pPr>
            <a:r>
              <a:rPr lang="zh-CN" altLang="en-US" sz="2400" dirty="0">
                <a:solidFill>
                  <a:prstClr val="black"/>
                </a:solidFill>
                <a:latin typeface="思源黑体 CN Medium" panose="020B0600000000000000" pitchFamily="34" charset="-122"/>
                <a:ea typeface="思源黑体 CN Medium" panose="020B0600000000000000" pitchFamily="34" charset="-122"/>
              </a:rPr>
              <a:t>例如：</a:t>
            </a:r>
            <a:r>
              <a:rPr lang="en-US" altLang="zh-CN" sz="2400" dirty="0">
                <a:solidFill>
                  <a:prstClr val="black"/>
                </a:solidFill>
                <a:latin typeface="思源黑体 CN Medium" panose="020B0600000000000000" pitchFamily="34" charset="-122"/>
                <a:ea typeface="思源黑体 CN Medium" panose="020B0600000000000000" pitchFamily="34" charset="-122"/>
              </a:rPr>
              <a:t>com, org, net, </a:t>
            </a:r>
            <a:r>
              <a:rPr lang="en-US" altLang="zh-CN" sz="2400" dirty="0" err="1">
                <a:solidFill>
                  <a:prstClr val="black"/>
                </a:solidFill>
                <a:latin typeface="思源黑体 CN Medium" panose="020B0600000000000000" pitchFamily="34" charset="-122"/>
                <a:ea typeface="思源黑体 CN Medium" panose="020B0600000000000000" pitchFamily="34" charset="-122"/>
              </a:rPr>
              <a:t>gov</a:t>
            </a:r>
            <a:r>
              <a:rPr lang="en-US" altLang="zh-CN" sz="2400" dirty="0">
                <a:solidFill>
                  <a:prstClr val="black"/>
                </a:solidFill>
                <a:latin typeface="思源黑体 CN Medium" panose="020B0600000000000000" pitchFamily="34" charset="-122"/>
                <a:ea typeface="思源黑体 CN Medium" panose="020B0600000000000000" pitchFamily="34" charset="-122"/>
              </a:rPr>
              <a:t>, </a:t>
            </a:r>
            <a:r>
              <a:rPr lang="en-US" altLang="zh-CN" sz="2400" dirty="0" err="1">
                <a:solidFill>
                  <a:prstClr val="black"/>
                </a:solidFill>
                <a:latin typeface="思源黑体 CN Medium" panose="020B0600000000000000" pitchFamily="34" charset="-122"/>
                <a:ea typeface="思源黑体 CN Medium" panose="020B0600000000000000" pitchFamily="34" charset="-122"/>
              </a:rPr>
              <a:t>uk</a:t>
            </a:r>
            <a:r>
              <a:rPr lang="en-US" altLang="zh-CN" sz="2400" dirty="0">
                <a:solidFill>
                  <a:prstClr val="black"/>
                </a:solidFill>
                <a:latin typeface="思源黑体 CN Medium" panose="020B0600000000000000" pitchFamily="34" charset="-122"/>
                <a:ea typeface="思源黑体 CN Medium" panose="020B0600000000000000" pitchFamily="34" charset="-122"/>
              </a:rPr>
              <a:t>, </a:t>
            </a:r>
            <a:r>
              <a:rPr lang="en-US" altLang="zh-CN" sz="2400" dirty="0" err="1">
                <a:solidFill>
                  <a:prstClr val="black"/>
                </a:solidFill>
                <a:latin typeface="思源黑体 CN Medium" panose="020B0600000000000000" pitchFamily="34" charset="-122"/>
                <a:ea typeface="思源黑体 CN Medium" panose="020B0600000000000000" pitchFamily="34" charset="-122"/>
              </a:rPr>
              <a:t>cn</a:t>
            </a:r>
            <a:r>
              <a:rPr lang="en-US" altLang="zh-CN" sz="2400" dirty="0">
                <a:solidFill>
                  <a:prstClr val="black"/>
                </a:solidFill>
                <a:latin typeface="思源黑体 CN Medium" panose="020B0600000000000000" pitchFamily="34" charset="-122"/>
                <a:ea typeface="思源黑体 CN Medium" panose="020B0600000000000000" pitchFamily="34" charset="-122"/>
              </a:rPr>
              <a:t>, </a:t>
            </a:r>
            <a:r>
              <a:rPr lang="en-US" altLang="zh-CN" sz="2400" dirty="0" err="1">
                <a:solidFill>
                  <a:prstClr val="black"/>
                </a:solidFill>
                <a:latin typeface="思源黑体 CN Medium" panose="020B0600000000000000" pitchFamily="34" charset="-122"/>
                <a:ea typeface="思源黑体 CN Medium" panose="020B0600000000000000" pitchFamily="34" charset="-122"/>
              </a:rPr>
              <a:t>jp</a:t>
            </a:r>
            <a:r>
              <a:rPr lang="zh-CN" altLang="en-US" sz="2400" dirty="0">
                <a:solidFill>
                  <a:prstClr val="black"/>
                </a:solidFill>
                <a:latin typeface="思源黑体 CN Medium" panose="020B0600000000000000" pitchFamily="34" charset="-122"/>
                <a:ea typeface="思源黑体 CN Medium" panose="020B0600000000000000" pitchFamily="34" charset="-122"/>
              </a:rPr>
              <a:t>等</a:t>
            </a:r>
          </a:p>
        </p:txBody>
      </p:sp>
      <p:grpSp>
        <p:nvGrpSpPr>
          <p:cNvPr id="10" name="组合 9">
            <a:extLst>
              <a:ext uri="{FF2B5EF4-FFF2-40B4-BE49-F238E27FC236}">
                <a16:creationId xmlns:a16="http://schemas.microsoft.com/office/drawing/2014/main" id="{9FA79661-4480-4244-9CC5-ED494AE4A68D}"/>
              </a:ext>
            </a:extLst>
          </p:cNvPr>
          <p:cNvGrpSpPr/>
          <p:nvPr/>
        </p:nvGrpSpPr>
        <p:grpSpPr>
          <a:xfrm>
            <a:off x="1836108" y="4638678"/>
            <a:ext cx="6411204" cy="498598"/>
            <a:chOff x="1403750" y="3593123"/>
            <a:chExt cx="6411204" cy="498598"/>
          </a:xfrm>
        </p:grpSpPr>
        <p:grpSp>
          <p:nvGrpSpPr>
            <p:cNvPr id="11" name="组合 10">
              <a:extLst>
                <a:ext uri="{FF2B5EF4-FFF2-40B4-BE49-F238E27FC236}">
                  <a16:creationId xmlns:a16="http://schemas.microsoft.com/office/drawing/2014/main" id="{1C78776F-F368-4933-A5EB-7D9E3AD4975B}"/>
                </a:ext>
              </a:extLst>
            </p:cNvPr>
            <p:cNvGrpSpPr/>
            <p:nvPr/>
          </p:nvGrpSpPr>
          <p:grpSpPr>
            <a:xfrm>
              <a:off x="1403750" y="3593123"/>
              <a:ext cx="490436" cy="476221"/>
              <a:chOff x="1403750" y="3593123"/>
              <a:chExt cx="808892" cy="785446"/>
            </a:xfrm>
          </p:grpSpPr>
          <p:sp>
            <p:nvSpPr>
              <p:cNvPr id="13" name="对话气泡: 椭圆形 4">
                <a:extLst>
                  <a:ext uri="{FF2B5EF4-FFF2-40B4-BE49-F238E27FC236}">
                    <a16:creationId xmlns:a16="http://schemas.microsoft.com/office/drawing/2014/main" id="{AEFEFBD2-9B7E-4F44-9AFD-CAD3530B6953}"/>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round-web-cam_17861">
                <a:extLst>
                  <a:ext uri="{FF2B5EF4-FFF2-40B4-BE49-F238E27FC236}">
                    <a16:creationId xmlns:a16="http://schemas.microsoft.com/office/drawing/2014/main" id="{EE657F1E-1228-4B34-A593-C9A3C0A8F3A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2" name="Text Box 79">
              <a:extLst>
                <a:ext uri="{FF2B5EF4-FFF2-40B4-BE49-F238E27FC236}">
                  <a16:creationId xmlns:a16="http://schemas.microsoft.com/office/drawing/2014/main" id="{2D8960B8-B134-44AB-AD4C-CD632B2F4AC0}"/>
                </a:ext>
              </a:extLst>
            </p:cNvPr>
            <p:cNvSpPr txBox="1">
              <a:spLocks noChangeArrowheads="1"/>
            </p:cNvSpPr>
            <p:nvPr/>
          </p:nvSpPr>
          <p:spPr bwMode="auto">
            <a:xfrm>
              <a:off x="1985931" y="3593123"/>
              <a:ext cx="5829023"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VeriSign</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负责维护</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com</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顶级域</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a:t>
              </a:r>
            </a:p>
          </p:txBody>
        </p:sp>
      </p:grpSp>
      <p:grpSp>
        <p:nvGrpSpPr>
          <p:cNvPr id="15" name="组合 14">
            <a:extLst>
              <a:ext uri="{FF2B5EF4-FFF2-40B4-BE49-F238E27FC236}">
                <a16:creationId xmlns:a16="http://schemas.microsoft.com/office/drawing/2014/main" id="{3B7EB46E-C716-455A-A250-1419280EC7BC}"/>
              </a:ext>
            </a:extLst>
          </p:cNvPr>
          <p:cNvGrpSpPr/>
          <p:nvPr/>
        </p:nvGrpSpPr>
        <p:grpSpPr>
          <a:xfrm>
            <a:off x="1836108" y="5452383"/>
            <a:ext cx="6940750" cy="498598"/>
            <a:chOff x="1403750" y="3593123"/>
            <a:chExt cx="6940750" cy="498598"/>
          </a:xfrm>
        </p:grpSpPr>
        <p:grpSp>
          <p:nvGrpSpPr>
            <p:cNvPr id="16" name="组合 15">
              <a:extLst>
                <a:ext uri="{FF2B5EF4-FFF2-40B4-BE49-F238E27FC236}">
                  <a16:creationId xmlns:a16="http://schemas.microsoft.com/office/drawing/2014/main" id="{46398376-95CF-4823-9AEA-6A5DBC9DBA57}"/>
                </a:ext>
              </a:extLst>
            </p:cNvPr>
            <p:cNvGrpSpPr/>
            <p:nvPr/>
          </p:nvGrpSpPr>
          <p:grpSpPr>
            <a:xfrm>
              <a:off x="1403750" y="3593123"/>
              <a:ext cx="490436" cy="476221"/>
              <a:chOff x="1403750" y="3593123"/>
              <a:chExt cx="808892" cy="785446"/>
            </a:xfrm>
          </p:grpSpPr>
          <p:sp>
            <p:nvSpPr>
              <p:cNvPr id="18" name="对话气泡: 椭圆形 4">
                <a:extLst>
                  <a:ext uri="{FF2B5EF4-FFF2-40B4-BE49-F238E27FC236}">
                    <a16:creationId xmlns:a16="http://schemas.microsoft.com/office/drawing/2014/main" id="{20FF323C-0485-4298-9414-BDCAAE73D81D}"/>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round-web-cam_17861">
                <a:extLst>
                  <a:ext uri="{FF2B5EF4-FFF2-40B4-BE49-F238E27FC236}">
                    <a16:creationId xmlns:a16="http://schemas.microsoft.com/office/drawing/2014/main" id="{E00C1D24-9C8D-4201-9BA5-139FBE04DC3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7" name="Text Box 79">
              <a:extLst>
                <a:ext uri="{FF2B5EF4-FFF2-40B4-BE49-F238E27FC236}">
                  <a16:creationId xmlns:a16="http://schemas.microsoft.com/office/drawing/2014/main" id="{595A3D9E-3061-457F-B777-0519F0840601}"/>
                </a:ext>
              </a:extLst>
            </p:cNvPr>
            <p:cNvSpPr txBox="1">
              <a:spLocks noChangeArrowheads="1"/>
            </p:cNvSpPr>
            <p:nvPr/>
          </p:nvSpPr>
          <p:spPr bwMode="auto">
            <a:xfrm>
              <a:off x="1985931" y="3593123"/>
              <a:ext cx="6358569"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EDUCAUSE</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负责维护</a:t>
              </a:r>
              <a:r>
                <a:rPr kumimoji="1" lang="en-US" altLang="zh-CN" sz="2400" b="0"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edu</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顶级域</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a:t>
              </a:r>
            </a:p>
          </p:txBody>
        </p:sp>
      </p:grpSp>
    </p:spTree>
    <p:extLst>
      <p:ext uri="{BB962C8B-B14F-4D97-AF65-F5344CB8AC3E}">
        <p14:creationId xmlns:p14="http://schemas.microsoft.com/office/powerpoint/2010/main" val="232098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权威</a:t>
            </a:r>
            <a:r>
              <a:rPr lang="en-US" altLang="zh-CN" dirty="0"/>
              <a:t>DNS</a:t>
            </a:r>
            <a:r>
              <a:rPr lang="zh-CN" altLang="en-US" dirty="0"/>
              <a:t>服务器</a:t>
            </a:r>
          </a:p>
        </p:txBody>
      </p:sp>
      <p:grpSp>
        <p:nvGrpSpPr>
          <p:cNvPr id="14" name="组合 13">
            <a:extLst>
              <a:ext uri="{FF2B5EF4-FFF2-40B4-BE49-F238E27FC236}">
                <a16:creationId xmlns:a16="http://schemas.microsoft.com/office/drawing/2014/main" id="{873C0508-DD87-489D-97E5-F31CC520097E}"/>
              </a:ext>
            </a:extLst>
          </p:cNvPr>
          <p:cNvGrpSpPr/>
          <p:nvPr/>
        </p:nvGrpSpPr>
        <p:grpSpPr>
          <a:xfrm>
            <a:off x="1976753" y="2741426"/>
            <a:ext cx="8517233" cy="1921641"/>
            <a:chOff x="703264" y="1946586"/>
            <a:chExt cx="10972799" cy="2627877"/>
          </a:xfrm>
        </p:grpSpPr>
        <p:sp>
          <p:nvSpPr>
            <p:cNvPr id="15" name="任意多边形: 形状 128">
              <a:extLst>
                <a:ext uri="{FF2B5EF4-FFF2-40B4-BE49-F238E27FC236}">
                  <a16:creationId xmlns:a16="http://schemas.microsoft.com/office/drawing/2014/main" id="{086D6666-E5E3-44A7-A72C-DE3065147A9D}"/>
                </a:ext>
              </a:extLst>
            </p:cNvPr>
            <p:cNvSpPr/>
            <p:nvPr/>
          </p:nvSpPr>
          <p:spPr>
            <a:xfrm>
              <a:off x="703264" y="1946586"/>
              <a:ext cx="10972799" cy="262787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16" name="组合 15">
              <a:extLst>
                <a:ext uri="{FF2B5EF4-FFF2-40B4-BE49-F238E27FC236}">
                  <a16:creationId xmlns:a16="http://schemas.microsoft.com/office/drawing/2014/main" id="{CDA62527-72E6-4D66-AF66-8CFC9CD5A934}"/>
                </a:ext>
              </a:extLst>
            </p:cNvPr>
            <p:cNvGrpSpPr/>
            <p:nvPr/>
          </p:nvGrpSpPr>
          <p:grpSpPr>
            <a:xfrm>
              <a:off x="899795" y="2065012"/>
              <a:ext cx="10582183" cy="2384288"/>
              <a:chOff x="1050713" y="2449540"/>
              <a:chExt cx="10582183" cy="2384288"/>
            </a:xfrm>
            <a:effectLst>
              <a:outerShdw blurRad="63500" sx="101000" sy="101000" algn="ctr" rotWithShape="0">
                <a:prstClr val="black">
                  <a:alpha val="38000"/>
                </a:prstClr>
              </a:outerShdw>
            </a:effectLst>
          </p:grpSpPr>
          <p:sp>
            <p:nvSpPr>
              <p:cNvPr id="17" name="任意多边形: 形状 130">
                <a:extLst>
                  <a:ext uri="{FF2B5EF4-FFF2-40B4-BE49-F238E27FC236}">
                    <a16:creationId xmlns:a16="http://schemas.microsoft.com/office/drawing/2014/main" id="{C905A854-1CB6-403D-A605-ADA94C2DFD3A}"/>
                  </a:ext>
                </a:extLst>
              </p:cNvPr>
              <p:cNvSpPr/>
              <p:nvPr/>
            </p:nvSpPr>
            <p:spPr>
              <a:xfrm>
                <a:off x="1050713" y="2449540"/>
                <a:ext cx="10582183" cy="2384288"/>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8" name="任意多边形: 形状 131">
                <a:extLst>
                  <a:ext uri="{FF2B5EF4-FFF2-40B4-BE49-F238E27FC236}">
                    <a16:creationId xmlns:a16="http://schemas.microsoft.com/office/drawing/2014/main" id="{A0F5EC85-363A-4B09-9061-2CC6E9DFC5BD}"/>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sp>
        <p:nvSpPr>
          <p:cNvPr id="19" name="矩形 18">
            <a:extLst>
              <a:ext uri="{FF2B5EF4-FFF2-40B4-BE49-F238E27FC236}">
                <a16:creationId xmlns:a16="http://schemas.microsoft.com/office/drawing/2014/main" id="{E5CD8F84-AED0-4F64-9958-D39E4038EE4D}"/>
              </a:ext>
            </a:extLst>
          </p:cNvPr>
          <p:cNvSpPr/>
          <p:nvPr/>
        </p:nvSpPr>
        <p:spPr>
          <a:xfrm>
            <a:off x="2519424" y="3091506"/>
            <a:ext cx="7440186" cy="1138004"/>
          </a:xfrm>
          <a:prstGeom prst="rect">
            <a:avLst/>
          </a:prstGeom>
        </p:spPr>
        <p:txBody>
          <a:bodyPr wrap="square">
            <a:spAutoFit/>
          </a:bodyPr>
          <a:lstStyle/>
          <a:p>
            <a:pPr defTabSz="914400">
              <a:lnSpc>
                <a:spcPct val="150000"/>
              </a:lnSpc>
            </a:pPr>
            <a:r>
              <a:rPr lang="zh-CN" altLang="en-US" sz="2400" dirty="0">
                <a:solidFill>
                  <a:prstClr val="black"/>
                </a:solidFill>
                <a:latin typeface="思源黑体 CN Medium" panose="020B0600000000000000" pitchFamily="34" charset="-122"/>
                <a:ea typeface="思源黑体 CN Medium" panose="020B0600000000000000" pitchFamily="34" charset="-122"/>
              </a:rPr>
              <a:t>属于某个组织的</a:t>
            </a:r>
            <a:r>
              <a:rPr lang="en-US" altLang="zh-CN" sz="2400" dirty="0">
                <a:solidFill>
                  <a:prstClr val="black"/>
                </a:solidFill>
                <a:latin typeface="思源黑体 CN Medium" panose="020B0600000000000000" pitchFamily="34" charset="-122"/>
                <a:ea typeface="思源黑体 CN Medium" panose="020B0600000000000000" pitchFamily="34" charset="-122"/>
              </a:rPr>
              <a:t>DNS</a:t>
            </a:r>
            <a:r>
              <a:rPr lang="zh-CN" altLang="en-US" sz="2400" dirty="0">
                <a:solidFill>
                  <a:prstClr val="black"/>
                </a:solidFill>
                <a:latin typeface="思源黑体 CN Medium" panose="020B0600000000000000" pitchFamily="34" charset="-122"/>
                <a:ea typeface="思源黑体 CN Medium" panose="020B0600000000000000" pitchFamily="34" charset="-122"/>
              </a:rPr>
              <a:t>服务器</a:t>
            </a:r>
            <a:r>
              <a:rPr lang="en-US" altLang="zh-CN" sz="2400" dirty="0">
                <a:solidFill>
                  <a:prstClr val="black"/>
                </a:solidFill>
                <a:latin typeface="思源黑体 CN Medium" panose="020B0600000000000000" pitchFamily="34" charset="-122"/>
                <a:ea typeface="思源黑体 CN Medium" panose="020B0600000000000000" pitchFamily="34" charset="-122"/>
              </a:rPr>
              <a:t>, </a:t>
            </a:r>
            <a:r>
              <a:rPr lang="zh-CN" altLang="en-US" sz="2400" dirty="0">
                <a:solidFill>
                  <a:prstClr val="black"/>
                </a:solidFill>
                <a:latin typeface="思源黑体 CN Medium" panose="020B0600000000000000" pitchFamily="34" charset="-122"/>
                <a:ea typeface="思源黑体 CN Medium" panose="020B0600000000000000" pitchFamily="34" charset="-122"/>
              </a:rPr>
              <a:t>为组织的服务器提供一个权威的域名到</a:t>
            </a:r>
            <a:r>
              <a:rPr lang="en-US" altLang="zh-CN" sz="2400" dirty="0">
                <a:solidFill>
                  <a:prstClr val="black"/>
                </a:solidFill>
                <a:latin typeface="思源黑体 CN Medium" panose="020B0600000000000000" pitchFamily="34" charset="-122"/>
                <a:ea typeface="思源黑体 CN Medium" panose="020B0600000000000000" pitchFamily="34" charset="-122"/>
              </a:rPr>
              <a:t>IP</a:t>
            </a:r>
            <a:r>
              <a:rPr lang="zh-CN" altLang="en-US" sz="2400" dirty="0">
                <a:solidFill>
                  <a:prstClr val="black"/>
                </a:solidFill>
                <a:latin typeface="思源黑体 CN Medium" panose="020B0600000000000000" pitchFamily="34" charset="-122"/>
                <a:ea typeface="思源黑体 CN Medium" panose="020B0600000000000000" pitchFamily="34" charset="-122"/>
              </a:rPr>
              <a:t>地址的映射服务 </a:t>
            </a:r>
            <a:r>
              <a:rPr lang="en-US" altLang="zh-CN" sz="2400" dirty="0">
                <a:solidFill>
                  <a:prstClr val="black"/>
                </a:solidFill>
                <a:latin typeface="思源黑体 CN Medium" panose="020B0600000000000000" pitchFamily="34" charset="-122"/>
                <a:ea typeface="思源黑体 CN Medium" panose="020B0600000000000000" pitchFamily="34" charset="-122"/>
              </a:rPr>
              <a:t>(</a:t>
            </a:r>
            <a:r>
              <a:rPr lang="zh-CN" altLang="en-US" sz="2400" dirty="0">
                <a:solidFill>
                  <a:prstClr val="black"/>
                </a:solidFill>
                <a:latin typeface="思源黑体 CN Medium" panose="020B0600000000000000" pitchFamily="34" charset="-122"/>
                <a:ea typeface="思源黑体 CN Medium" panose="020B0600000000000000" pitchFamily="34" charset="-122"/>
              </a:rPr>
              <a:t>例如：</a:t>
            </a:r>
            <a:r>
              <a:rPr lang="en-US" altLang="zh-CN" sz="2400" dirty="0">
                <a:solidFill>
                  <a:prstClr val="black"/>
                </a:solidFill>
                <a:latin typeface="思源黑体 CN Medium" panose="020B0600000000000000" pitchFamily="34" charset="-122"/>
                <a:ea typeface="思源黑体 CN Medium" panose="020B0600000000000000" pitchFamily="34" charset="-122"/>
              </a:rPr>
              <a:t>Web </a:t>
            </a:r>
            <a:r>
              <a:rPr lang="zh-CN" altLang="en-US" sz="2400" dirty="0">
                <a:solidFill>
                  <a:prstClr val="black"/>
                </a:solidFill>
                <a:latin typeface="思源黑体 CN Medium" panose="020B0600000000000000" pitchFamily="34" charset="-122"/>
                <a:ea typeface="思源黑体 CN Medium" panose="020B0600000000000000" pitchFamily="34" charset="-122"/>
              </a:rPr>
              <a:t>和 </a:t>
            </a:r>
            <a:r>
              <a:rPr lang="en-US" altLang="zh-CN" sz="2400" dirty="0">
                <a:solidFill>
                  <a:prstClr val="black"/>
                </a:solidFill>
                <a:latin typeface="思源黑体 CN Medium" panose="020B0600000000000000" pitchFamily="34" charset="-122"/>
                <a:ea typeface="思源黑体 CN Medium" panose="020B0600000000000000" pitchFamily="34" charset="-122"/>
              </a:rPr>
              <a:t>mail)</a:t>
            </a:r>
          </a:p>
        </p:txBody>
      </p:sp>
      <p:grpSp>
        <p:nvGrpSpPr>
          <p:cNvPr id="20" name="组合 19">
            <a:extLst>
              <a:ext uri="{FF2B5EF4-FFF2-40B4-BE49-F238E27FC236}">
                <a16:creationId xmlns:a16="http://schemas.microsoft.com/office/drawing/2014/main" id="{400C553E-AE19-4FB7-A605-92932F49EA75}"/>
              </a:ext>
            </a:extLst>
          </p:cNvPr>
          <p:cNvGrpSpPr/>
          <p:nvPr/>
        </p:nvGrpSpPr>
        <p:grpSpPr>
          <a:xfrm>
            <a:off x="1448771" y="5189276"/>
            <a:ext cx="8558986" cy="498598"/>
            <a:chOff x="1403750" y="3593123"/>
            <a:chExt cx="8558986" cy="498598"/>
          </a:xfrm>
        </p:grpSpPr>
        <p:grpSp>
          <p:nvGrpSpPr>
            <p:cNvPr id="21" name="组合 20">
              <a:extLst>
                <a:ext uri="{FF2B5EF4-FFF2-40B4-BE49-F238E27FC236}">
                  <a16:creationId xmlns:a16="http://schemas.microsoft.com/office/drawing/2014/main" id="{2655E6C1-0FF5-4B81-A934-A0F2BFC63557}"/>
                </a:ext>
              </a:extLst>
            </p:cNvPr>
            <p:cNvGrpSpPr/>
            <p:nvPr/>
          </p:nvGrpSpPr>
          <p:grpSpPr>
            <a:xfrm>
              <a:off x="1403750" y="3593123"/>
              <a:ext cx="490436" cy="476221"/>
              <a:chOff x="1403750" y="3593123"/>
              <a:chExt cx="808892" cy="785446"/>
            </a:xfrm>
          </p:grpSpPr>
          <p:sp>
            <p:nvSpPr>
              <p:cNvPr id="23" name="对话气泡: 椭圆形 4">
                <a:extLst>
                  <a:ext uri="{FF2B5EF4-FFF2-40B4-BE49-F238E27FC236}">
                    <a16:creationId xmlns:a16="http://schemas.microsoft.com/office/drawing/2014/main" id="{EB55194E-7F70-4ED7-BB02-56E1E36D4B87}"/>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round-web-cam_17861">
                <a:extLst>
                  <a:ext uri="{FF2B5EF4-FFF2-40B4-BE49-F238E27FC236}">
                    <a16:creationId xmlns:a16="http://schemas.microsoft.com/office/drawing/2014/main" id="{69DAE452-BC91-4C59-8AC7-25246A9C242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2" name="Text Box 79">
              <a:extLst>
                <a:ext uri="{FF2B5EF4-FFF2-40B4-BE49-F238E27FC236}">
                  <a16:creationId xmlns:a16="http://schemas.microsoft.com/office/drawing/2014/main" id="{B3653374-5BBA-496F-B683-A57BA89C554C}"/>
                </a:ext>
              </a:extLst>
            </p:cNvPr>
            <p:cNvSpPr txBox="1">
              <a:spLocks noChangeArrowheads="1"/>
            </p:cNvSpPr>
            <p:nvPr/>
          </p:nvSpPr>
          <p:spPr bwMode="auto">
            <a:xfrm>
              <a:off x="1985931" y="3593123"/>
              <a:ext cx="797680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这些</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服务器一般由所属组织或者服务提供商负责维护</a:t>
              </a:r>
            </a:p>
          </p:txBody>
        </p:sp>
      </p:grpSp>
    </p:spTree>
    <p:extLst>
      <p:ext uri="{BB962C8B-B14F-4D97-AF65-F5344CB8AC3E}">
        <p14:creationId xmlns:p14="http://schemas.microsoft.com/office/powerpoint/2010/main" val="130858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本地</a:t>
            </a:r>
            <a:r>
              <a:rPr lang="en-US" altLang="zh-CN" dirty="0"/>
              <a:t>DNS</a:t>
            </a:r>
            <a:r>
              <a:rPr lang="zh-CN" altLang="en-US" dirty="0"/>
              <a:t>服务器</a:t>
            </a:r>
          </a:p>
        </p:txBody>
      </p:sp>
      <p:grpSp>
        <p:nvGrpSpPr>
          <p:cNvPr id="4" name="组合 3">
            <a:extLst>
              <a:ext uri="{FF2B5EF4-FFF2-40B4-BE49-F238E27FC236}">
                <a16:creationId xmlns:a16="http://schemas.microsoft.com/office/drawing/2014/main" id="{D7A4F6F2-F18D-4650-A440-A39FB41C4CF4}"/>
              </a:ext>
            </a:extLst>
          </p:cNvPr>
          <p:cNvGrpSpPr/>
          <p:nvPr/>
        </p:nvGrpSpPr>
        <p:grpSpPr>
          <a:xfrm>
            <a:off x="1152978" y="5779911"/>
            <a:ext cx="10107851" cy="498598"/>
            <a:chOff x="1403750" y="3593123"/>
            <a:chExt cx="10107851" cy="498598"/>
          </a:xfrm>
        </p:grpSpPr>
        <p:grpSp>
          <p:nvGrpSpPr>
            <p:cNvPr id="5" name="组合 4">
              <a:extLst>
                <a:ext uri="{FF2B5EF4-FFF2-40B4-BE49-F238E27FC236}">
                  <a16:creationId xmlns:a16="http://schemas.microsoft.com/office/drawing/2014/main" id="{F9F83F7B-EABB-4C61-9A5C-FFE8D70662CE}"/>
                </a:ext>
              </a:extLst>
            </p:cNvPr>
            <p:cNvGrpSpPr/>
            <p:nvPr/>
          </p:nvGrpSpPr>
          <p:grpSpPr>
            <a:xfrm>
              <a:off x="1403750" y="3593123"/>
              <a:ext cx="490436" cy="476221"/>
              <a:chOff x="1403750" y="3593123"/>
              <a:chExt cx="808892" cy="785446"/>
            </a:xfrm>
          </p:grpSpPr>
          <p:sp>
            <p:nvSpPr>
              <p:cNvPr id="7" name="对话气泡: 椭圆形 4">
                <a:extLst>
                  <a:ext uri="{FF2B5EF4-FFF2-40B4-BE49-F238E27FC236}">
                    <a16:creationId xmlns:a16="http://schemas.microsoft.com/office/drawing/2014/main" id="{1C3228B2-2548-4A77-A95A-B6A47A6E4F24}"/>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0ACB8F20-8945-489C-B0A8-1C60A768170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B1EA3C04-34CE-4CAA-9517-0F1F4FBF728A}"/>
                </a:ext>
              </a:extLst>
            </p:cNvPr>
            <p:cNvSpPr txBox="1">
              <a:spLocks noChangeArrowheads="1"/>
            </p:cNvSpPr>
            <p:nvPr/>
          </p:nvSpPr>
          <p:spPr bwMode="auto">
            <a:xfrm>
              <a:off x="1985930" y="3593123"/>
              <a:ext cx="952567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严格的讲，本地</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服务器其并不属于</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层次结构中的一层</a:t>
              </a:r>
            </a:p>
          </p:txBody>
        </p:sp>
      </p:grpSp>
      <p:grpSp>
        <p:nvGrpSpPr>
          <p:cNvPr id="9" name="组合 8">
            <a:extLst>
              <a:ext uri="{FF2B5EF4-FFF2-40B4-BE49-F238E27FC236}">
                <a16:creationId xmlns:a16="http://schemas.microsoft.com/office/drawing/2014/main" id="{AD192E6F-6290-4C0F-B7D2-3FB7767E8EB8}"/>
              </a:ext>
            </a:extLst>
          </p:cNvPr>
          <p:cNvGrpSpPr/>
          <p:nvPr/>
        </p:nvGrpSpPr>
        <p:grpSpPr>
          <a:xfrm>
            <a:off x="1152978" y="2437342"/>
            <a:ext cx="9607109" cy="498598"/>
            <a:chOff x="1403750" y="3593123"/>
            <a:chExt cx="9607109" cy="498598"/>
          </a:xfrm>
        </p:grpSpPr>
        <p:grpSp>
          <p:nvGrpSpPr>
            <p:cNvPr id="10" name="组合 9">
              <a:extLst>
                <a:ext uri="{FF2B5EF4-FFF2-40B4-BE49-F238E27FC236}">
                  <a16:creationId xmlns:a16="http://schemas.microsoft.com/office/drawing/2014/main" id="{025E9359-36E3-4B35-A700-30724781A2F5}"/>
                </a:ext>
              </a:extLst>
            </p:cNvPr>
            <p:cNvGrpSpPr/>
            <p:nvPr/>
          </p:nvGrpSpPr>
          <p:grpSpPr>
            <a:xfrm>
              <a:off x="1403750" y="3593123"/>
              <a:ext cx="490436" cy="476221"/>
              <a:chOff x="1403750" y="3593123"/>
              <a:chExt cx="808892" cy="785446"/>
            </a:xfrm>
          </p:grpSpPr>
          <p:sp>
            <p:nvSpPr>
              <p:cNvPr id="12" name="对话气泡: 椭圆形 4">
                <a:extLst>
                  <a:ext uri="{FF2B5EF4-FFF2-40B4-BE49-F238E27FC236}">
                    <a16:creationId xmlns:a16="http://schemas.microsoft.com/office/drawing/2014/main" id="{2E7E5067-4C1C-43CC-8580-01AEDDF00AC4}"/>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round-web-cam_17861">
                <a:extLst>
                  <a:ext uri="{FF2B5EF4-FFF2-40B4-BE49-F238E27FC236}">
                    <a16:creationId xmlns:a16="http://schemas.microsoft.com/office/drawing/2014/main" id="{742C9C7F-6320-46B1-A775-8726B0FDCB7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1" name="Text Box 79">
              <a:extLst>
                <a:ext uri="{FF2B5EF4-FFF2-40B4-BE49-F238E27FC236}">
                  <a16:creationId xmlns:a16="http://schemas.microsoft.com/office/drawing/2014/main" id="{01C5B126-EC76-46C5-8D8B-3AAD93497F27}"/>
                </a:ext>
              </a:extLst>
            </p:cNvPr>
            <p:cNvSpPr txBox="1">
              <a:spLocks noChangeArrowheads="1"/>
            </p:cNvSpPr>
            <p:nvPr/>
          </p:nvSpPr>
          <p:spPr bwMode="auto">
            <a:xfrm>
              <a:off x="1985931" y="3593123"/>
              <a:ext cx="902492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每一个网络服务提供商都会提供一个本地</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a:t>
              </a:r>
            </a:p>
          </p:txBody>
        </p:sp>
      </p:grpSp>
      <p:grpSp>
        <p:nvGrpSpPr>
          <p:cNvPr id="14" name="组合 13">
            <a:extLst>
              <a:ext uri="{FF2B5EF4-FFF2-40B4-BE49-F238E27FC236}">
                <a16:creationId xmlns:a16="http://schemas.microsoft.com/office/drawing/2014/main" id="{8A5C151F-FB9A-42F6-81D2-81C73B5B5FC8}"/>
              </a:ext>
            </a:extLst>
          </p:cNvPr>
          <p:cNvGrpSpPr/>
          <p:nvPr/>
        </p:nvGrpSpPr>
        <p:grpSpPr>
          <a:xfrm>
            <a:off x="1152978" y="3833272"/>
            <a:ext cx="10383622" cy="904863"/>
            <a:chOff x="1403750" y="3593123"/>
            <a:chExt cx="10383622" cy="904863"/>
          </a:xfrm>
        </p:grpSpPr>
        <p:grpSp>
          <p:nvGrpSpPr>
            <p:cNvPr id="15" name="组合 14">
              <a:extLst>
                <a:ext uri="{FF2B5EF4-FFF2-40B4-BE49-F238E27FC236}">
                  <a16:creationId xmlns:a16="http://schemas.microsoft.com/office/drawing/2014/main" id="{FC46D1A6-A968-4249-A9C5-C8718B906881}"/>
                </a:ext>
              </a:extLst>
            </p:cNvPr>
            <p:cNvGrpSpPr/>
            <p:nvPr/>
          </p:nvGrpSpPr>
          <p:grpSpPr>
            <a:xfrm>
              <a:off x="1403750" y="3593123"/>
              <a:ext cx="490436" cy="476221"/>
              <a:chOff x="1403750" y="3593123"/>
              <a:chExt cx="808892" cy="785446"/>
            </a:xfrm>
          </p:grpSpPr>
          <p:sp>
            <p:nvSpPr>
              <p:cNvPr id="17" name="对话气泡: 椭圆形 4">
                <a:extLst>
                  <a:ext uri="{FF2B5EF4-FFF2-40B4-BE49-F238E27FC236}">
                    <a16:creationId xmlns:a16="http://schemas.microsoft.com/office/drawing/2014/main" id="{23135435-0CA0-4FAE-8173-B99E376875A0}"/>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round-web-cam_17861">
                <a:extLst>
                  <a:ext uri="{FF2B5EF4-FFF2-40B4-BE49-F238E27FC236}">
                    <a16:creationId xmlns:a16="http://schemas.microsoft.com/office/drawing/2014/main" id="{516BB8A3-8E76-4F2C-A951-04B9D5AE79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6" name="Text Box 79">
              <a:extLst>
                <a:ext uri="{FF2B5EF4-FFF2-40B4-BE49-F238E27FC236}">
                  <a16:creationId xmlns:a16="http://schemas.microsoft.com/office/drawing/2014/main" id="{C0776AAC-54C7-47D7-839C-7A3971A4E9CC}"/>
                </a:ext>
              </a:extLst>
            </p:cNvPr>
            <p:cNvSpPr txBox="1">
              <a:spLocks noChangeArrowheads="1"/>
            </p:cNvSpPr>
            <p:nvPr/>
          </p:nvSpPr>
          <p:spPr bwMode="auto">
            <a:xfrm>
              <a:off x="1985931" y="3593123"/>
              <a:ext cx="9801441"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当一台主机需要做一个域名查询的时候，查询请求首先被发送到本地域名服务器</a:t>
              </a:r>
            </a:p>
          </p:txBody>
        </p:sp>
      </p:grpSp>
      <p:grpSp>
        <p:nvGrpSpPr>
          <p:cNvPr id="19" name="组合 18">
            <a:extLst>
              <a:ext uri="{FF2B5EF4-FFF2-40B4-BE49-F238E27FC236}">
                <a16:creationId xmlns:a16="http://schemas.microsoft.com/office/drawing/2014/main" id="{EB107005-3030-4A63-9A0F-4917DA923ADC}"/>
              </a:ext>
            </a:extLst>
          </p:cNvPr>
          <p:cNvGrpSpPr/>
          <p:nvPr/>
        </p:nvGrpSpPr>
        <p:grpSpPr>
          <a:xfrm>
            <a:off x="3387081" y="3039966"/>
            <a:ext cx="5455191" cy="639688"/>
            <a:chOff x="4650629" y="2375498"/>
            <a:chExt cx="2230756" cy="866609"/>
          </a:xfrm>
        </p:grpSpPr>
        <p:sp>
          <p:nvSpPr>
            <p:cNvPr id="20" name="矩形: 圆角 41">
              <a:extLst>
                <a:ext uri="{FF2B5EF4-FFF2-40B4-BE49-F238E27FC236}">
                  <a16:creationId xmlns:a16="http://schemas.microsoft.com/office/drawing/2014/main" id="{015D6D60-8BCE-4547-853B-15F58CA1E130}"/>
                </a:ext>
              </a:extLst>
            </p:cNvPr>
            <p:cNvSpPr/>
            <p:nvPr/>
          </p:nvSpPr>
          <p:spPr>
            <a:xfrm>
              <a:off x="4650629" y="2375498"/>
              <a:ext cx="2230756" cy="866609"/>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1" name="文本框 20">
              <a:extLst>
                <a:ext uri="{FF2B5EF4-FFF2-40B4-BE49-F238E27FC236}">
                  <a16:creationId xmlns:a16="http://schemas.microsoft.com/office/drawing/2014/main" id="{6BEE9F60-A9D2-4FDC-BBAC-51D24BDB2FF1}"/>
                </a:ext>
              </a:extLst>
            </p:cNvPr>
            <p:cNvSpPr txBox="1"/>
            <p:nvPr/>
          </p:nvSpPr>
          <p:spPr>
            <a:xfrm>
              <a:off x="4755832" y="2559135"/>
              <a:ext cx="2003311" cy="542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有时候，我们将其称为</a:t>
              </a:r>
              <a:r>
                <a:rPr kumimoji="0" lang="zh-CN" altLang="en-US" sz="20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rPr>
                <a:t>“默认</a:t>
              </a:r>
              <a:r>
                <a:rPr kumimoji="0" lang="en-US" altLang="zh-CN" sz="20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rPr>
                <a:t>DNS</a:t>
              </a:r>
              <a:r>
                <a:rPr kumimoji="0" lang="zh-CN" altLang="en-US" sz="2000" b="0" i="0" u="none" strike="noStrike" kern="0" cap="none" spc="0" normalizeH="0" baseline="0" noProof="0" dirty="0">
                  <a:ln>
                    <a:noFill/>
                  </a:ln>
                  <a:solidFill>
                    <a:srgbClr val="009FF6"/>
                  </a:solidFill>
                  <a:effectLst/>
                  <a:uLnTx/>
                  <a:uFillTx/>
                  <a:latin typeface="思源黑体 CN Normal" panose="020B0400000000000000" pitchFamily="34" charset="-122"/>
                  <a:ea typeface="思源黑体 CN Normal" panose="020B0400000000000000" pitchFamily="34" charset="-122"/>
                </a:rPr>
                <a:t>服务器”</a:t>
              </a:r>
            </a:p>
          </p:txBody>
        </p:sp>
      </p:grpSp>
      <p:grpSp>
        <p:nvGrpSpPr>
          <p:cNvPr id="22" name="组合 21">
            <a:extLst>
              <a:ext uri="{FF2B5EF4-FFF2-40B4-BE49-F238E27FC236}">
                <a16:creationId xmlns:a16="http://schemas.microsoft.com/office/drawing/2014/main" id="{B8E62299-D94F-4721-8EAC-D9462D195019}"/>
              </a:ext>
            </a:extLst>
          </p:cNvPr>
          <p:cNvGrpSpPr/>
          <p:nvPr/>
        </p:nvGrpSpPr>
        <p:grpSpPr>
          <a:xfrm>
            <a:off x="3387081" y="4782857"/>
            <a:ext cx="5465239" cy="843436"/>
            <a:chOff x="4650629" y="2375498"/>
            <a:chExt cx="2234865" cy="1142632"/>
          </a:xfrm>
        </p:grpSpPr>
        <p:sp>
          <p:nvSpPr>
            <p:cNvPr id="23" name="矩形: 圆角 41">
              <a:extLst>
                <a:ext uri="{FF2B5EF4-FFF2-40B4-BE49-F238E27FC236}">
                  <a16:creationId xmlns:a16="http://schemas.microsoft.com/office/drawing/2014/main" id="{A52831D0-AB84-4281-BA50-80D9D146EC4C}"/>
                </a:ext>
              </a:extLst>
            </p:cNvPr>
            <p:cNvSpPr/>
            <p:nvPr/>
          </p:nvSpPr>
          <p:spPr>
            <a:xfrm>
              <a:off x="4650629" y="2375498"/>
              <a:ext cx="2230756" cy="1142632"/>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 name="文本框 23">
              <a:extLst>
                <a:ext uri="{FF2B5EF4-FFF2-40B4-BE49-F238E27FC236}">
                  <a16:creationId xmlns:a16="http://schemas.microsoft.com/office/drawing/2014/main" id="{607A0E81-5148-4919-BF28-E210C1F08208}"/>
                </a:ext>
              </a:extLst>
            </p:cNvPr>
            <p:cNvSpPr txBox="1"/>
            <p:nvPr/>
          </p:nvSpPr>
          <p:spPr>
            <a:xfrm>
              <a:off x="4688034" y="2539882"/>
              <a:ext cx="2197460" cy="958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本地域名服务器的行为就像一个代理，它会向域名的层次体系中进行进一步的域名查询。</a:t>
              </a:r>
            </a:p>
          </p:txBody>
        </p:sp>
      </p:grpSp>
    </p:spTree>
    <p:extLst>
      <p:ext uri="{BB962C8B-B14F-4D97-AF65-F5344CB8AC3E}">
        <p14:creationId xmlns:p14="http://schemas.microsoft.com/office/powerpoint/2010/main" val="235065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692866"/>
            <a:ext cx="9601196" cy="744372"/>
          </a:xfrm>
        </p:spPr>
        <p:txBody>
          <a:bodyPr/>
          <a:lstStyle/>
          <a:p>
            <a:r>
              <a:rPr lang="en-US" altLang="zh-CN" dirty="0"/>
              <a:t>DNS</a:t>
            </a:r>
            <a:r>
              <a:rPr lang="zh-CN" altLang="en-US" dirty="0"/>
              <a:t>解析过程</a:t>
            </a:r>
            <a:r>
              <a:rPr lang="en-US" altLang="zh-CN" dirty="0"/>
              <a:t>——</a:t>
            </a:r>
            <a:r>
              <a:rPr lang="zh-CN" altLang="en-US" dirty="0"/>
              <a:t>递归</a:t>
            </a:r>
            <a:r>
              <a:rPr lang="en-US" altLang="zh-CN" dirty="0"/>
              <a:t>+</a:t>
            </a:r>
            <a:r>
              <a:rPr lang="zh-CN" altLang="en-US" dirty="0"/>
              <a:t>迭代</a:t>
            </a:r>
          </a:p>
        </p:txBody>
      </p:sp>
      <p:grpSp>
        <p:nvGrpSpPr>
          <p:cNvPr id="4" name="组合 3">
            <a:extLst>
              <a:ext uri="{FF2B5EF4-FFF2-40B4-BE49-F238E27FC236}">
                <a16:creationId xmlns:a16="http://schemas.microsoft.com/office/drawing/2014/main" id="{B5853AF8-5461-4B3E-9422-FAAD14ED6451}"/>
              </a:ext>
            </a:extLst>
          </p:cNvPr>
          <p:cNvGrpSpPr/>
          <p:nvPr/>
        </p:nvGrpSpPr>
        <p:grpSpPr>
          <a:xfrm>
            <a:off x="6930892" y="1449363"/>
            <a:ext cx="2385748" cy="780077"/>
            <a:chOff x="1052239" y="2113881"/>
            <a:chExt cx="7540294" cy="2465481"/>
          </a:xfrm>
        </p:grpSpPr>
        <p:pic>
          <p:nvPicPr>
            <p:cNvPr id="5" name="图片 4">
              <a:extLst>
                <a:ext uri="{FF2B5EF4-FFF2-40B4-BE49-F238E27FC236}">
                  <a16:creationId xmlns:a16="http://schemas.microsoft.com/office/drawing/2014/main" id="{5E4D2F21-62FC-4847-9E10-B2BA1F854E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396" t="12986" r="12509" b="19929"/>
            <a:stretch>
              <a:fillRect/>
            </a:stretch>
          </p:blipFill>
          <p:spPr>
            <a:xfrm>
              <a:off x="1052239" y="2278638"/>
              <a:ext cx="2278743" cy="2300724"/>
            </a:xfrm>
            <a:prstGeom prst="rect">
              <a:avLst/>
            </a:prstGeom>
          </p:spPr>
        </p:pic>
        <p:sp>
          <p:nvSpPr>
            <p:cNvPr id="6" name="文本框 5">
              <a:extLst>
                <a:ext uri="{FF2B5EF4-FFF2-40B4-BE49-F238E27FC236}">
                  <a16:creationId xmlns:a16="http://schemas.microsoft.com/office/drawing/2014/main" id="{EF9F0D0B-EFFA-4B8F-8BE1-601D343243A3}"/>
                </a:ext>
              </a:extLst>
            </p:cNvPr>
            <p:cNvSpPr txBox="1"/>
            <p:nvPr/>
          </p:nvSpPr>
          <p:spPr>
            <a:xfrm>
              <a:off x="3389589" y="2113881"/>
              <a:ext cx="5202944" cy="1167296"/>
            </a:xfrm>
            <a:prstGeom prst="rect">
              <a:avLst/>
            </a:prstGeom>
            <a:noFill/>
          </p:spPr>
          <p:txBody>
            <a:bodyPr wrap="square" rtlCol="0">
              <a:spAutoFit/>
            </a:bodyPr>
            <a:lstStyle/>
            <a:p>
              <a:pPr defTabSz="914400"/>
              <a:r>
                <a:rPr lang="zh-CN" altLang="en-US" dirty="0">
                  <a:solidFill>
                    <a:prstClr val="black"/>
                  </a:solidFill>
                  <a:latin typeface="思源黑体 CN Medium" panose="020B0600000000000000" pitchFamily="34" charset="-122"/>
                  <a:ea typeface="思源黑体 CN Medium" panose="020B0600000000000000" pitchFamily="34" charset="-122"/>
                </a:rPr>
                <a:t>根</a:t>
              </a:r>
              <a:r>
                <a:rPr lang="en-US" altLang="zh-CN" dirty="0">
                  <a:solidFill>
                    <a:prstClr val="black"/>
                  </a:solidFill>
                  <a:latin typeface="思源黑体 CN Medium" panose="020B0600000000000000" pitchFamily="34" charset="-122"/>
                  <a:ea typeface="思源黑体 CN Medium" panose="020B0600000000000000" pitchFamily="34" charset="-122"/>
                </a:rPr>
                <a:t>DNS</a:t>
              </a:r>
              <a:r>
                <a:rPr lang="zh-CN" altLang="en-US" dirty="0">
                  <a:solidFill>
                    <a:prstClr val="black"/>
                  </a:solidFill>
                  <a:latin typeface="思源黑体 CN Medium" panose="020B0600000000000000" pitchFamily="34" charset="-122"/>
                  <a:ea typeface="思源黑体 CN Medium" panose="020B0600000000000000" pitchFamily="34" charset="-122"/>
                </a:rPr>
                <a:t>服务器</a:t>
              </a:r>
            </a:p>
          </p:txBody>
        </p:sp>
      </p:grpSp>
      <p:grpSp>
        <p:nvGrpSpPr>
          <p:cNvPr id="7" name="组合 6">
            <a:extLst>
              <a:ext uri="{FF2B5EF4-FFF2-40B4-BE49-F238E27FC236}">
                <a16:creationId xmlns:a16="http://schemas.microsoft.com/office/drawing/2014/main" id="{1145AFBB-A425-4DA8-9CD1-6F26FE6CB1A6}"/>
              </a:ext>
            </a:extLst>
          </p:cNvPr>
          <p:cNvGrpSpPr/>
          <p:nvPr/>
        </p:nvGrpSpPr>
        <p:grpSpPr>
          <a:xfrm>
            <a:off x="8069724" y="2328868"/>
            <a:ext cx="1758023" cy="1334008"/>
            <a:chOff x="2376105" y="2301848"/>
            <a:chExt cx="5069793" cy="3847016"/>
          </a:xfrm>
        </p:grpSpPr>
        <p:pic>
          <p:nvPicPr>
            <p:cNvPr id="8" name="图片 7">
              <a:extLst>
                <a:ext uri="{FF2B5EF4-FFF2-40B4-BE49-F238E27FC236}">
                  <a16:creationId xmlns:a16="http://schemas.microsoft.com/office/drawing/2014/main" id="{A28EA6A2-F46D-4D87-A37D-D0AF0AA56C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049" y="2301848"/>
              <a:ext cx="1536326" cy="2176098"/>
            </a:xfrm>
            <a:prstGeom prst="rect">
              <a:avLst/>
            </a:prstGeom>
          </p:spPr>
        </p:pic>
        <p:sp>
          <p:nvSpPr>
            <p:cNvPr id="9" name="文本框 8">
              <a:extLst>
                <a:ext uri="{FF2B5EF4-FFF2-40B4-BE49-F238E27FC236}">
                  <a16:creationId xmlns:a16="http://schemas.microsoft.com/office/drawing/2014/main" id="{FA1A21EF-5852-4457-91F6-A769BD4A6BB8}"/>
                </a:ext>
              </a:extLst>
            </p:cNvPr>
            <p:cNvSpPr txBox="1"/>
            <p:nvPr/>
          </p:nvSpPr>
          <p:spPr>
            <a:xfrm>
              <a:off x="2376105" y="4284973"/>
              <a:ext cx="5069793" cy="1863891"/>
            </a:xfrm>
            <a:prstGeom prst="rect">
              <a:avLst/>
            </a:prstGeom>
            <a:noFill/>
          </p:spPr>
          <p:txBody>
            <a:bodyPr wrap="square" rtlCol="0">
              <a:spAutoFit/>
            </a:bodyPr>
            <a:lstStyle/>
            <a:p>
              <a:pPr defTabSz="914400"/>
              <a:r>
                <a:rPr lang="zh-CN" altLang="en-US" dirty="0">
                  <a:solidFill>
                    <a:prstClr val="black"/>
                  </a:solidFill>
                  <a:latin typeface="思源黑体 CN Medium" panose="020B0600000000000000" pitchFamily="34" charset="-122"/>
                  <a:ea typeface="思源黑体 CN Medium" panose="020B0600000000000000" pitchFamily="34" charset="-122"/>
                </a:rPr>
                <a:t>顶级域服务器</a:t>
              </a:r>
              <a:endParaRPr lang="en-US" altLang="zh-CN" dirty="0">
                <a:solidFill>
                  <a:prstClr val="black"/>
                </a:solidFill>
                <a:latin typeface="思源黑体 CN Medium" panose="020B0600000000000000" pitchFamily="34" charset="-122"/>
                <a:ea typeface="思源黑体 CN Medium" panose="020B0600000000000000" pitchFamily="34" charset="-122"/>
              </a:endParaRPr>
            </a:p>
            <a:p>
              <a:pPr defTabSz="914400"/>
              <a:r>
                <a:rPr lang="en-US" altLang="zh-CN" dirty="0">
                  <a:solidFill>
                    <a:prstClr val="black"/>
                  </a:solidFill>
                  <a:latin typeface="思源黑体 CN Medium" panose="020B0600000000000000" pitchFamily="34" charset="-122"/>
                  <a:ea typeface="思源黑体 CN Medium" panose="020B0600000000000000" pitchFamily="34" charset="-122"/>
                </a:rPr>
                <a:t>dns.com</a:t>
              </a:r>
              <a:endParaRPr lang="zh-CN" altLang="en-US" dirty="0">
                <a:solidFill>
                  <a:prstClr val="black"/>
                </a:solidFill>
                <a:latin typeface="思源黑体 CN Medium" panose="020B0600000000000000" pitchFamily="34" charset="-122"/>
                <a:ea typeface="思源黑体 CN Medium" panose="020B0600000000000000" pitchFamily="34" charset="-122"/>
              </a:endParaRPr>
            </a:p>
          </p:txBody>
        </p:sp>
      </p:grpSp>
      <p:grpSp>
        <p:nvGrpSpPr>
          <p:cNvPr id="10" name="组合 9">
            <a:extLst>
              <a:ext uri="{FF2B5EF4-FFF2-40B4-BE49-F238E27FC236}">
                <a16:creationId xmlns:a16="http://schemas.microsoft.com/office/drawing/2014/main" id="{D56573D4-CF1D-44C2-AD24-C2AE3CAFDDCD}"/>
              </a:ext>
            </a:extLst>
          </p:cNvPr>
          <p:cNvGrpSpPr/>
          <p:nvPr/>
        </p:nvGrpSpPr>
        <p:grpSpPr>
          <a:xfrm>
            <a:off x="8069724" y="3818081"/>
            <a:ext cx="2415050" cy="1452196"/>
            <a:chOff x="4171793" y="2208922"/>
            <a:chExt cx="6123338" cy="3682034"/>
          </a:xfrm>
        </p:grpSpPr>
        <p:pic>
          <p:nvPicPr>
            <p:cNvPr id="11" name="图片 10">
              <a:extLst>
                <a:ext uri="{FF2B5EF4-FFF2-40B4-BE49-F238E27FC236}">
                  <a16:creationId xmlns:a16="http://schemas.microsoft.com/office/drawing/2014/main" id="{8F780E32-CCBA-4CDE-B4A8-30E2C0AD2DDF}"/>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60653" y="2208922"/>
              <a:ext cx="2622063" cy="2372966"/>
            </a:xfrm>
            <a:prstGeom prst="rect">
              <a:avLst/>
            </a:prstGeom>
          </p:spPr>
        </p:pic>
        <p:sp>
          <p:nvSpPr>
            <p:cNvPr id="12" name="文本框 11">
              <a:extLst>
                <a:ext uri="{FF2B5EF4-FFF2-40B4-BE49-F238E27FC236}">
                  <a16:creationId xmlns:a16="http://schemas.microsoft.com/office/drawing/2014/main" id="{907B492B-FBFF-4BD7-A15C-276A566E24B6}"/>
                </a:ext>
              </a:extLst>
            </p:cNvPr>
            <p:cNvSpPr txBox="1"/>
            <p:nvPr/>
          </p:nvSpPr>
          <p:spPr>
            <a:xfrm>
              <a:off x="4171793" y="4252188"/>
              <a:ext cx="6123338" cy="1638768"/>
            </a:xfrm>
            <a:prstGeom prst="rect">
              <a:avLst/>
            </a:prstGeom>
            <a:noFill/>
          </p:spPr>
          <p:txBody>
            <a:bodyPr wrap="square" rtlCol="0">
              <a:spAutoFit/>
            </a:bodyPr>
            <a:lstStyle/>
            <a:p>
              <a:pPr defTabSz="914400"/>
              <a:r>
                <a:rPr lang="zh-CN" altLang="en-US" dirty="0">
                  <a:solidFill>
                    <a:prstClr val="black"/>
                  </a:solidFill>
                  <a:latin typeface="思源黑体 CN Medium" panose="020B0600000000000000" pitchFamily="34" charset="-122"/>
                  <a:ea typeface="思源黑体 CN Medium" panose="020B0600000000000000" pitchFamily="34" charset="-122"/>
                </a:rPr>
                <a:t>权威</a:t>
              </a:r>
              <a:r>
                <a:rPr lang="en-US" altLang="zh-CN" dirty="0">
                  <a:solidFill>
                    <a:prstClr val="black"/>
                  </a:solidFill>
                  <a:latin typeface="思源黑体 CN Medium" panose="020B0600000000000000" pitchFamily="34" charset="-122"/>
                  <a:ea typeface="思源黑体 CN Medium" panose="020B0600000000000000" pitchFamily="34" charset="-122"/>
                </a:rPr>
                <a:t>DNS</a:t>
              </a:r>
              <a:r>
                <a:rPr lang="zh-CN" altLang="en-US" dirty="0">
                  <a:solidFill>
                    <a:prstClr val="black"/>
                  </a:solidFill>
                  <a:latin typeface="思源黑体 CN Medium" panose="020B0600000000000000" pitchFamily="34" charset="-122"/>
                  <a:ea typeface="思源黑体 CN Medium" panose="020B0600000000000000" pitchFamily="34" charset="-122"/>
                </a:rPr>
                <a:t>服务器</a:t>
              </a:r>
              <a:endParaRPr lang="en-US" altLang="zh-CN" dirty="0">
                <a:solidFill>
                  <a:prstClr val="black"/>
                </a:solidFill>
                <a:latin typeface="思源黑体 CN Medium" panose="020B0600000000000000" pitchFamily="34" charset="-122"/>
                <a:ea typeface="思源黑体 CN Medium" panose="020B0600000000000000" pitchFamily="34" charset="-122"/>
              </a:endParaRPr>
            </a:p>
            <a:p>
              <a:pPr defTabSz="914400"/>
              <a:r>
                <a:rPr lang="en-US" altLang="zh-CN" b="1" dirty="0">
                  <a:solidFill>
                    <a:srgbClr val="000000"/>
                  </a:solidFill>
                  <a:latin typeface="等线"/>
                  <a:ea typeface="楷体" panose="02010609060101010101" pitchFamily="49" charset="-122"/>
                  <a:cs typeface="Arial" panose="020B0604020202020204" pitchFamily="34" charset="0"/>
                </a:rPr>
                <a:t>dns.baidu.com</a:t>
              </a:r>
            </a:p>
          </p:txBody>
        </p:sp>
      </p:grpSp>
      <p:grpSp>
        <p:nvGrpSpPr>
          <p:cNvPr id="13" name="组合 12">
            <a:extLst>
              <a:ext uri="{FF2B5EF4-FFF2-40B4-BE49-F238E27FC236}">
                <a16:creationId xmlns:a16="http://schemas.microsoft.com/office/drawing/2014/main" id="{8EA8EBD3-E1FF-43F3-A645-4BCDAFBC7916}"/>
              </a:ext>
            </a:extLst>
          </p:cNvPr>
          <p:cNvGrpSpPr/>
          <p:nvPr/>
        </p:nvGrpSpPr>
        <p:grpSpPr>
          <a:xfrm>
            <a:off x="4636120" y="2208549"/>
            <a:ext cx="1852184" cy="1681329"/>
            <a:chOff x="859720" y="2809098"/>
            <a:chExt cx="2411222" cy="2188798"/>
          </a:xfrm>
        </p:grpSpPr>
        <p:grpSp>
          <p:nvGrpSpPr>
            <p:cNvPr id="14" name="组合 13">
              <a:extLst>
                <a:ext uri="{FF2B5EF4-FFF2-40B4-BE49-F238E27FC236}">
                  <a16:creationId xmlns:a16="http://schemas.microsoft.com/office/drawing/2014/main" id="{5376D10F-F5D2-45CB-A06C-BFF0A195EE30}"/>
                </a:ext>
              </a:extLst>
            </p:cNvPr>
            <p:cNvGrpSpPr/>
            <p:nvPr/>
          </p:nvGrpSpPr>
          <p:grpSpPr>
            <a:xfrm>
              <a:off x="1129396" y="2809098"/>
              <a:ext cx="1357600" cy="986783"/>
              <a:chOff x="2969282" y="2305242"/>
              <a:chExt cx="1357600" cy="986783"/>
            </a:xfrm>
          </p:grpSpPr>
          <p:pic>
            <p:nvPicPr>
              <p:cNvPr id="16" name="图片 15">
                <a:extLst>
                  <a:ext uri="{FF2B5EF4-FFF2-40B4-BE49-F238E27FC236}">
                    <a16:creationId xmlns:a16="http://schemas.microsoft.com/office/drawing/2014/main" id="{B85F47F3-1732-4B6B-8ED4-97FBD6E5ACDB}"/>
                  </a:ext>
                </a:extLst>
              </p:cNvPr>
              <p:cNvPicPr>
                <a:picLocks noChangeAspect="1"/>
              </p:cNvPicPr>
              <p:nvPr/>
            </p:nvPicPr>
            <p:blipFill>
              <a:blip r:embed="rId5">
                <a:lum contrast="20000"/>
              </a:blip>
              <a:stretch>
                <a:fillRect/>
              </a:stretch>
            </p:blipFill>
            <p:spPr>
              <a:xfrm>
                <a:off x="3220103" y="2305242"/>
                <a:ext cx="1106779" cy="869465"/>
              </a:xfrm>
              <a:prstGeom prst="rect">
                <a:avLst/>
              </a:prstGeom>
            </p:spPr>
          </p:pic>
          <p:pic>
            <p:nvPicPr>
              <p:cNvPr id="17" name="图片 16">
                <a:extLst>
                  <a:ext uri="{FF2B5EF4-FFF2-40B4-BE49-F238E27FC236}">
                    <a16:creationId xmlns:a16="http://schemas.microsoft.com/office/drawing/2014/main" id="{90C9DCC7-3F00-4CFD-B14C-C130DBFD9FE7}"/>
                  </a:ext>
                </a:extLst>
              </p:cNvPr>
              <p:cNvPicPr>
                <a:picLocks noChangeAspect="1"/>
              </p:cNvPicPr>
              <p:nvPr/>
            </p:nvPicPr>
            <p:blipFill rotWithShape="1">
              <a:blip r:embed="rId6" cstate="print">
                <a:clrChange>
                  <a:clrFrom>
                    <a:srgbClr val="D0E6E4"/>
                  </a:clrFrom>
                  <a:clrTo>
                    <a:srgbClr val="D0E6E4">
                      <a:alpha val="0"/>
                    </a:srgbClr>
                  </a:clrTo>
                </a:clrChange>
                <a:extLst>
                  <a:ext uri="{28A0092B-C50C-407E-A947-70E740481C1C}">
                    <a14:useLocalDpi xmlns:a14="http://schemas.microsoft.com/office/drawing/2010/main" val="0"/>
                  </a:ext>
                </a:extLst>
              </a:blip>
              <a:srcRect l="5116" t="7082" r="5804" b="7252"/>
              <a:stretch>
                <a:fillRect/>
              </a:stretch>
            </p:blipFill>
            <p:spPr>
              <a:xfrm>
                <a:off x="2969282" y="2668924"/>
                <a:ext cx="647926" cy="623101"/>
              </a:xfrm>
              <a:prstGeom prst="rect">
                <a:avLst/>
              </a:prstGeom>
            </p:spPr>
          </p:pic>
        </p:grpSp>
        <p:sp>
          <p:nvSpPr>
            <p:cNvPr id="15" name="文本框 14">
              <a:extLst>
                <a:ext uri="{FF2B5EF4-FFF2-40B4-BE49-F238E27FC236}">
                  <a16:creationId xmlns:a16="http://schemas.microsoft.com/office/drawing/2014/main" id="{472DE8A3-BB1C-4259-A28B-3078522DE51E}"/>
                </a:ext>
              </a:extLst>
            </p:cNvPr>
            <p:cNvSpPr txBox="1"/>
            <p:nvPr/>
          </p:nvSpPr>
          <p:spPr>
            <a:xfrm>
              <a:off x="859720" y="3795881"/>
              <a:ext cx="2411222" cy="1202015"/>
            </a:xfrm>
            <a:prstGeom prst="rect">
              <a:avLst/>
            </a:prstGeom>
            <a:noFill/>
          </p:spPr>
          <p:txBody>
            <a:bodyPr wrap="square" rtlCol="0">
              <a:spAutoFit/>
            </a:bodyPr>
            <a:lstStyle/>
            <a:p>
              <a:pPr defTabSz="914400"/>
              <a:r>
                <a:rPr lang="zh-CN" altLang="en-US" dirty="0">
                  <a:solidFill>
                    <a:prstClr val="black"/>
                  </a:solidFill>
                  <a:latin typeface="思源黑体 CN Medium" panose="020B0600000000000000" pitchFamily="34" charset="-122"/>
                  <a:ea typeface="思源黑体 CN Medium" panose="020B0600000000000000" pitchFamily="34" charset="-122"/>
                </a:rPr>
                <a:t>本地</a:t>
              </a:r>
              <a:r>
                <a:rPr lang="en-US" altLang="zh-CN" dirty="0">
                  <a:solidFill>
                    <a:prstClr val="black"/>
                  </a:solidFill>
                  <a:latin typeface="思源黑体 CN Medium" panose="020B0600000000000000" pitchFamily="34" charset="-122"/>
                  <a:ea typeface="思源黑体 CN Medium" panose="020B0600000000000000" pitchFamily="34" charset="-122"/>
                </a:rPr>
                <a:t>DNS</a:t>
              </a:r>
              <a:r>
                <a:rPr lang="zh-CN" altLang="en-US" dirty="0">
                  <a:solidFill>
                    <a:prstClr val="black"/>
                  </a:solidFill>
                  <a:latin typeface="思源黑体 CN Medium" panose="020B0600000000000000" pitchFamily="34" charset="-122"/>
                  <a:ea typeface="思源黑体 CN Medium" panose="020B0600000000000000" pitchFamily="34" charset="-122"/>
                </a:rPr>
                <a:t>服务器</a:t>
              </a:r>
              <a:endParaRPr lang="en-US" altLang="zh-CN" dirty="0">
                <a:solidFill>
                  <a:prstClr val="black"/>
                </a:solidFill>
                <a:latin typeface="思源黑体 CN Medium" panose="020B0600000000000000" pitchFamily="34" charset="-122"/>
                <a:ea typeface="思源黑体 CN Medium" panose="020B0600000000000000" pitchFamily="34" charset="-122"/>
              </a:endParaRPr>
            </a:p>
            <a:p>
              <a:pPr defTabSz="914400"/>
              <a:r>
                <a:rPr lang="en-US" altLang="zh-CN" i="1" dirty="0">
                  <a:solidFill>
                    <a:srgbClr val="000099"/>
                  </a:solidFill>
                  <a:latin typeface="等线"/>
                  <a:ea typeface="楷体" panose="02010609060101010101" pitchFamily="49" charset="-122"/>
                  <a:cs typeface="Arial" panose="020B0604020202020204" pitchFamily="34" charset="0"/>
                </a:rPr>
                <a:t>dns.hust.edu.cn</a:t>
              </a:r>
            </a:p>
            <a:p>
              <a:pPr defTabSz="914400"/>
              <a:endParaRPr lang="zh-CN" altLang="en-US" dirty="0">
                <a:solidFill>
                  <a:prstClr val="black"/>
                </a:solidFill>
                <a:latin typeface="思源黑体 CN Medium" panose="020B0600000000000000" pitchFamily="34" charset="-122"/>
                <a:ea typeface="思源黑体 CN Medium" panose="020B0600000000000000" pitchFamily="34" charset="-122"/>
              </a:endParaRPr>
            </a:p>
          </p:txBody>
        </p:sp>
      </p:grpSp>
      <p:grpSp>
        <p:nvGrpSpPr>
          <p:cNvPr id="18" name="组合 17">
            <a:extLst>
              <a:ext uri="{FF2B5EF4-FFF2-40B4-BE49-F238E27FC236}">
                <a16:creationId xmlns:a16="http://schemas.microsoft.com/office/drawing/2014/main" id="{FC3B0A43-2142-4DC7-9FE5-89CCE258CB6A}"/>
              </a:ext>
            </a:extLst>
          </p:cNvPr>
          <p:cNvGrpSpPr/>
          <p:nvPr/>
        </p:nvGrpSpPr>
        <p:grpSpPr>
          <a:xfrm>
            <a:off x="4688053" y="4524830"/>
            <a:ext cx="1553631" cy="1585877"/>
            <a:chOff x="900899" y="4492121"/>
            <a:chExt cx="1553631" cy="1585877"/>
          </a:xfrm>
        </p:grpSpPr>
        <p:pic>
          <p:nvPicPr>
            <p:cNvPr id="19" name="图片 18">
              <a:extLst>
                <a:ext uri="{FF2B5EF4-FFF2-40B4-BE49-F238E27FC236}">
                  <a16:creationId xmlns:a16="http://schemas.microsoft.com/office/drawing/2014/main" id="{CE39992A-C48F-4930-9EA2-0A615F39BD50}"/>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4411"/>
            <a:stretch>
              <a:fillRect/>
            </a:stretch>
          </p:blipFill>
          <p:spPr>
            <a:xfrm>
              <a:off x="1187634" y="4492121"/>
              <a:ext cx="1149172" cy="970830"/>
            </a:xfrm>
            <a:prstGeom prst="rect">
              <a:avLst/>
            </a:prstGeom>
          </p:spPr>
        </p:pic>
        <p:sp>
          <p:nvSpPr>
            <p:cNvPr id="20" name="Text Box 5">
              <a:extLst>
                <a:ext uri="{FF2B5EF4-FFF2-40B4-BE49-F238E27FC236}">
                  <a16:creationId xmlns:a16="http://schemas.microsoft.com/office/drawing/2014/main" id="{F0A67E0F-A2DF-45F0-9E92-FAD0AFE95C18}"/>
                </a:ext>
              </a:extLst>
            </p:cNvPr>
            <p:cNvSpPr txBox="1">
              <a:spLocks noChangeArrowheads="1"/>
            </p:cNvSpPr>
            <p:nvPr/>
          </p:nvSpPr>
          <p:spPr bwMode="auto">
            <a:xfrm>
              <a:off x="900899" y="5462445"/>
              <a:ext cx="155363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请求主机</a:t>
              </a:r>
            </a:p>
            <a:p>
              <a:pPr algn="ctr" defTabSz="914400"/>
              <a:r>
                <a:rPr lang="en-US" altLang="zh-CN" sz="1600" i="1" dirty="0">
                  <a:solidFill>
                    <a:srgbClr val="000099"/>
                  </a:solidFill>
                  <a:ea typeface="楷体" panose="02010609060101010101" pitchFamily="49" charset="-122"/>
                  <a:cs typeface="Arial" panose="020B0604020202020204" pitchFamily="34" charset="0"/>
                </a:rPr>
                <a:t>cis.hust.edu.cn</a:t>
              </a:r>
            </a:p>
          </p:txBody>
        </p:sp>
      </p:grpSp>
      <p:sp>
        <p:nvSpPr>
          <p:cNvPr id="21" name="Line 18">
            <a:extLst>
              <a:ext uri="{FF2B5EF4-FFF2-40B4-BE49-F238E27FC236}">
                <a16:creationId xmlns:a16="http://schemas.microsoft.com/office/drawing/2014/main" id="{FB75FDFE-E0F7-4BBB-BC28-C5E09B4A80E0}"/>
              </a:ext>
            </a:extLst>
          </p:cNvPr>
          <p:cNvSpPr>
            <a:spLocks noChangeShapeType="1"/>
          </p:cNvSpPr>
          <p:nvPr/>
        </p:nvSpPr>
        <p:spPr bwMode="auto">
          <a:xfrm flipH="1" flipV="1">
            <a:off x="5429324" y="3595140"/>
            <a:ext cx="0" cy="777793"/>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2" name="Line 19">
            <a:extLst>
              <a:ext uri="{FF2B5EF4-FFF2-40B4-BE49-F238E27FC236}">
                <a16:creationId xmlns:a16="http://schemas.microsoft.com/office/drawing/2014/main" id="{0C5530F0-40D1-471B-829D-2E0C16141AAE}"/>
              </a:ext>
            </a:extLst>
          </p:cNvPr>
          <p:cNvSpPr>
            <a:spLocks noChangeShapeType="1"/>
          </p:cNvSpPr>
          <p:nvPr/>
        </p:nvSpPr>
        <p:spPr bwMode="auto">
          <a:xfrm flipV="1">
            <a:off x="5886115" y="1770237"/>
            <a:ext cx="956393" cy="370279"/>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3" name="Line 20">
            <a:extLst>
              <a:ext uri="{FF2B5EF4-FFF2-40B4-BE49-F238E27FC236}">
                <a16:creationId xmlns:a16="http://schemas.microsoft.com/office/drawing/2014/main" id="{1A9908F7-5F60-4AA5-B7E3-6D025F14CB24}"/>
              </a:ext>
            </a:extLst>
          </p:cNvPr>
          <p:cNvSpPr>
            <a:spLocks noChangeShapeType="1"/>
          </p:cNvSpPr>
          <p:nvPr/>
        </p:nvSpPr>
        <p:spPr bwMode="auto">
          <a:xfrm>
            <a:off x="5916917" y="2477734"/>
            <a:ext cx="2670160" cy="172954"/>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4" name="Line 21">
            <a:extLst>
              <a:ext uri="{FF2B5EF4-FFF2-40B4-BE49-F238E27FC236}">
                <a16:creationId xmlns:a16="http://schemas.microsoft.com/office/drawing/2014/main" id="{242325B6-38F6-4C93-BD97-43C6FF0409CC}"/>
              </a:ext>
            </a:extLst>
          </p:cNvPr>
          <p:cNvSpPr>
            <a:spLocks noChangeShapeType="1"/>
          </p:cNvSpPr>
          <p:nvPr/>
        </p:nvSpPr>
        <p:spPr bwMode="auto">
          <a:xfrm flipH="1" flipV="1">
            <a:off x="5916916" y="2555592"/>
            <a:ext cx="2615554" cy="196506"/>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5" name="Line 22">
            <a:extLst>
              <a:ext uri="{FF2B5EF4-FFF2-40B4-BE49-F238E27FC236}">
                <a16:creationId xmlns:a16="http://schemas.microsoft.com/office/drawing/2014/main" id="{F1D025C4-A6A3-460B-B0E5-CCCAB598A0CC}"/>
              </a:ext>
            </a:extLst>
          </p:cNvPr>
          <p:cNvSpPr>
            <a:spLocks noChangeShapeType="1"/>
          </p:cNvSpPr>
          <p:nvPr/>
        </p:nvSpPr>
        <p:spPr bwMode="auto">
          <a:xfrm flipH="1">
            <a:off x="5867572" y="1844667"/>
            <a:ext cx="1051596" cy="41491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6" name="Line 23">
            <a:extLst>
              <a:ext uri="{FF2B5EF4-FFF2-40B4-BE49-F238E27FC236}">
                <a16:creationId xmlns:a16="http://schemas.microsoft.com/office/drawing/2014/main" id="{70144A12-969B-406A-A88D-AF28371953DE}"/>
              </a:ext>
            </a:extLst>
          </p:cNvPr>
          <p:cNvSpPr>
            <a:spLocks noChangeShapeType="1"/>
          </p:cNvSpPr>
          <p:nvPr/>
        </p:nvSpPr>
        <p:spPr bwMode="auto">
          <a:xfrm>
            <a:off x="5575364" y="3610934"/>
            <a:ext cx="5700" cy="792269"/>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7" name="Text Box 27">
            <a:extLst>
              <a:ext uri="{FF2B5EF4-FFF2-40B4-BE49-F238E27FC236}">
                <a16:creationId xmlns:a16="http://schemas.microsoft.com/office/drawing/2014/main" id="{5D0F330F-D843-47E9-B728-1812EF5F3983}"/>
              </a:ext>
            </a:extLst>
          </p:cNvPr>
          <p:cNvSpPr txBox="1">
            <a:spLocks noChangeArrowheads="1"/>
          </p:cNvSpPr>
          <p:nvPr/>
        </p:nvSpPr>
        <p:spPr bwMode="auto">
          <a:xfrm>
            <a:off x="5099561" y="382371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1</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28" name="Text Box 28">
            <a:extLst>
              <a:ext uri="{FF2B5EF4-FFF2-40B4-BE49-F238E27FC236}">
                <a16:creationId xmlns:a16="http://schemas.microsoft.com/office/drawing/2014/main" id="{39480210-C5F5-43EA-BCDA-FA8A07E77FE9}"/>
              </a:ext>
            </a:extLst>
          </p:cNvPr>
          <p:cNvSpPr txBox="1">
            <a:spLocks noChangeArrowheads="1"/>
          </p:cNvSpPr>
          <p:nvPr/>
        </p:nvSpPr>
        <p:spPr bwMode="auto">
          <a:xfrm>
            <a:off x="6181976" y="158145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2</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29" name="Text Box 29">
            <a:extLst>
              <a:ext uri="{FF2B5EF4-FFF2-40B4-BE49-F238E27FC236}">
                <a16:creationId xmlns:a16="http://schemas.microsoft.com/office/drawing/2014/main" id="{076E9C96-0161-4EF7-8557-8FBC62D4E53E}"/>
              </a:ext>
            </a:extLst>
          </p:cNvPr>
          <p:cNvSpPr txBox="1">
            <a:spLocks noChangeArrowheads="1"/>
          </p:cNvSpPr>
          <p:nvPr/>
        </p:nvSpPr>
        <p:spPr bwMode="auto">
          <a:xfrm>
            <a:off x="6369370" y="1950562"/>
            <a:ext cx="3129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3</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30" name="Text Box 30">
            <a:extLst>
              <a:ext uri="{FF2B5EF4-FFF2-40B4-BE49-F238E27FC236}">
                <a16:creationId xmlns:a16="http://schemas.microsoft.com/office/drawing/2014/main" id="{0BE8D003-9748-4F6C-B180-C6D6C4442517}"/>
              </a:ext>
            </a:extLst>
          </p:cNvPr>
          <p:cNvSpPr txBox="1">
            <a:spLocks noChangeArrowheads="1"/>
          </p:cNvSpPr>
          <p:nvPr/>
        </p:nvSpPr>
        <p:spPr bwMode="auto">
          <a:xfrm>
            <a:off x="7318142" y="224067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4</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31" name="Text Box 31">
            <a:extLst>
              <a:ext uri="{FF2B5EF4-FFF2-40B4-BE49-F238E27FC236}">
                <a16:creationId xmlns:a16="http://schemas.microsoft.com/office/drawing/2014/main" id="{915C2419-DD87-441B-9EAC-03F907FA1D53}"/>
              </a:ext>
            </a:extLst>
          </p:cNvPr>
          <p:cNvSpPr txBox="1">
            <a:spLocks noChangeArrowheads="1"/>
          </p:cNvSpPr>
          <p:nvPr/>
        </p:nvSpPr>
        <p:spPr bwMode="auto">
          <a:xfrm>
            <a:off x="7319020" y="267486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5</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32" name="Text Box 62">
            <a:extLst>
              <a:ext uri="{FF2B5EF4-FFF2-40B4-BE49-F238E27FC236}">
                <a16:creationId xmlns:a16="http://schemas.microsoft.com/office/drawing/2014/main" id="{10E46E8A-CCBE-4BCE-9912-EFAF8BE7B497}"/>
              </a:ext>
            </a:extLst>
          </p:cNvPr>
          <p:cNvSpPr txBox="1">
            <a:spLocks noChangeArrowheads="1"/>
          </p:cNvSpPr>
          <p:nvPr/>
        </p:nvSpPr>
        <p:spPr bwMode="auto">
          <a:xfrm>
            <a:off x="5605767" y="381942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8</a:t>
            </a:r>
            <a:endParaRPr lang="en-US" altLang="zh-CN" sz="2400" dirty="0">
              <a:solidFill>
                <a:srgbClr val="CC0000"/>
              </a:solidFill>
              <a:ea typeface="楷体" panose="02010609060101010101" pitchFamily="49" charset="-122"/>
              <a:cs typeface="Arial" panose="020B0604020202020204" pitchFamily="34" charset="0"/>
            </a:endParaRPr>
          </a:p>
        </p:txBody>
      </p:sp>
      <p:grpSp>
        <p:nvGrpSpPr>
          <p:cNvPr id="33" name="组合 32">
            <a:extLst>
              <a:ext uri="{FF2B5EF4-FFF2-40B4-BE49-F238E27FC236}">
                <a16:creationId xmlns:a16="http://schemas.microsoft.com/office/drawing/2014/main" id="{8A9DADDA-AB2F-4EA9-9026-65E95ECD1AF7}"/>
              </a:ext>
            </a:extLst>
          </p:cNvPr>
          <p:cNvGrpSpPr/>
          <p:nvPr/>
        </p:nvGrpSpPr>
        <p:grpSpPr>
          <a:xfrm>
            <a:off x="8337966" y="5321407"/>
            <a:ext cx="2771456" cy="908354"/>
            <a:chOff x="4593022" y="5247142"/>
            <a:chExt cx="2771456" cy="908354"/>
          </a:xfrm>
        </p:grpSpPr>
        <p:pic>
          <p:nvPicPr>
            <p:cNvPr id="34" name="图片 33">
              <a:extLst>
                <a:ext uri="{FF2B5EF4-FFF2-40B4-BE49-F238E27FC236}">
                  <a16:creationId xmlns:a16="http://schemas.microsoft.com/office/drawing/2014/main" id="{3C74359B-2178-4218-81CE-3C9F41936060}"/>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411"/>
            <a:stretch>
              <a:fillRect/>
            </a:stretch>
          </p:blipFill>
          <p:spPr>
            <a:xfrm flipH="1">
              <a:off x="4593022" y="5247142"/>
              <a:ext cx="1042746" cy="878258"/>
            </a:xfrm>
            <a:prstGeom prst="rect">
              <a:avLst/>
            </a:prstGeom>
          </p:spPr>
        </p:pic>
        <p:sp>
          <p:nvSpPr>
            <p:cNvPr id="35" name="Text Box 6">
              <a:extLst>
                <a:ext uri="{FF2B5EF4-FFF2-40B4-BE49-F238E27FC236}">
                  <a16:creationId xmlns:a16="http://schemas.microsoft.com/office/drawing/2014/main" id="{9C9BF5E2-C5D5-4FE4-91DB-96C29C6E6ABC}"/>
                </a:ext>
              </a:extLst>
            </p:cNvPr>
            <p:cNvSpPr txBox="1">
              <a:spLocks noChangeArrowheads="1"/>
            </p:cNvSpPr>
            <p:nvPr/>
          </p:nvSpPr>
          <p:spPr bwMode="auto">
            <a:xfrm>
              <a:off x="5745252" y="5816942"/>
              <a:ext cx="16192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1600" i="1" dirty="0">
                  <a:solidFill>
                    <a:srgbClr val="000000"/>
                  </a:solidFill>
                  <a:ea typeface="楷体" panose="02010609060101010101" pitchFamily="49" charset="-122"/>
                  <a:cs typeface="Arial" panose="020B0604020202020204" pitchFamily="34" charset="0"/>
                </a:rPr>
                <a:t>www.baidu.com</a:t>
              </a:r>
            </a:p>
          </p:txBody>
        </p:sp>
      </p:grpSp>
      <p:sp>
        <p:nvSpPr>
          <p:cNvPr id="36" name="Line 18">
            <a:extLst>
              <a:ext uri="{FF2B5EF4-FFF2-40B4-BE49-F238E27FC236}">
                <a16:creationId xmlns:a16="http://schemas.microsoft.com/office/drawing/2014/main" id="{983EA904-A767-4464-8E76-95EA21D7793F}"/>
              </a:ext>
            </a:extLst>
          </p:cNvPr>
          <p:cNvSpPr>
            <a:spLocks noChangeShapeType="1"/>
          </p:cNvSpPr>
          <p:nvPr/>
        </p:nvSpPr>
        <p:spPr bwMode="auto">
          <a:xfrm flipH="1" flipV="1">
            <a:off x="5886115" y="2745784"/>
            <a:ext cx="2623223" cy="126595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37" name="Line 23">
            <a:extLst>
              <a:ext uri="{FF2B5EF4-FFF2-40B4-BE49-F238E27FC236}">
                <a16:creationId xmlns:a16="http://schemas.microsoft.com/office/drawing/2014/main" id="{475647D0-4D72-4BA1-ADD1-26C09C391B1F}"/>
              </a:ext>
            </a:extLst>
          </p:cNvPr>
          <p:cNvSpPr>
            <a:spLocks noChangeShapeType="1"/>
          </p:cNvSpPr>
          <p:nvPr/>
        </p:nvSpPr>
        <p:spPr bwMode="auto">
          <a:xfrm>
            <a:off x="5940978" y="2650688"/>
            <a:ext cx="2574223" cy="1253212"/>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38" name="Text Box 27">
            <a:extLst>
              <a:ext uri="{FF2B5EF4-FFF2-40B4-BE49-F238E27FC236}">
                <a16:creationId xmlns:a16="http://schemas.microsoft.com/office/drawing/2014/main" id="{0E6B1917-5192-48AC-88F9-796F6BFD91D9}"/>
              </a:ext>
            </a:extLst>
          </p:cNvPr>
          <p:cNvSpPr txBox="1">
            <a:spLocks noChangeArrowheads="1"/>
          </p:cNvSpPr>
          <p:nvPr/>
        </p:nvSpPr>
        <p:spPr bwMode="auto">
          <a:xfrm>
            <a:off x="7456448" y="356136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7</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39" name="Text Box 62">
            <a:extLst>
              <a:ext uri="{FF2B5EF4-FFF2-40B4-BE49-F238E27FC236}">
                <a16:creationId xmlns:a16="http://schemas.microsoft.com/office/drawing/2014/main" id="{7601B3E2-4719-4AFA-9203-2E8172732F5E}"/>
              </a:ext>
            </a:extLst>
          </p:cNvPr>
          <p:cNvSpPr txBox="1">
            <a:spLocks noChangeArrowheads="1"/>
          </p:cNvSpPr>
          <p:nvPr/>
        </p:nvSpPr>
        <p:spPr bwMode="auto">
          <a:xfrm>
            <a:off x="7630170" y="322086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6</a:t>
            </a:r>
            <a:endParaRPr lang="en-US" altLang="zh-CN" sz="2400" dirty="0">
              <a:solidFill>
                <a:srgbClr val="CC0000"/>
              </a:solidFill>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96740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500"/>
                                        <p:tgtEl>
                                          <p:spTgt spid="39"/>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P spid="36" grpId="0" animBg="1"/>
      <p:bldP spid="37" grpId="0" animBg="1"/>
      <p:bldP spid="3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客户机</a:t>
            </a:r>
            <a:r>
              <a:rPr lang="en-US" altLang="zh-CN" dirty="0"/>
              <a:t>/</a:t>
            </a:r>
            <a:r>
              <a:rPr lang="zh-CN" altLang="en-US" dirty="0"/>
              <a:t>服务器体系架构</a:t>
            </a:r>
          </a:p>
        </p:txBody>
      </p:sp>
      <p:grpSp>
        <p:nvGrpSpPr>
          <p:cNvPr id="12" name="组合 11">
            <a:extLst>
              <a:ext uri="{FF2B5EF4-FFF2-40B4-BE49-F238E27FC236}">
                <a16:creationId xmlns:a16="http://schemas.microsoft.com/office/drawing/2014/main" id="{2FD003C0-2411-4352-B583-788352C9A0CC}"/>
              </a:ext>
            </a:extLst>
          </p:cNvPr>
          <p:cNvGrpSpPr/>
          <p:nvPr/>
        </p:nvGrpSpPr>
        <p:grpSpPr>
          <a:xfrm>
            <a:off x="5784884" y="3508580"/>
            <a:ext cx="912086" cy="1152591"/>
            <a:chOff x="3842842" y="2765171"/>
            <a:chExt cx="912086" cy="1152591"/>
          </a:xfrm>
        </p:grpSpPr>
        <p:sp>
          <p:nvSpPr>
            <p:cNvPr id="13" name="椭圆 12">
              <a:extLst>
                <a:ext uri="{FF2B5EF4-FFF2-40B4-BE49-F238E27FC236}">
                  <a16:creationId xmlns:a16="http://schemas.microsoft.com/office/drawing/2014/main" id="{EBAEE595-91DB-4B93-BCA4-8C86C661749F}"/>
                </a:ext>
              </a:extLst>
            </p:cNvPr>
            <p:cNvSpPr/>
            <p:nvPr/>
          </p:nvSpPr>
          <p:spPr>
            <a:xfrm>
              <a:off x="3842842" y="2963657"/>
              <a:ext cx="912086" cy="912086"/>
            </a:xfrm>
            <a:prstGeom prst="ellipse">
              <a:avLst/>
            </a:prstGeom>
            <a:solidFill>
              <a:schemeClr val="bg1"/>
            </a:solidFill>
            <a:ln w="28575">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22">
              <a:extLst>
                <a:ext uri="{FF2B5EF4-FFF2-40B4-BE49-F238E27FC236}">
                  <a16:creationId xmlns:a16="http://schemas.microsoft.com/office/drawing/2014/main" id="{05404985-5B0F-41D9-919A-A2C8D745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323" y="2765171"/>
              <a:ext cx="757357" cy="75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ED950668-83BE-499E-8530-40D62AEC2F2D}"/>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a:t>
              </a:r>
              <a:endParaRPr lang="zh-CN" altLang="en-US" sz="2400" dirty="0"/>
            </a:p>
          </p:txBody>
        </p:sp>
      </p:grpSp>
      <p:grpSp>
        <p:nvGrpSpPr>
          <p:cNvPr id="16" name="组合 15">
            <a:extLst>
              <a:ext uri="{FF2B5EF4-FFF2-40B4-BE49-F238E27FC236}">
                <a16:creationId xmlns:a16="http://schemas.microsoft.com/office/drawing/2014/main" id="{B26B80D6-3DF6-47C3-8903-CDB55CD5E8FC}"/>
              </a:ext>
            </a:extLst>
          </p:cNvPr>
          <p:cNvGrpSpPr/>
          <p:nvPr/>
        </p:nvGrpSpPr>
        <p:grpSpPr>
          <a:xfrm>
            <a:off x="8192749" y="3056707"/>
            <a:ext cx="939090" cy="1209531"/>
            <a:chOff x="6237762" y="2708231"/>
            <a:chExt cx="939090" cy="1209531"/>
          </a:xfrm>
        </p:grpSpPr>
        <p:grpSp>
          <p:nvGrpSpPr>
            <p:cNvPr id="17" name="组合 16">
              <a:extLst>
                <a:ext uri="{FF2B5EF4-FFF2-40B4-BE49-F238E27FC236}">
                  <a16:creationId xmlns:a16="http://schemas.microsoft.com/office/drawing/2014/main" id="{8D67B00A-F4C0-43B4-932D-C0892804A7F9}"/>
                </a:ext>
              </a:extLst>
            </p:cNvPr>
            <p:cNvGrpSpPr/>
            <p:nvPr/>
          </p:nvGrpSpPr>
          <p:grpSpPr>
            <a:xfrm>
              <a:off x="6264766" y="2963657"/>
              <a:ext cx="912086" cy="954105"/>
              <a:chOff x="3842842" y="2963657"/>
              <a:chExt cx="912086" cy="954105"/>
            </a:xfrm>
          </p:grpSpPr>
          <p:sp>
            <p:nvSpPr>
              <p:cNvPr id="19" name="椭圆 18">
                <a:extLst>
                  <a:ext uri="{FF2B5EF4-FFF2-40B4-BE49-F238E27FC236}">
                    <a16:creationId xmlns:a16="http://schemas.microsoft.com/office/drawing/2014/main" id="{F63095F7-4D76-4A21-8FB9-095066F6D0B0}"/>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79F2822-004C-47A2-BE1E-C6C5BE56D4D5}"/>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18" name="图片 17">
              <a:extLst>
                <a:ext uri="{FF2B5EF4-FFF2-40B4-BE49-F238E27FC236}">
                  <a16:creationId xmlns:a16="http://schemas.microsoft.com/office/drawing/2014/main" id="{F5D63A9B-3D98-4A6E-8001-3B7BD5294C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762" y="2708231"/>
              <a:ext cx="87153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组合 20">
            <a:extLst>
              <a:ext uri="{FF2B5EF4-FFF2-40B4-BE49-F238E27FC236}">
                <a16:creationId xmlns:a16="http://schemas.microsoft.com/office/drawing/2014/main" id="{3A69D252-A98E-4DAE-A76D-425AE612A3DB}"/>
              </a:ext>
            </a:extLst>
          </p:cNvPr>
          <p:cNvGrpSpPr/>
          <p:nvPr/>
        </p:nvGrpSpPr>
        <p:grpSpPr>
          <a:xfrm>
            <a:off x="7607157" y="4825984"/>
            <a:ext cx="912086" cy="1091903"/>
            <a:chOff x="5650234" y="4141858"/>
            <a:chExt cx="912086" cy="1091903"/>
          </a:xfrm>
        </p:grpSpPr>
        <p:grpSp>
          <p:nvGrpSpPr>
            <p:cNvPr id="22" name="组合 21">
              <a:extLst>
                <a:ext uri="{FF2B5EF4-FFF2-40B4-BE49-F238E27FC236}">
                  <a16:creationId xmlns:a16="http://schemas.microsoft.com/office/drawing/2014/main" id="{F44C4ECD-86E2-4D7F-92DA-00B0AA3258BA}"/>
                </a:ext>
              </a:extLst>
            </p:cNvPr>
            <p:cNvGrpSpPr/>
            <p:nvPr/>
          </p:nvGrpSpPr>
          <p:grpSpPr>
            <a:xfrm>
              <a:off x="5650234" y="4279656"/>
              <a:ext cx="912086" cy="954105"/>
              <a:chOff x="3842842" y="2963657"/>
              <a:chExt cx="912086" cy="954105"/>
            </a:xfrm>
          </p:grpSpPr>
          <p:sp>
            <p:nvSpPr>
              <p:cNvPr id="24" name="椭圆 23">
                <a:extLst>
                  <a:ext uri="{FF2B5EF4-FFF2-40B4-BE49-F238E27FC236}">
                    <a16:creationId xmlns:a16="http://schemas.microsoft.com/office/drawing/2014/main" id="{2B7F610F-D2E3-4C82-B13C-F0167ECB015F}"/>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E9B7C85-3D4F-4669-B597-DCB2637F51BE}"/>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3" name="Picture 777" descr="access_point_stylized_small">
              <a:extLst>
                <a:ext uri="{FF2B5EF4-FFF2-40B4-BE49-F238E27FC236}">
                  <a16:creationId xmlns:a16="http://schemas.microsoft.com/office/drawing/2014/main" id="{5859EF93-03B1-4516-B5D4-0B160AA3A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992" y="4141858"/>
              <a:ext cx="709126" cy="58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组合 25">
            <a:extLst>
              <a:ext uri="{FF2B5EF4-FFF2-40B4-BE49-F238E27FC236}">
                <a16:creationId xmlns:a16="http://schemas.microsoft.com/office/drawing/2014/main" id="{C2D7228E-639D-4375-8A03-19C9ABE9F462}"/>
              </a:ext>
            </a:extLst>
          </p:cNvPr>
          <p:cNvGrpSpPr/>
          <p:nvPr/>
        </p:nvGrpSpPr>
        <p:grpSpPr>
          <a:xfrm>
            <a:off x="5751108" y="5348443"/>
            <a:ext cx="945862" cy="1054850"/>
            <a:chOff x="3202826" y="4655129"/>
            <a:chExt cx="945862" cy="1054850"/>
          </a:xfrm>
        </p:grpSpPr>
        <p:grpSp>
          <p:nvGrpSpPr>
            <p:cNvPr id="27" name="组合 26">
              <a:extLst>
                <a:ext uri="{FF2B5EF4-FFF2-40B4-BE49-F238E27FC236}">
                  <a16:creationId xmlns:a16="http://schemas.microsoft.com/office/drawing/2014/main" id="{D4C44E24-524B-48A7-89DB-4BDDF537C078}"/>
                </a:ext>
              </a:extLst>
            </p:cNvPr>
            <p:cNvGrpSpPr/>
            <p:nvPr/>
          </p:nvGrpSpPr>
          <p:grpSpPr>
            <a:xfrm>
              <a:off x="3202826" y="4755874"/>
              <a:ext cx="912086" cy="954105"/>
              <a:chOff x="3842842" y="2963657"/>
              <a:chExt cx="912086" cy="954105"/>
            </a:xfrm>
          </p:grpSpPr>
          <p:sp>
            <p:nvSpPr>
              <p:cNvPr id="29" name="椭圆 28">
                <a:extLst>
                  <a:ext uri="{FF2B5EF4-FFF2-40B4-BE49-F238E27FC236}">
                    <a16:creationId xmlns:a16="http://schemas.microsoft.com/office/drawing/2014/main" id="{C6E10676-39CA-435D-AB23-42C65C900DAF}"/>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2636F10-3028-4A18-84F8-E7F955A7FB2E}"/>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8" name="图片 129">
              <a:extLst>
                <a:ext uri="{FF2B5EF4-FFF2-40B4-BE49-F238E27FC236}">
                  <a16:creationId xmlns:a16="http://schemas.microsoft.com/office/drawing/2014/main" id="{2865607D-35E4-42A6-B760-D6E077A9E7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组合 38">
            <a:extLst>
              <a:ext uri="{FF2B5EF4-FFF2-40B4-BE49-F238E27FC236}">
                <a16:creationId xmlns:a16="http://schemas.microsoft.com/office/drawing/2014/main" id="{E505488D-F814-479B-9E00-2BBADCD8610D}"/>
              </a:ext>
            </a:extLst>
          </p:cNvPr>
          <p:cNvGrpSpPr/>
          <p:nvPr/>
        </p:nvGrpSpPr>
        <p:grpSpPr>
          <a:xfrm>
            <a:off x="4039846" y="4630007"/>
            <a:ext cx="950653" cy="1287880"/>
            <a:chOff x="1315981" y="3960434"/>
            <a:chExt cx="950653" cy="1287880"/>
          </a:xfrm>
        </p:grpSpPr>
        <p:grpSp>
          <p:nvGrpSpPr>
            <p:cNvPr id="40" name="组合 39">
              <a:extLst>
                <a:ext uri="{FF2B5EF4-FFF2-40B4-BE49-F238E27FC236}">
                  <a16:creationId xmlns:a16="http://schemas.microsoft.com/office/drawing/2014/main" id="{40C733DB-9FC4-41E8-8ED7-939D0B6E9C2C}"/>
                </a:ext>
              </a:extLst>
            </p:cNvPr>
            <p:cNvGrpSpPr/>
            <p:nvPr/>
          </p:nvGrpSpPr>
          <p:grpSpPr>
            <a:xfrm>
              <a:off x="1335265" y="4294209"/>
              <a:ext cx="912086" cy="954105"/>
              <a:chOff x="3842842" y="2963657"/>
              <a:chExt cx="912086" cy="954105"/>
            </a:xfrm>
          </p:grpSpPr>
          <p:sp>
            <p:nvSpPr>
              <p:cNvPr id="42" name="椭圆 41">
                <a:extLst>
                  <a:ext uri="{FF2B5EF4-FFF2-40B4-BE49-F238E27FC236}">
                    <a16:creationId xmlns:a16="http://schemas.microsoft.com/office/drawing/2014/main" id="{3491E8D9-FB8F-4CB6-B66D-998A3C27AB25}"/>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030F15E-58FA-45E8-B0D3-4D1A51183367}"/>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41" name="图片 152">
              <a:extLst>
                <a:ext uri="{FF2B5EF4-FFF2-40B4-BE49-F238E27FC236}">
                  <a16:creationId xmlns:a16="http://schemas.microsoft.com/office/drawing/2014/main" id="{FB4314AE-8612-4980-BC77-F57D6319B8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5981" y="3960434"/>
              <a:ext cx="950653" cy="95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 name="组合 43">
            <a:extLst>
              <a:ext uri="{FF2B5EF4-FFF2-40B4-BE49-F238E27FC236}">
                <a16:creationId xmlns:a16="http://schemas.microsoft.com/office/drawing/2014/main" id="{B715DAAA-FE77-4098-A16A-92CC99D92FD5}"/>
              </a:ext>
            </a:extLst>
          </p:cNvPr>
          <p:cNvGrpSpPr/>
          <p:nvPr/>
        </p:nvGrpSpPr>
        <p:grpSpPr>
          <a:xfrm>
            <a:off x="3478823" y="3064386"/>
            <a:ext cx="939090" cy="1209531"/>
            <a:chOff x="6237762" y="2708231"/>
            <a:chExt cx="939090" cy="1209531"/>
          </a:xfrm>
        </p:grpSpPr>
        <p:grpSp>
          <p:nvGrpSpPr>
            <p:cNvPr id="45" name="组合 44">
              <a:extLst>
                <a:ext uri="{FF2B5EF4-FFF2-40B4-BE49-F238E27FC236}">
                  <a16:creationId xmlns:a16="http://schemas.microsoft.com/office/drawing/2014/main" id="{A8555286-7858-447B-B4FF-7A0EF5E5363A}"/>
                </a:ext>
              </a:extLst>
            </p:cNvPr>
            <p:cNvGrpSpPr/>
            <p:nvPr/>
          </p:nvGrpSpPr>
          <p:grpSpPr>
            <a:xfrm>
              <a:off x="6264766" y="2963657"/>
              <a:ext cx="912086" cy="954105"/>
              <a:chOff x="3842842" y="2963657"/>
              <a:chExt cx="912086" cy="954105"/>
            </a:xfrm>
          </p:grpSpPr>
          <p:sp>
            <p:nvSpPr>
              <p:cNvPr id="47" name="椭圆 46">
                <a:extLst>
                  <a:ext uri="{FF2B5EF4-FFF2-40B4-BE49-F238E27FC236}">
                    <a16:creationId xmlns:a16="http://schemas.microsoft.com/office/drawing/2014/main" id="{0166E4AC-6982-4920-B511-FDDFAA40EA98}"/>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38E67FCD-8061-46D9-92AA-CC0F0C067760}"/>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46" name="图片 45">
              <a:extLst>
                <a:ext uri="{FF2B5EF4-FFF2-40B4-BE49-F238E27FC236}">
                  <a16:creationId xmlns:a16="http://schemas.microsoft.com/office/drawing/2014/main" id="{19E7C1CA-1252-499A-8A9D-5CE4F0B5D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762" y="2708231"/>
              <a:ext cx="87153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组合 48">
            <a:extLst>
              <a:ext uri="{FF2B5EF4-FFF2-40B4-BE49-F238E27FC236}">
                <a16:creationId xmlns:a16="http://schemas.microsoft.com/office/drawing/2014/main" id="{A1FD5D21-BA96-4F5B-8D9A-047895E24B36}"/>
              </a:ext>
            </a:extLst>
          </p:cNvPr>
          <p:cNvGrpSpPr/>
          <p:nvPr/>
        </p:nvGrpSpPr>
        <p:grpSpPr>
          <a:xfrm>
            <a:off x="4485412" y="3799795"/>
            <a:ext cx="3601976" cy="1508660"/>
            <a:chOff x="2313673" y="3336221"/>
            <a:chExt cx="3601976" cy="1508660"/>
          </a:xfrm>
        </p:grpSpPr>
        <p:cxnSp>
          <p:nvCxnSpPr>
            <p:cNvPr id="50" name="直接箭头连接符 49">
              <a:extLst>
                <a:ext uri="{FF2B5EF4-FFF2-40B4-BE49-F238E27FC236}">
                  <a16:creationId xmlns:a16="http://schemas.microsoft.com/office/drawing/2014/main" id="{3AA60EE7-7E14-4286-B969-218878913493}"/>
                </a:ext>
              </a:extLst>
            </p:cNvPr>
            <p:cNvCxnSpPr/>
            <p:nvPr/>
          </p:nvCxnSpPr>
          <p:spPr>
            <a:xfrm flipH="1">
              <a:off x="4571144" y="3336221"/>
              <a:ext cx="1344505" cy="29505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60767325-1F66-4B44-975A-966EB25AC5FE}"/>
                </a:ext>
              </a:extLst>
            </p:cNvPr>
            <p:cNvCxnSpPr/>
            <p:nvPr/>
          </p:nvCxnSpPr>
          <p:spPr>
            <a:xfrm flipH="1" flipV="1">
              <a:off x="4559444" y="4002078"/>
              <a:ext cx="875974" cy="619069"/>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81D5D40D-8C2B-4B13-9312-DB5C328DD2BD}"/>
                </a:ext>
              </a:extLst>
            </p:cNvPr>
            <p:cNvCxnSpPr/>
            <p:nvPr/>
          </p:nvCxnSpPr>
          <p:spPr>
            <a:xfrm flipH="1" flipV="1">
              <a:off x="4025828" y="4178397"/>
              <a:ext cx="9584" cy="666484"/>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C6FEFAC3-EC64-4BDC-A8D9-B396B0A9B436}"/>
                </a:ext>
              </a:extLst>
            </p:cNvPr>
            <p:cNvCxnSpPr/>
            <p:nvPr/>
          </p:nvCxnSpPr>
          <p:spPr>
            <a:xfrm flipV="1">
              <a:off x="2656586" y="3966764"/>
              <a:ext cx="882138" cy="65438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2ED56309-C61C-43E7-A07E-14DB05CD9F4C}"/>
                </a:ext>
              </a:extLst>
            </p:cNvPr>
            <p:cNvCxnSpPr/>
            <p:nvPr/>
          </p:nvCxnSpPr>
          <p:spPr>
            <a:xfrm>
              <a:off x="2313673" y="3457798"/>
              <a:ext cx="1253559" cy="238292"/>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接箭头连接符 54">
            <a:extLst>
              <a:ext uri="{FF2B5EF4-FFF2-40B4-BE49-F238E27FC236}">
                <a16:creationId xmlns:a16="http://schemas.microsoft.com/office/drawing/2014/main" id="{D5459B5A-762C-47A0-A5C3-841D9F67451C}"/>
              </a:ext>
            </a:extLst>
          </p:cNvPr>
          <p:cNvCxnSpPr/>
          <p:nvPr/>
        </p:nvCxnSpPr>
        <p:spPr>
          <a:xfrm flipV="1">
            <a:off x="4852010" y="4465651"/>
            <a:ext cx="579393" cy="410755"/>
          </a:xfrm>
          <a:prstGeom prst="straightConnector1">
            <a:avLst/>
          </a:prstGeom>
          <a:ln w="38100">
            <a:solidFill>
              <a:srgbClr val="FFC0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D13CE5FD-1496-4087-964D-4C7F60AE9842}"/>
              </a:ext>
            </a:extLst>
          </p:cNvPr>
          <p:cNvCxnSpPr/>
          <p:nvPr/>
        </p:nvCxnSpPr>
        <p:spPr>
          <a:xfrm flipH="1">
            <a:off x="5005429" y="4750775"/>
            <a:ext cx="597651" cy="423698"/>
          </a:xfrm>
          <a:prstGeom prst="straightConnector1">
            <a:avLst/>
          </a:prstGeom>
          <a:ln w="38100">
            <a:solidFill>
              <a:srgbClr val="009FF6"/>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86317817-D2B6-4B47-B6F5-76A63B7CB9F5}"/>
              </a:ext>
            </a:extLst>
          </p:cNvPr>
          <p:cNvCxnSpPr/>
          <p:nvPr/>
        </p:nvCxnSpPr>
        <p:spPr>
          <a:xfrm flipV="1">
            <a:off x="6639624" y="5668243"/>
            <a:ext cx="1078787" cy="27971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十字形 57">
            <a:extLst>
              <a:ext uri="{FF2B5EF4-FFF2-40B4-BE49-F238E27FC236}">
                <a16:creationId xmlns:a16="http://schemas.microsoft.com/office/drawing/2014/main" id="{BC1667DA-2E19-45C0-854D-9AA093F487CF}"/>
              </a:ext>
            </a:extLst>
          </p:cNvPr>
          <p:cNvSpPr/>
          <p:nvPr/>
        </p:nvSpPr>
        <p:spPr>
          <a:xfrm rot="1340907">
            <a:off x="6864386" y="5501981"/>
            <a:ext cx="575353" cy="575353"/>
          </a:xfrm>
          <a:prstGeom prst="plus">
            <a:avLst>
              <a:gd name="adj" fmla="val 4803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上箭头 83">
            <a:extLst>
              <a:ext uri="{FF2B5EF4-FFF2-40B4-BE49-F238E27FC236}">
                <a16:creationId xmlns:a16="http://schemas.microsoft.com/office/drawing/2014/main" id="{AFAE3C3F-D096-4171-9719-867460567729}"/>
              </a:ext>
            </a:extLst>
          </p:cNvPr>
          <p:cNvSpPr/>
          <p:nvPr/>
        </p:nvSpPr>
        <p:spPr>
          <a:xfrm>
            <a:off x="6098185" y="3170065"/>
            <a:ext cx="261545" cy="471414"/>
          </a:xfrm>
          <a:prstGeom prst="up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4C04F1E0-BB64-4622-B477-A0FD0319F9C5}"/>
              </a:ext>
            </a:extLst>
          </p:cNvPr>
          <p:cNvGrpSpPr/>
          <p:nvPr/>
        </p:nvGrpSpPr>
        <p:grpSpPr>
          <a:xfrm>
            <a:off x="5769647" y="2469727"/>
            <a:ext cx="936792" cy="954105"/>
            <a:chOff x="3818136" y="2963657"/>
            <a:chExt cx="936792" cy="954105"/>
          </a:xfrm>
        </p:grpSpPr>
        <p:sp>
          <p:nvSpPr>
            <p:cNvPr id="61" name="椭圆 60">
              <a:extLst>
                <a:ext uri="{FF2B5EF4-FFF2-40B4-BE49-F238E27FC236}">
                  <a16:creationId xmlns:a16="http://schemas.microsoft.com/office/drawing/2014/main" id="{57FB562E-7962-4065-A274-052058134CEF}"/>
                </a:ext>
              </a:extLst>
            </p:cNvPr>
            <p:cNvSpPr/>
            <p:nvPr/>
          </p:nvSpPr>
          <p:spPr>
            <a:xfrm>
              <a:off x="3842842" y="2963657"/>
              <a:ext cx="912086" cy="912086"/>
            </a:xfrm>
            <a:prstGeom prst="ellipse">
              <a:avLst/>
            </a:prstGeom>
            <a:solidFill>
              <a:schemeClr val="bg1"/>
            </a:solidFill>
            <a:ln w="28575">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122">
              <a:extLst>
                <a:ext uri="{FF2B5EF4-FFF2-40B4-BE49-F238E27FC236}">
                  <a16:creationId xmlns:a16="http://schemas.microsoft.com/office/drawing/2014/main" id="{868F3D11-7DD4-48F4-8250-D2E0C0F2F6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8136" y="2972610"/>
              <a:ext cx="462260" cy="46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矩形 62">
              <a:extLst>
                <a:ext uri="{FF2B5EF4-FFF2-40B4-BE49-F238E27FC236}">
                  <a16:creationId xmlns:a16="http://schemas.microsoft.com/office/drawing/2014/main" id="{6F0E07FC-628A-4FF8-BCA9-741B54D70BCB}"/>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a:t>
              </a:r>
              <a:endParaRPr lang="zh-CN" altLang="en-US" sz="2400" dirty="0"/>
            </a:p>
          </p:txBody>
        </p:sp>
        <p:pic>
          <p:nvPicPr>
            <p:cNvPr id="64" name="图片 122">
              <a:extLst>
                <a:ext uri="{FF2B5EF4-FFF2-40B4-BE49-F238E27FC236}">
                  <a16:creationId xmlns:a16="http://schemas.microsoft.com/office/drawing/2014/main" id="{5434E50D-AA03-4B66-89DC-CD0EC5C9AD3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42631" y="2972610"/>
              <a:ext cx="462260" cy="46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图片 122">
              <a:extLst>
                <a:ext uri="{FF2B5EF4-FFF2-40B4-BE49-F238E27FC236}">
                  <a16:creationId xmlns:a16="http://schemas.microsoft.com/office/drawing/2014/main" id="{F032BE8C-CD32-4D2D-A700-8703FC90106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78510" y="2972610"/>
              <a:ext cx="462260" cy="46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4952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2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3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4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50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nodeType="withEffect">
                                  <p:stCondLst>
                                    <p:cond delay="60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par>
                                <p:cTn id="35" presetID="55" presetClass="entr" presetSubtype="0" fill="hold" nodeType="withEffect">
                                  <p:stCondLst>
                                    <p:cond delay="600"/>
                                  </p:stCondLst>
                                  <p:childTnLst>
                                    <p:set>
                                      <p:cBhvr>
                                        <p:cTn id="36" dur="1" fill="hold">
                                          <p:stCondLst>
                                            <p:cond delay="0"/>
                                          </p:stCondLst>
                                        </p:cTn>
                                        <p:tgtEl>
                                          <p:spTgt spid="49"/>
                                        </p:tgtEl>
                                        <p:attrNameLst>
                                          <p:attrName>style.visibility</p:attrName>
                                        </p:attrNameLst>
                                      </p:cBhvr>
                                      <p:to>
                                        <p:strVal val="visible"/>
                                      </p:to>
                                    </p:set>
                                    <p:anim calcmode="lin" valueType="num">
                                      <p:cBhvr>
                                        <p:cTn id="37" dur="500" fill="hold"/>
                                        <p:tgtEl>
                                          <p:spTgt spid="49"/>
                                        </p:tgtEl>
                                        <p:attrNameLst>
                                          <p:attrName>ppt_w</p:attrName>
                                        </p:attrNameLst>
                                      </p:cBhvr>
                                      <p:tavLst>
                                        <p:tav tm="0">
                                          <p:val>
                                            <p:strVal val="#ppt_w*0.70"/>
                                          </p:val>
                                        </p:tav>
                                        <p:tav tm="100000">
                                          <p:val>
                                            <p:strVal val="#ppt_w"/>
                                          </p:val>
                                        </p:tav>
                                      </p:tavLst>
                                    </p:anim>
                                    <p:anim calcmode="lin" valueType="num">
                                      <p:cBhvr>
                                        <p:cTn id="38" dur="500" fill="hold"/>
                                        <p:tgtEl>
                                          <p:spTgt spid="49"/>
                                        </p:tgtEl>
                                        <p:attrNameLst>
                                          <p:attrName>ppt_h</p:attrName>
                                        </p:attrNameLst>
                                      </p:cBhvr>
                                      <p:tavLst>
                                        <p:tav tm="0">
                                          <p:val>
                                            <p:strVal val="#ppt_h"/>
                                          </p:val>
                                        </p:tav>
                                        <p:tav tm="100000">
                                          <p:val>
                                            <p:strVal val="#ppt_h"/>
                                          </p:val>
                                        </p:tav>
                                      </p:tavLst>
                                    </p:anim>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500"/>
                                        <p:tgtEl>
                                          <p:spTgt spid="55"/>
                                        </p:tgtEl>
                                      </p:cBhvr>
                                    </p:animEffect>
                                  </p:childTnLst>
                                </p:cTn>
                              </p:par>
                            </p:childTnLst>
                          </p:cTn>
                        </p:par>
                        <p:par>
                          <p:cTn id="45" fill="hold">
                            <p:stCondLst>
                              <p:cond delay="500"/>
                            </p:stCondLst>
                            <p:childTnLst>
                              <p:par>
                                <p:cTn id="46" presetID="22" presetClass="entr" presetSubtype="2"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right)">
                                      <p:cBhvr>
                                        <p:cTn id="48" dur="500"/>
                                        <p:tgtEl>
                                          <p:spTgt spid="5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55"/>
                                        </p:tgtEl>
                                      </p:cBhvr>
                                    </p:animEffect>
                                    <p:set>
                                      <p:cBhvr>
                                        <p:cTn id="53" dur="1" fill="hold">
                                          <p:stCondLst>
                                            <p:cond delay="499"/>
                                          </p:stCondLst>
                                        </p:cTn>
                                        <p:tgtEl>
                                          <p:spTgt spid="5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56"/>
                                        </p:tgtEl>
                                      </p:cBhvr>
                                    </p:animEffect>
                                    <p:set>
                                      <p:cBhvr>
                                        <p:cTn id="56" dur="1" fill="hold">
                                          <p:stCondLst>
                                            <p:cond delay="499"/>
                                          </p:stCondLst>
                                        </p:cTn>
                                        <p:tgtEl>
                                          <p:spTgt spid="56"/>
                                        </p:tgtEl>
                                        <p:attrNameLst>
                                          <p:attrName>style.visibility</p:attrName>
                                        </p:attrNameLst>
                                      </p:cBhvr>
                                      <p:to>
                                        <p:strVal val="hidden"/>
                                      </p:to>
                                    </p:set>
                                  </p:childTnLst>
                                </p:cTn>
                              </p:par>
                              <p:par>
                                <p:cTn id="57" presetID="16" presetClass="entr" presetSubtype="37"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barn(outVertical)">
                                      <p:cBhvr>
                                        <p:cTn id="59" dur="500"/>
                                        <p:tgtEl>
                                          <p:spTgt spid="57"/>
                                        </p:tgtEl>
                                      </p:cBhvr>
                                    </p:animEffect>
                                  </p:childTnLst>
                                </p:cTn>
                              </p:par>
                              <p:par>
                                <p:cTn id="60" presetID="10" presetClass="entr" presetSubtype="0" fill="hold" grpId="0" nodeType="withEffect">
                                  <p:stCondLst>
                                    <p:cond delay="10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59"/>
                                        </p:tgtEl>
                                        <p:attrNameLst>
                                          <p:attrName>style.visibility</p:attrName>
                                        </p:attrNameLst>
                                      </p:cBhvr>
                                      <p:to>
                                        <p:strVal val="visible"/>
                                      </p:to>
                                    </p:set>
                                    <p:anim calcmode="lin" valueType="num">
                                      <p:cBhvr additive="base">
                                        <p:cTn id="67" dur="500"/>
                                        <p:tgtEl>
                                          <p:spTgt spid="59"/>
                                        </p:tgtEl>
                                        <p:attrNameLst>
                                          <p:attrName>ppt_y</p:attrName>
                                        </p:attrNameLst>
                                      </p:cBhvr>
                                      <p:tavLst>
                                        <p:tav tm="0">
                                          <p:val>
                                            <p:strVal val="#ppt_y+#ppt_h*1.125000"/>
                                          </p:val>
                                        </p:tav>
                                        <p:tav tm="100000">
                                          <p:val>
                                            <p:strVal val="#ppt_y"/>
                                          </p:val>
                                        </p:tav>
                                      </p:tavLst>
                                    </p:anim>
                                    <p:animEffect transition="in" filter="wipe(up)">
                                      <p:cBhvr>
                                        <p:cTn id="68" dur="500"/>
                                        <p:tgtEl>
                                          <p:spTgt spid="59"/>
                                        </p:tgtEl>
                                      </p:cBhvr>
                                    </p:animEffect>
                                  </p:childTnLst>
                                </p:cTn>
                              </p:par>
                              <p:par>
                                <p:cTn id="69" presetID="10" presetClass="entr" presetSubtype="0" fill="hold" nodeType="withEffect">
                                  <p:stCondLst>
                                    <p:cond delay="20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718660"/>
            <a:ext cx="9601196" cy="691685"/>
          </a:xfrm>
        </p:spPr>
        <p:txBody>
          <a:bodyPr/>
          <a:lstStyle/>
          <a:p>
            <a:r>
              <a:rPr lang="en-US" altLang="zh-CN" dirty="0"/>
              <a:t>DNS</a:t>
            </a:r>
            <a:r>
              <a:rPr lang="zh-CN" altLang="en-US" dirty="0"/>
              <a:t>解析过程</a:t>
            </a:r>
            <a:r>
              <a:rPr lang="en-US" altLang="zh-CN" dirty="0"/>
              <a:t>——</a:t>
            </a:r>
            <a:r>
              <a:rPr lang="zh-CN" altLang="en-US" dirty="0"/>
              <a:t>纯递归</a:t>
            </a:r>
          </a:p>
        </p:txBody>
      </p:sp>
      <p:grpSp>
        <p:nvGrpSpPr>
          <p:cNvPr id="4" name="组合 3">
            <a:extLst>
              <a:ext uri="{FF2B5EF4-FFF2-40B4-BE49-F238E27FC236}">
                <a16:creationId xmlns:a16="http://schemas.microsoft.com/office/drawing/2014/main" id="{F9A77247-87E8-45C4-BA0F-E8DB6BC214F8}"/>
              </a:ext>
            </a:extLst>
          </p:cNvPr>
          <p:cNvGrpSpPr/>
          <p:nvPr/>
        </p:nvGrpSpPr>
        <p:grpSpPr>
          <a:xfrm>
            <a:off x="5582539" y="1371871"/>
            <a:ext cx="2385748" cy="780077"/>
            <a:chOff x="1052239" y="2113881"/>
            <a:chExt cx="7540294" cy="2465481"/>
          </a:xfrm>
        </p:grpSpPr>
        <p:pic>
          <p:nvPicPr>
            <p:cNvPr id="5" name="图片 4">
              <a:extLst>
                <a:ext uri="{FF2B5EF4-FFF2-40B4-BE49-F238E27FC236}">
                  <a16:creationId xmlns:a16="http://schemas.microsoft.com/office/drawing/2014/main" id="{10B86D37-C080-491C-AE1F-73121B875BB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396" t="12986" r="12509" b="19929"/>
            <a:stretch>
              <a:fillRect/>
            </a:stretch>
          </p:blipFill>
          <p:spPr>
            <a:xfrm>
              <a:off x="1052239" y="2278638"/>
              <a:ext cx="2278743" cy="2300724"/>
            </a:xfrm>
            <a:prstGeom prst="rect">
              <a:avLst/>
            </a:prstGeom>
          </p:spPr>
        </p:pic>
        <p:sp>
          <p:nvSpPr>
            <p:cNvPr id="6" name="文本框 5">
              <a:extLst>
                <a:ext uri="{FF2B5EF4-FFF2-40B4-BE49-F238E27FC236}">
                  <a16:creationId xmlns:a16="http://schemas.microsoft.com/office/drawing/2014/main" id="{58254C0A-6450-4074-A528-662E3D5E07B9}"/>
                </a:ext>
              </a:extLst>
            </p:cNvPr>
            <p:cNvSpPr txBox="1"/>
            <p:nvPr/>
          </p:nvSpPr>
          <p:spPr>
            <a:xfrm>
              <a:off x="3389589" y="2113881"/>
              <a:ext cx="5202944" cy="1167296"/>
            </a:xfrm>
            <a:prstGeom prst="rect">
              <a:avLst/>
            </a:prstGeom>
            <a:noFill/>
          </p:spPr>
          <p:txBody>
            <a:bodyPr wrap="square" rtlCol="0">
              <a:spAutoFit/>
            </a:bodyPr>
            <a:lstStyle/>
            <a:p>
              <a:pPr defTabSz="914400"/>
              <a:r>
                <a:rPr lang="zh-CN" altLang="en-US" dirty="0">
                  <a:solidFill>
                    <a:prstClr val="black"/>
                  </a:solidFill>
                  <a:latin typeface="思源黑体 CN Medium" panose="020B0600000000000000" pitchFamily="34" charset="-122"/>
                  <a:ea typeface="思源黑体 CN Medium" panose="020B0600000000000000" pitchFamily="34" charset="-122"/>
                </a:rPr>
                <a:t>根</a:t>
              </a:r>
              <a:r>
                <a:rPr lang="en-US" altLang="zh-CN" dirty="0">
                  <a:solidFill>
                    <a:prstClr val="black"/>
                  </a:solidFill>
                  <a:latin typeface="思源黑体 CN Medium" panose="020B0600000000000000" pitchFamily="34" charset="-122"/>
                  <a:ea typeface="思源黑体 CN Medium" panose="020B0600000000000000" pitchFamily="34" charset="-122"/>
                </a:rPr>
                <a:t>DNS</a:t>
              </a:r>
              <a:r>
                <a:rPr lang="zh-CN" altLang="en-US" dirty="0">
                  <a:solidFill>
                    <a:prstClr val="black"/>
                  </a:solidFill>
                  <a:latin typeface="思源黑体 CN Medium" panose="020B0600000000000000" pitchFamily="34" charset="-122"/>
                  <a:ea typeface="思源黑体 CN Medium" panose="020B0600000000000000" pitchFamily="34" charset="-122"/>
                </a:rPr>
                <a:t>服务器</a:t>
              </a:r>
            </a:p>
          </p:txBody>
        </p:sp>
      </p:grpSp>
      <p:grpSp>
        <p:nvGrpSpPr>
          <p:cNvPr id="7" name="组合 6">
            <a:extLst>
              <a:ext uri="{FF2B5EF4-FFF2-40B4-BE49-F238E27FC236}">
                <a16:creationId xmlns:a16="http://schemas.microsoft.com/office/drawing/2014/main" id="{A18C45EC-6930-4832-A954-250D7F9D6A6E}"/>
              </a:ext>
            </a:extLst>
          </p:cNvPr>
          <p:cNvGrpSpPr/>
          <p:nvPr/>
        </p:nvGrpSpPr>
        <p:grpSpPr>
          <a:xfrm>
            <a:off x="6721371" y="2251376"/>
            <a:ext cx="2538743" cy="1057009"/>
            <a:chOff x="2376105" y="2301848"/>
            <a:chExt cx="7321236" cy="3048206"/>
          </a:xfrm>
        </p:grpSpPr>
        <p:pic>
          <p:nvPicPr>
            <p:cNvPr id="8" name="图片 7">
              <a:extLst>
                <a:ext uri="{FF2B5EF4-FFF2-40B4-BE49-F238E27FC236}">
                  <a16:creationId xmlns:a16="http://schemas.microsoft.com/office/drawing/2014/main" id="{5D67F88A-13DD-4A78-9241-DAB252EB92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049" y="2301848"/>
              <a:ext cx="1536326" cy="2176098"/>
            </a:xfrm>
            <a:prstGeom prst="rect">
              <a:avLst/>
            </a:prstGeom>
          </p:spPr>
        </p:pic>
        <p:sp>
          <p:nvSpPr>
            <p:cNvPr id="9" name="文本框 8">
              <a:extLst>
                <a:ext uri="{FF2B5EF4-FFF2-40B4-BE49-F238E27FC236}">
                  <a16:creationId xmlns:a16="http://schemas.microsoft.com/office/drawing/2014/main" id="{4C9FF8CC-56C7-48C9-AAFE-ED97E052B3CE}"/>
                </a:ext>
              </a:extLst>
            </p:cNvPr>
            <p:cNvSpPr txBox="1"/>
            <p:nvPr/>
          </p:nvSpPr>
          <p:spPr>
            <a:xfrm>
              <a:off x="2376105" y="4284973"/>
              <a:ext cx="7321236" cy="1065081"/>
            </a:xfrm>
            <a:prstGeom prst="rect">
              <a:avLst/>
            </a:prstGeom>
            <a:noFill/>
          </p:spPr>
          <p:txBody>
            <a:bodyPr wrap="square" rtlCol="0">
              <a:spAutoFit/>
            </a:bodyPr>
            <a:lstStyle/>
            <a:p>
              <a:pPr defTabSz="914400"/>
              <a:r>
                <a:rPr lang="zh-CN" altLang="en-US" dirty="0">
                  <a:solidFill>
                    <a:prstClr val="black"/>
                  </a:solidFill>
                  <a:latin typeface="思源黑体 CN Medium" panose="020B0600000000000000" pitchFamily="34" charset="-122"/>
                  <a:ea typeface="思源黑体 CN Medium" panose="020B0600000000000000" pitchFamily="34" charset="-122"/>
                </a:rPr>
                <a:t>顶级域服务器 </a:t>
              </a:r>
              <a:r>
                <a:rPr lang="en-US" altLang="zh-CN" dirty="0">
                  <a:solidFill>
                    <a:prstClr val="black"/>
                  </a:solidFill>
                  <a:latin typeface="思源黑体 CN Medium" panose="020B0600000000000000" pitchFamily="34" charset="-122"/>
                  <a:ea typeface="思源黑体 CN Medium" panose="020B0600000000000000" pitchFamily="34" charset="-122"/>
                </a:rPr>
                <a:t>dns.com</a:t>
              </a:r>
              <a:endParaRPr lang="zh-CN" altLang="en-US" dirty="0">
                <a:solidFill>
                  <a:prstClr val="black"/>
                </a:solidFill>
                <a:latin typeface="思源黑体 CN Medium" panose="020B0600000000000000" pitchFamily="34" charset="-122"/>
                <a:ea typeface="思源黑体 CN Medium" panose="020B0600000000000000" pitchFamily="34" charset="-122"/>
              </a:endParaRPr>
            </a:p>
          </p:txBody>
        </p:sp>
      </p:grpSp>
      <p:grpSp>
        <p:nvGrpSpPr>
          <p:cNvPr id="10" name="组合 9">
            <a:extLst>
              <a:ext uri="{FF2B5EF4-FFF2-40B4-BE49-F238E27FC236}">
                <a16:creationId xmlns:a16="http://schemas.microsoft.com/office/drawing/2014/main" id="{11504446-501E-4796-B4D9-80F3760F3E1A}"/>
              </a:ext>
            </a:extLst>
          </p:cNvPr>
          <p:cNvGrpSpPr/>
          <p:nvPr/>
        </p:nvGrpSpPr>
        <p:grpSpPr>
          <a:xfrm>
            <a:off x="6721371" y="3740589"/>
            <a:ext cx="2415050" cy="1452196"/>
            <a:chOff x="4171793" y="2208922"/>
            <a:chExt cx="6123338" cy="3682034"/>
          </a:xfrm>
        </p:grpSpPr>
        <p:pic>
          <p:nvPicPr>
            <p:cNvPr id="11" name="图片 10">
              <a:extLst>
                <a:ext uri="{FF2B5EF4-FFF2-40B4-BE49-F238E27FC236}">
                  <a16:creationId xmlns:a16="http://schemas.microsoft.com/office/drawing/2014/main" id="{660ADD90-2643-4C2E-B762-626E3E54962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60653" y="2208922"/>
              <a:ext cx="2622063" cy="2372966"/>
            </a:xfrm>
            <a:prstGeom prst="rect">
              <a:avLst/>
            </a:prstGeom>
          </p:spPr>
        </p:pic>
        <p:sp>
          <p:nvSpPr>
            <p:cNvPr id="12" name="文本框 11">
              <a:extLst>
                <a:ext uri="{FF2B5EF4-FFF2-40B4-BE49-F238E27FC236}">
                  <a16:creationId xmlns:a16="http://schemas.microsoft.com/office/drawing/2014/main" id="{9955AE42-E8F8-4841-BF54-696396DE0C01}"/>
                </a:ext>
              </a:extLst>
            </p:cNvPr>
            <p:cNvSpPr txBox="1"/>
            <p:nvPr/>
          </p:nvSpPr>
          <p:spPr>
            <a:xfrm>
              <a:off x="4171793" y="4252188"/>
              <a:ext cx="6123338" cy="1638768"/>
            </a:xfrm>
            <a:prstGeom prst="rect">
              <a:avLst/>
            </a:prstGeom>
            <a:noFill/>
          </p:spPr>
          <p:txBody>
            <a:bodyPr wrap="square" rtlCol="0">
              <a:spAutoFit/>
            </a:bodyPr>
            <a:lstStyle/>
            <a:p>
              <a:pPr defTabSz="914400"/>
              <a:r>
                <a:rPr lang="zh-CN" altLang="en-US" dirty="0">
                  <a:solidFill>
                    <a:prstClr val="black"/>
                  </a:solidFill>
                  <a:latin typeface="思源黑体 CN Medium" panose="020B0600000000000000" pitchFamily="34" charset="-122"/>
                  <a:ea typeface="思源黑体 CN Medium" panose="020B0600000000000000" pitchFamily="34" charset="-122"/>
                </a:rPr>
                <a:t>权威</a:t>
              </a:r>
              <a:r>
                <a:rPr lang="en-US" altLang="zh-CN" dirty="0">
                  <a:solidFill>
                    <a:prstClr val="black"/>
                  </a:solidFill>
                  <a:latin typeface="思源黑体 CN Medium" panose="020B0600000000000000" pitchFamily="34" charset="-122"/>
                  <a:ea typeface="思源黑体 CN Medium" panose="020B0600000000000000" pitchFamily="34" charset="-122"/>
                </a:rPr>
                <a:t>DNS</a:t>
              </a:r>
              <a:r>
                <a:rPr lang="zh-CN" altLang="en-US" dirty="0">
                  <a:solidFill>
                    <a:prstClr val="black"/>
                  </a:solidFill>
                  <a:latin typeface="思源黑体 CN Medium" panose="020B0600000000000000" pitchFamily="34" charset="-122"/>
                  <a:ea typeface="思源黑体 CN Medium" panose="020B0600000000000000" pitchFamily="34" charset="-122"/>
                </a:rPr>
                <a:t>服务器</a:t>
              </a:r>
              <a:endParaRPr lang="en-US" altLang="zh-CN" dirty="0">
                <a:solidFill>
                  <a:prstClr val="black"/>
                </a:solidFill>
                <a:latin typeface="思源黑体 CN Medium" panose="020B0600000000000000" pitchFamily="34" charset="-122"/>
                <a:ea typeface="思源黑体 CN Medium" panose="020B0600000000000000" pitchFamily="34" charset="-122"/>
              </a:endParaRPr>
            </a:p>
            <a:p>
              <a:pPr defTabSz="914400"/>
              <a:r>
                <a:rPr lang="en-US" altLang="zh-CN" b="1" dirty="0">
                  <a:solidFill>
                    <a:srgbClr val="000000"/>
                  </a:solidFill>
                  <a:latin typeface="等线"/>
                  <a:ea typeface="楷体" panose="02010609060101010101" pitchFamily="49" charset="-122"/>
                  <a:cs typeface="Arial" panose="020B0604020202020204" pitchFamily="34" charset="0"/>
                </a:rPr>
                <a:t>dns.baidu.com</a:t>
              </a:r>
            </a:p>
          </p:txBody>
        </p:sp>
      </p:grpSp>
      <p:grpSp>
        <p:nvGrpSpPr>
          <p:cNvPr id="13" name="组合 12">
            <a:extLst>
              <a:ext uri="{FF2B5EF4-FFF2-40B4-BE49-F238E27FC236}">
                <a16:creationId xmlns:a16="http://schemas.microsoft.com/office/drawing/2014/main" id="{E8794F60-7C23-47D8-B252-9530B12B6524}"/>
              </a:ext>
            </a:extLst>
          </p:cNvPr>
          <p:cNvGrpSpPr/>
          <p:nvPr/>
        </p:nvGrpSpPr>
        <p:grpSpPr>
          <a:xfrm>
            <a:off x="3287767" y="2131057"/>
            <a:ext cx="1852184" cy="1681329"/>
            <a:chOff x="859720" y="2809098"/>
            <a:chExt cx="2411222" cy="2188798"/>
          </a:xfrm>
        </p:grpSpPr>
        <p:grpSp>
          <p:nvGrpSpPr>
            <p:cNvPr id="14" name="组合 13">
              <a:extLst>
                <a:ext uri="{FF2B5EF4-FFF2-40B4-BE49-F238E27FC236}">
                  <a16:creationId xmlns:a16="http://schemas.microsoft.com/office/drawing/2014/main" id="{808688F2-DCB1-4DB5-9CD2-C9E7A4BF022D}"/>
                </a:ext>
              </a:extLst>
            </p:cNvPr>
            <p:cNvGrpSpPr/>
            <p:nvPr/>
          </p:nvGrpSpPr>
          <p:grpSpPr>
            <a:xfrm>
              <a:off x="1129396" y="2809098"/>
              <a:ext cx="1357600" cy="986783"/>
              <a:chOff x="2969282" y="2305242"/>
              <a:chExt cx="1357600" cy="986783"/>
            </a:xfrm>
          </p:grpSpPr>
          <p:pic>
            <p:nvPicPr>
              <p:cNvPr id="16" name="图片 15">
                <a:extLst>
                  <a:ext uri="{FF2B5EF4-FFF2-40B4-BE49-F238E27FC236}">
                    <a16:creationId xmlns:a16="http://schemas.microsoft.com/office/drawing/2014/main" id="{C2A85578-D884-48E9-BA54-9655D62D7A18}"/>
                  </a:ext>
                </a:extLst>
              </p:cNvPr>
              <p:cNvPicPr>
                <a:picLocks noChangeAspect="1"/>
              </p:cNvPicPr>
              <p:nvPr/>
            </p:nvPicPr>
            <p:blipFill>
              <a:blip r:embed="rId5">
                <a:lum contrast="20000"/>
              </a:blip>
              <a:stretch>
                <a:fillRect/>
              </a:stretch>
            </p:blipFill>
            <p:spPr>
              <a:xfrm>
                <a:off x="3220103" y="2305242"/>
                <a:ext cx="1106779" cy="869465"/>
              </a:xfrm>
              <a:prstGeom prst="rect">
                <a:avLst/>
              </a:prstGeom>
            </p:spPr>
          </p:pic>
          <p:pic>
            <p:nvPicPr>
              <p:cNvPr id="17" name="图片 16">
                <a:extLst>
                  <a:ext uri="{FF2B5EF4-FFF2-40B4-BE49-F238E27FC236}">
                    <a16:creationId xmlns:a16="http://schemas.microsoft.com/office/drawing/2014/main" id="{1EE0F8FD-BB06-4E76-90AB-135A9CD852D9}"/>
                  </a:ext>
                </a:extLst>
              </p:cNvPr>
              <p:cNvPicPr>
                <a:picLocks noChangeAspect="1"/>
              </p:cNvPicPr>
              <p:nvPr/>
            </p:nvPicPr>
            <p:blipFill rotWithShape="1">
              <a:blip r:embed="rId6" cstate="print">
                <a:clrChange>
                  <a:clrFrom>
                    <a:srgbClr val="D0E6E4"/>
                  </a:clrFrom>
                  <a:clrTo>
                    <a:srgbClr val="D0E6E4">
                      <a:alpha val="0"/>
                    </a:srgbClr>
                  </a:clrTo>
                </a:clrChange>
                <a:extLst>
                  <a:ext uri="{28A0092B-C50C-407E-A947-70E740481C1C}">
                    <a14:useLocalDpi xmlns:a14="http://schemas.microsoft.com/office/drawing/2010/main" val="0"/>
                  </a:ext>
                </a:extLst>
              </a:blip>
              <a:srcRect l="5116" t="7082" r="5804" b="7252"/>
              <a:stretch>
                <a:fillRect/>
              </a:stretch>
            </p:blipFill>
            <p:spPr>
              <a:xfrm>
                <a:off x="2969282" y="2668924"/>
                <a:ext cx="647926" cy="623101"/>
              </a:xfrm>
              <a:prstGeom prst="rect">
                <a:avLst/>
              </a:prstGeom>
            </p:spPr>
          </p:pic>
        </p:grpSp>
        <p:sp>
          <p:nvSpPr>
            <p:cNvPr id="15" name="文本框 14">
              <a:extLst>
                <a:ext uri="{FF2B5EF4-FFF2-40B4-BE49-F238E27FC236}">
                  <a16:creationId xmlns:a16="http://schemas.microsoft.com/office/drawing/2014/main" id="{77821EE2-2051-4743-9BF1-1382B23251F3}"/>
                </a:ext>
              </a:extLst>
            </p:cNvPr>
            <p:cNvSpPr txBox="1"/>
            <p:nvPr/>
          </p:nvSpPr>
          <p:spPr>
            <a:xfrm>
              <a:off x="859720" y="3795881"/>
              <a:ext cx="2411222" cy="1202015"/>
            </a:xfrm>
            <a:prstGeom prst="rect">
              <a:avLst/>
            </a:prstGeom>
            <a:noFill/>
          </p:spPr>
          <p:txBody>
            <a:bodyPr wrap="square" rtlCol="0">
              <a:spAutoFit/>
            </a:bodyPr>
            <a:lstStyle/>
            <a:p>
              <a:pPr defTabSz="914400"/>
              <a:r>
                <a:rPr lang="zh-CN" altLang="en-US" dirty="0">
                  <a:solidFill>
                    <a:prstClr val="black"/>
                  </a:solidFill>
                  <a:latin typeface="思源黑体 CN Medium" panose="020B0600000000000000" pitchFamily="34" charset="-122"/>
                  <a:ea typeface="思源黑体 CN Medium" panose="020B0600000000000000" pitchFamily="34" charset="-122"/>
                </a:rPr>
                <a:t>本地</a:t>
              </a:r>
              <a:r>
                <a:rPr lang="en-US" altLang="zh-CN" dirty="0">
                  <a:solidFill>
                    <a:prstClr val="black"/>
                  </a:solidFill>
                  <a:latin typeface="思源黑体 CN Medium" panose="020B0600000000000000" pitchFamily="34" charset="-122"/>
                  <a:ea typeface="思源黑体 CN Medium" panose="020B0600000000000000" pitchFamily="34" charset="-122"/>
                </a:rPr>
                <a:t>DNS</a:t>
              </a:r>
              <a:r>
                <a:rPr lang="zh-CN" altLang="en-US" dirty="0">
                  <a:solidFill>
                    <a:prstClr val="black"/>
                  </a:solidFill>
                  <a:latin typeface="思源黑体 CN Medium" panose="020B0600000000000000" pitchFamily="34" charset="-122"/>
                  <a:ea typeface="思源黑体 CN Medium" panose="020B0600000000000000" pitchFamily="34" charset="-122"/>
                </a:rPr>
                <a:t>服务器</a:t>
              </a:r>
              <a:endParaRPr lang="en-US" altLang="zh-CN" dirty="0">
                <a:solidFill>
                  <a:prstClr val="black"/>
                </a:solidFill>
                <a:latin typeface="思源黑体 CN Medium" panose="020B0600000000000000" pitchFamily="34" charset="-122"/>
                <a:ea typeface="思源黑体 CN Medium" panose="020B0600000000000000" pitchFamily="34" charset="-122"/>
              </a:endParaRPr>
            </a:p>
            <a:p>
              <a:pPr defTabSz="914400"/>
              <a:r>
                <a:rPr lang="en-US" altLang="zh-CN" i="1" dirty="0">
                  <a:solidFill>
                    <a:srgbClr val="000099"/>
                  </a:solidFill>
                  <a:latin typeface="等线"/>
                  <a:ea typeface="楷体" panose="02010609060101010101" pitchFamily="49" charset="-122"/>
                  <a:cs typeface="Arial" panose="020B0604020202020204" pitchFamily="34" charset="0"/>
                </a:rPr>
                <a:t>dns.hust.edu.cn</a:t>
              </a:r>
            </a:p>
            <a:p>
              <a:pPr defTabSz="914400"/>
              <a:endParaRPr lang="zh-CN" altLang="en-US" dirty="0">
                <a:solidFill>
                  <a:prstClr val="black"/>
                </a:solidFill>
                <a:latin typeface="思源黑体 CN Medium" panose="020B0600000000000000" pitchFamily="34" charset="-122"/>
                <a:ea typeface="思源黑体 CN Medium" panose="020B0600000000000000" pitchFamily="34" charset="-122"/>
              </a:endParaRPr>
            </a:p>
          </p:txBody>
        </p:sp>
      </p:grpSp>
      <p:grpSp>
        <p:nvGrpSpPr>
          <p:cNvPr id="18" name="组合 17">
            <a:extLst>
              <a:ext uri="{FF2B5EF4-FFF2-40B4-BE49-F238E27FC236}">
                <a16:creationId xmlns:a16="http://schemas.microsoft.com/office/drawing/2014/main" id="{CC7B77EB-5DCA-4AAA-A3D1-C7F7E34D7757}"/>
              </a:ext>
            </a:extLst>
          </p:cNvPr>
          <p:cNvGrpSpPr/>
          <p:nvPr/>
        </p:nvGrpSpPr>
        <p:grpSpPr>
          <a:xfrm>
            <a:off x="3339700" y="4447338"/>
            <a:ext cx="1553631" cy="1585877"/>
            <a:chOff x="900899" y="4492121"/>
            <a:chExt cx="1553631" cy="1585877"/>
          </a:xfrm>
        </p:grpSpPr>
        <p:pic>
          <p:nvPicPr>
            <p:cNvPr id="19" name="图片 18">
              <a:extLst>
                <a:ext uri="{FF2B5EF4-FFF2-40B4-BE49-F238E27FC236}">
                  <a16:creationId xmlns:a16="http://schemas.microsoft.com/office/drawing/2014/main" id="{06F584A6-3134-43A6-962D-F9B6784F6DBE}"/>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4411"/>
            <a:stretch>
              <a:fillRect/>
            </a:stretch>
          </p:blipFill>
          <p:spPr>
            <a:xfrm>
              <a:off x="1187634" y="4492121"/>
              <a:ext cx="1149172" cy="970830"/>
            </a:xfrm>
            <a:prstGeom prst="rect">
              <a:avLst/>
            </a:prstGeom>
          </p:spPr>
        </p:pic>
        <p:sp>
          <p:nvSpPr>
            <p:cNvPr id="20" name="Text Box 5">
              <a:extLst>
                <a:ext uri="{FF2B5EF4-FFF2-40B4-BE49-F238E27FC236}">
                  <a16:creationId xmlns:a16="http://schemas.microsoft.com/office/drawing/2014/main" id="{98DD910F-278E-48A4-8762-04AF18D076CC}"/>
                </a:ext>
              </a:extLst>
            </p:cNvPr>
            <p:cNvSpPr txBox="1">
              <a:spLocks noChangeArrowheads="1"/>
            </p:cNvSpPr>
            <p:nvPr/>
          </p:nvSpPr>
          <p:spPr bwMode="auto">
            <a:xfrm>
              <a:off x="900899" y="5462445"/>
              <a:ext cx="155363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请求主机</a:t>
              </a:r>
              <a:endParaRPr lang="en-US" altLang="zh-CN"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endParaRPr>
            </a:p>
            <a:p>
              <a:pPr algn="ctr" defTabSz="914400"/>
              <a:r>
                <a:rPr lang="en-US" altLang="zh-CN" sz="1600" i="1" dirty="0">
                  <a:solidFill>
                    <a:srgbClr val="000099"/>
                  </a:solidFill>
                  <a:ea typeface="楷体" panose="02010609060101010101" pitchFamily="49" charset="-122"/>
                  <a:cs typeface="Arial" panose="020B0604020202020204" pitchFamily="34" charset="0"/>
                </a:rPr>
                <a:t>cis.hust.edu.cn</a:t>
              </a:r>
            </a:p>
          </p:txBody>
        </p:sp>
      </p:grpSp>
      <p:sp>
        <p:nvSpPr>
          <p:cNvPr id="21" name="Line 18">
            <a:extLst>
              <a:ext uri="{FF2B5EF4-FFF2-40B4-BE49-F238E27FC236}">
                <a16:creationId xmlns:a16="http://schemas.microsoft.com/office/drawing/2014/main" id="{6CF7D10F-D844-40FB-BA08-641C3F3EE45E}"/>
              </a:ext>
            </a:extLst>
          </p:cNvPr>
          <p:cNvSpPr>
            <a:spLocks noChangeShapeType="1"/>
          </p:cNvSpPr>
          <p:nvPr/>
        </p:nvSpPr>
        <p:spPr bwMode="auto">
          <a:xfrm flipH="1" flipV="1">
            <a:off x="4080971" y="3517648"/>
            <a:ext cx="0" cy="777793"/>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2" name="Line 19">
            <a:extLst>
              <a:ext uri="{FF2B5EF4-FFF2-40B4-BE49-F238E27FC236}">
                <a16:creationId xmlns:a16="http://schemas.microsoft.com/office/drawing/2014/main" id="{F79BADB6-EF86-4DA9-97A9-AEADB976E398}"/>
              </a:ext>
            </a:extLst>
          </p:cNvPr>
          <p:cNvSpPr>
            <a:spLocks noChangeShapeType="1"/>
          </p:cNvSpPr>
          <p:nvPr/>
        </p:nvSpPr>
        <p:spPr bwMode="auto">
          <a:xfrm flipV="1">
            <a:off x="4632142" y="1692746"/>
            <a:ext cx="862013" cy="730393"/>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3" name="Line 20">
            <a:extLst>
              <a:ext uri="{FF2B5EF4-FFF2-40B4-BE49-F238E27FC236}">
                <a16:creationId xmlns:a16="http://schemas.microsoft.com/office/drawing/2014/main" id="{FCDA7107-A716-4626-9603-FF5D565CA9ED}"/>
              </a:ext>
            </a:extLst>
          </p:cNvPr>
          <p:cNvSpPr>
            <a:spLocks noChangeShapeType="1"/>
          </p:cNvSpPr>
          <p:nvPr/>
        </p:nvSpPr>
        <p:spPr bwMode="auto">
          <a:xfrm>
            <a:off x="6540752" y="1867172"/>
            <a:ext cx="631267" cy="555968"/>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4" name="Line 21">
            <a:extLst>
              <a:ext uri="{FF2B5EF4-FFF2-40B4-BE49-F238E27FC236}">
                <a16:creationId xmlns:a16="http://schemas.microsoft.com/office/drawing/2014/main" id="{34F7B114-9D34-4196-BB08-190B1AC08D6C}"/>
              </a:ext>
            </a:extLst>
          </p:cNvPr>
          <p:cNvSpPr>
            <a:spLocks noChangeShapeType="1"/>
          </p:cNvSpPr>
          <p:nvPr/>
        </p:nvSpPr>
        <p:spPr bwMode="auto">
          <a:xfrm flipH="1" flipV="1">
            <a:off x="6421747" y="1964491"/>
            <a:ext cx="655109" cy="585266"/>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5" name="Line 22">
            <a:extLst>
              <a:ext uri="{FF2B5EF4-FFF2-40B4-BE49-F238E27FC236}">
                <a16:creationId xmlns:a16="http://schemas.microsoft.com/office/drawing/2014/main" id="{6871EC2C-FC1A-485D-A60D-10910FC7CB60}"/>
              </a:ext>
            </a:extLst>
          </p:cNvPr>
          <p:cNvSpPr>
            <a:spLocks noChangeShapeType="1"/>
          </p:cNvSpPr>
          <p:nvPr/>
        </p:nvSpPr>
        <p:spPr bwMode="auto">
          <a:xfrm flipH="1">
            <a:off x="4665617" y="1767174"/>
            <a:ext cx="905198" cy="793101"/>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6" name="Line 23">
            <a:extLst>
              <a:ext uri="{FF2B5EF4-FFF2-40B4-BE49-F238E27FC236}">
                <a16:creationId xmlns:a16="http://schemas.microsoft.com/office/drawing/2014/main" id="{28983C96-7184-4E8E-8299-98DE4C3FB6D2}"/>
              </a:ext>
            </a:extLst>
          </p:cNvPr>
          <p:cNvSpPr>
            <a:spLocks noChangeShapeType="1"/>
          </p:cNvSpPr>
          <p:nvPr/>
        </p:nvSpPr>
        <p:spPr bwMode="auto">
          <a:xfrm>
            <a:off x="4227011" y="3533442"/>
            <a:ext cx="5700" cy="792269"/>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7" name="Text Box 27">
            <a:extLst>
              <a:ext uri="{FF2B5EF4-FFF2-40B4-BE49-F238E27FC236}">
                <a16:creationId xmlns:a16="http://schemas.microsoft.com/office/drawing/2014/main" id="{304BC6FA-DBE2-412A-9621-7CA7B3F06E1C}"/>
              </a:ext>
            </a:extLst>
          </p:cNvPr>
          <p:cNvSpPr txBox="1">
            <a:spLocks noChangeArrowheads="1"/>
          </p:cNvSpPr>
          <p:nvPr/>
        </p:nvSpPr>
        <p:spPr bwMode="auto">
          <a:xfrm>
            <a:off x="3751208" y="3746219"/>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1</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28" name="Text Box 28">
            <a:extLst>
              <a:ext uri="{FF2B5EF4-FFF2-40B4-BE49-F238E27FC236}">
                <a16:creationId xmlns:a16="http://schemas.microsoft.com/office/drawing/2014/main" id="{CA5B1B53-33C0-4B76-9C33-823880B62487}"/>
              </a:ext>
            </a:extLst>
          </p:cNvPr>
          <p:cNvSpPr txBox="1">
            <a:spLocks noChangeArrowheads="1"/>
          </p:cNvSpPr>
          <p:nvPr/>
        </p:nvSpPr>
        <p:spPr bwMode="auto">
          <a:xfrm>
            <a:off x="4833623" y="169990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2</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29" name="Text Box 29">
            <a:extLst>
              <a:ext uri="{FF2B5EF4-FFF2-40B4-BE49-F238E27FC236}">
                <a16:creationId xmlns:a16="http://schemas.microsoft.com/office/drawing/2014/main" id="{994830B0-9AEE-4A2C-BB7D-F211626AAD40}"/>
              </a:ext>
            </a:extLst>
          </p:cNvPr>
          <p:cNvSpPr txBox="1">
            <a:spLocks noChangeArrowheads="1"/>
          </p:cNvSpPr>
          <p:nvPr/>
        </p:nvSpPr>
        <p:spPr bwMode="auto">
          <a:xfrm>
            <a:off x="5021896" y="2235929"/>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7</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30" name="Text Box 30">
            <a:extLst>
              <a:ext uri="{FF2B5EF4-FFF2-40B4-BE49-F238E27FC236}">
                <a16:creationId xmlns:a16="http://schemas.microsoft.com/office/drawing/2014/main" id="{D3114F1C-7C16-4301-BABD-431C0C8B087B}"/>
              </a:ext>
            </a:extLst>
          </p:cNvPr>
          <p:cNvSpPr txBox="1">
            <a:spLocks noChangeArrowheads="1"/>
          </p:cNvSpPr>
          <p:nvPr/>
        </p:nvSpPr>
        <p:spPr bwMode="auto">
          <a:xfrm>
            <a:off x="6799059" y="178976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3</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31" name="Text Box 31">
            <a:extLst>
              <a:ext uri="{FF2B5EF4-FFF2-40B4-BE49-F238E27FC236}">
                <a16:creationId xmlns:a16="http://schemas.microsoft.com/office/drawing/2014/main" id="{A58A7C7B-D7A7-446E-86E8-1832ECC37E6F}"/>
              </a:ext>
            </a:extLst>
          </p:cNvPr>
          <p:cNvSpPr txBox="1">
            <a:spLocks noChangeArrowheads="1"/>
          </p:cNvSpPr>
          <p:nvPr/>
        </p:nvSpPr>
        <p:spPr bwMode="auto">
          <a:xfrm>
            <a:off x="6530171" y="2247076"/>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6</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32" name="Text Box 62">
            <a:extLst>
              <a:ext uri="{FF2B5EF4-FFF2-40B4-BE49-F238E27FC236}">
                <a16:creationId xmlns:a16="http://schemas.microsoft.com/office/drawing/2014/main" id="{C6E19A79-C56B-4529-9595-345587214991}"/>
              </a:ext>
            </a:extLst>
          </p:cNvPr>
          <p:cNvSpPr txBox="1">
            <a:spLocks noChangeArrowheads="1"/>
          </p:cNvSpPr>
          <p:nvPr/>
        </p:nvSpPr>
        <p:spPr bwMode="auto">
          <a:xfrm>
            <a:off x="4257414" y="374193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8</a:t>
            </a:r>
            <a:endParaRPr lang="en-US" altLang="zh-CN" sz="2400" dirty="0">
              <a:solidFill>
                <a:srgbClr val="CC0000"/>
              </a:solidFill>
              <a:ea typeface="楷体" panose="02010609060101010101" pitchFamily="49" charset="-122"/>
              <a:cs typeface="Arial" panose="020B0604020202020204" pitchFamily="34" charset="0"/>
            </a:endParaRPr>
          </a:p>
        </p:txBody>
      </p:sp>
      <p:grpSp>
        <p:nvGrpSpPr>
          <p:cNvPr id="33" name="组合 32">
            <a:extLst>
              <a:ext uri="{FF2B5EF4-FFF2-40B4-BE49-F238E27FC236}">
                <a16:creationId xmlns:a16="http://schemas.microsoft.com/office/drawing/2014/main" id="{1F963BA8-89A0-4301-BC61-C759CDF000C3}"/>
              </a:ext>
            </a:extLst>
          </p:cNvPr>
          <p:cNvGrpSpPr/>
          <p:nvPr/>
        </p:nvGrpSpPr>
        <p:grpSpPr>
          <a:xfrm>
            <a:off x="6989613" y="5243915"/>
            <a:ext cx="2771456" cy="908354"/>
            <a:chOff x="4593022" y="5247142"/>
            <a:chExt cx="2771456" cy="908354"/>
          </a:xfrm>
        </p:grpSpPr>
        <p:pic>
          <p:nvPicPr>
            <p:cNvPr id="34" name="图片 33">
              <a:extLst>
                <a:ext uri="{FF2B5EF4-FFF2-40B4-BE49-F238E27FC236}">
                  <a16:creationId xmlns:a16="http://schemas.microsoft.com/office/drawing/2014/main" id="{46D6CFAD-8616-4254-A732-8C840B62723D}"/>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411"/>
            <a:stretch>
              <a:fillRect/>
            </a:stretch>
          </p:blipFill>
          <p:spPr>
            <a:xfrm flipH="1">
              <a:off x="4593022" y="5247142"/>
              <a:ext cx="1042746" cy="878258"/>
            </a:xfrm>
            <a:prstGeom prst="rect">
              <a:avLst/>
            </a:prstGeom>
          </p:spPr>
        </p:pic>
        <p:sp>
          <p:nvSpPr>
            <p:cNvPr id="35" name="Text Box 6">
              <a:extLst>
                <a:ext uri="{FF2B5EF4-FFF2-40B4-BE49-F238E27FC236}">
                  <a16:creationId xmlns:a16="http://schemas.microsoft.com/office/drawing/2014/main" id="{0AD2A6AF-22E8-4DCB-B098-55B0899D6206}"/>
                </a:ext>
              </a:extLst>
            </p:cNvPr>
            <p:cNvSpPr txBox="1">
              <a:spLocks noChangeArrowheads="1"/>
            </p:cNvSpPr>
            <p:nvPr/>
          </p:nvSpPr>
          <p:spPr bwMode="auto">
            <a:xfrm>
              <a:off x="5745253" y="5816942"/>
              <a:ext cx="16192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1600" i="1" dirty="0">
                  <a:solidFill>
                    <a:srgbClr val="000000"/>
                  </a:solidFill>
                  <a:ea typeface="楷体" panose="02010609060101010101" pitchFamily="49" charset="-122"/>
                  <a:cs typeface="Arial" panose="020B0604020202020204" pitchFamily="34" charset="0"/>
                </a:rPr>
                <a:t>www.baidu.com</a:t>
              </a:r>
            </a:p>
          </p:txBody>
        </p:sp>
      </p:grpSp>
      <p:sp>
        <p:nvSpPr>
          <p:cNvPr id="36" name="Line 18">
            <a:extLst>
              <a:ext uri="{FF2B5EF4-FFF2-40B4-BE49-F238E27FC236}">
                <a16:creationId xmlns:a16="http://schemas.microsoft.com/office/drawing/2014/main" id="{AED09C4A-3A50-4FB3-8D4C-35DED2C1A455}"/>
              </a:ext>
            </a:extLst>
          </p:cNvPr>
          <p:cNvSpPr>
            <a:spLocks noChangeShapeType="1"/>
          </p:cNvSpPr>
          <p:nvPr/>
        </p:nvSpPr>
        <p:spPr bwMode="auto">
          <a:xfrm flipH="1" flipV="1">
            <a:off x="7512537" y="3229257"/>
            <a:ext cx="0" cy="511332"/>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37" name="Line 23">
            <a:extLst>
              <a:ext uri="{FF2B5EF4-FFF2-40B4-BE49-F238E27FC236}">
                <a16:creationId xmlns:a16="http://schemas.microsoft.com/office/drawing/2014/main" id="{549A04AE-E0B2-4FB2-B0F6-1C4066312F66}"/>
              </a:ext>
            </a:extLst>
          </p:cNvPr>
          <p:cNvSpPr>
            <a:spLocks noChangeShapeType="1"/>
          </p:cNvSpPr>
          <p:nvPr/>
        </p:nvSpPr>
        <p:spPr bwMode="auto">
          <a:xfrm>
            <a:off x="7658577" y="3245052"/>
            <a:ext cx="0" cy="54217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38" name="Text Box 27">
            <a:extLst>
              <a:ext uri="{FF2B5EF4-FFF2-40B4-BE49-F238E27FC236}">
                <a16:creationId xmlns:a16="http://schemas.microsoft.com/office/drawing/2014/main" id="{7FA039BB-85E7-4457-8B82-24BC30630BF9}"/>
              </a:ext>
            </a:extLst>
          </p:cNvPr>
          <p:cNvSpPr txBox="1">
            <a:spLocks noChangeArrowheads="1"/>
          </p:cNvSpPr>
          <p:nvPr/>
        </p:nvSpPr>
        <p:spPr bwMode="auto">
          <a:xfrm>
            <a:off x="7184118" y="336752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5</a:t>
            </a:r>
            <a:endParaRPr lang="en-US" altLang="zh-CN" sz="2400" dirty="0">
              <a:solidFill>
                <a:srgbClr val="CC0000"/>
              </a:solidFill>
              <a:ea typeface="楷体" panose="02010609060101010101" pitchFamily="49" charset="-122"/>
              <a:cs typeface="Arial" panose="020B0604020202020204" pitchFamily="34" charset="0"/>
            </a:endParaRPr>
          </a:p>
        </p:txBody>
      </p:sp>
      <p:sp>
        <p:nvSpPr>
          <p:cNvPr id="39" name="Text Box 62">
            <a:extLst>
              <a:ext uri="{FF2B5EF4-FFF2-40B4-BE49-F238E27FC236}">
                <a16:creationId xmlns:a16="http://schemas.microsoft.com/office/drawing/2014/main" id="{5CD63D40-A80B-4C74-B978-4F31F5628E7A}"/>
              </a:ext>
            </a:extLst>
          </p:cNvPr>
          <p:cNvSpPr txBox="1">
            <a:spLocks noChangeArrowheads="1"/>
          </p:cNvSpPr>
          <p:nvPr/>
        </p:nvSpPr>
        <p:spPr bwMode="auto">
          <a:xfrm>
            <a:off x="7685939" y="3361169"/>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dirty="0">
                <a:solidFill>
                  <a:srgbClr val="CC0000"/>
                </a:solidFill>
                <a:ea typeface="楷体" panose="02010609060101010101" pitchFamily="49" charset="-122"/>
                <a:cs typeface="Arial" panose="020B0604020202020204" pitchFamily="34" charset="0"/>
              </a:rPr>
              <a:t>4</a:t>
            </a:r>
            <a:endParaRPr lang="en-US" altLang="zh-CN" sz="2400" dirty="0">
              <a:solidFill>
                <a:srgbClr val="CC0000"/>
              </a:solidFill>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31530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P spid="36" grpId="0" animBg="1"/>
      <p:bldP spid="37" grpId="0" animBg="1"/>
      <p:bldP spid="38" grpId="0"/>
      <p:bldP spid="3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DNS</a:t>
            </a:r>
            <a:r>
              <a:rPr lang="zh-CN" altLang="en-US" dirty="0"/>
              <a:t>缓存</a:t>
            </a:r>
          </a:p>
        </p:txBody>
      </p:sp>
      <p:grpSp>
        <p:nvGrpSpPr>
          <p:cNvPr id="4" name="组合 3">
            <a:extLst>
              <a:ext uri="{FF2B5EF4-FFF2-40B4-BE49-F238E27FC236}">
                <a16:creationId xmlns:a16="http://schemas.microsoft.com/office/drawing/2014/main" id="{3F5C4CFE-8632-4A83-BDFA-FA14152083A2}"/>
              </a:ext>
            </a:extLst>
          </p:cNvPr>
          <p:cNvGrpSpPr/>
          <p:nvPr/>
        </p:nvGrpSpPr>
        <p:grpSpPr>
          <a:xfrm>
            <a:off x="1424370" y="2623525"/>
            <a:ext cx="9187172" cy="498598"/>
            <a:chOff x="1403750" y="3593123"/>
            <a:chExt cx="9187172" cy="498598"/>
          </a:xfrm>
        </p:grpSpPr>
        <p:grpSp>
          <p:nvGrpSpPr>
            <p:cNvPr id="5" name="组合 4">
              <a:extLst>
                <a:ext uri="{FF2B5EF4-FFF2-40B4-BE49-F238E27FC236}">
                  <a16:creationId xmlns:a16="http://schemas.microsoft.com/office/drawing/2014/main" id="{F2923DF2-B430-4DB9-96EA-C0402EF27C85}"/>
                </a:ext>
              </a:extLst>
            </p:cNvPr>
            <p:cNvGrpSpPr/>
            <p:nvPr/>
          </p:nvGrpSpPr>
          <p:grpSpPr>
            <a:xfrm>
              <a:off x="1403750" y="3593123"/>
              <a:ext cx="490436" cy="476221"/>
              <a:chOff x="1403750" y="3593123"/>
              <a:chExt cx="808892" cy="785446"/>
            </a:xfrm>
          </p:grpSpPr>
          <p:sp>
            <p:nvSpPr>
              <p:cNvPr id="7" name="对话气泡: 椭圆形 4">
                <a:extLst>
                  <a:ext uri="{FF2B5EF4-FFF2-40B4-BE49-F238E27FC236}">
                    <a16:creationId xmlns:a16="http://schemas.microsoft.com/office/drawing/2014/main" id="{38068915-CAC2-4385-B9E7-A176080F1308}"/>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2E85476A-978F-44F4-BE69-A506B0716EF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9DCCA0E5-C0EB-4791-BDA4-AF619F3CFF76}"/>
                </a:ext>
              </a:extLst>
            </p:cNvPr>
            <p:cNvSpPr txBox="1">
              <a:spLocks noChangeArrowheads="1"/>
            </p:cNvSpPr>
            <p:nvPr/>
          </p:nvSpPr>
          <p:spPr bwMode="auto">
            <a:xfrm>
              <a:off x="1985931" y="3593123"/>
              <a:ext cx="860499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一旦 </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任何</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域名服务器得知了某个映射</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就将其 </a:t>
              </a:r>
              <a:r>
                <a:rPr kumimoji="1"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缓存</a:t>
              </a:r>
            </a:p>
          </p:txBody>
        </p:sp>
      </p:grpSp>
      <p:grpSp>
        <p:nvGrpSpPr>
          <p:cNvPr id="9" name="组合 8">
            <a:extLst>
              <a:ext uri="{FF2B5EF4-FFF2-40B4-BE49-F238E27FC236}">
                <a16:creationId xmlns:a16="http://schemas.microsoft.com/office/drawing/2014/main" id="{488B00C6-D23A-42C8-9845-980ECFCDB2FD}"/>
              </a:ext>
            </a:extLst>
          </p:cNvPr>
          <p:cNvGrpSpPr/>
          <p:nvPr/>
        </p:nvGrpSpPr>
        <p:grpSpPr>
          <a:xfrm>
            <a:off x="2006551" y="3399420"/>
            <a:ext cx="6533258" cy="639688"/>
            <a:chOff x="4399783" y="3079825"/>
            <a:chExt cx="2671603" cy="866609"/>
          </a:xfrm>
        </p:grpSpPr>
        <p:sp>
          <p:nvSpPr>
            <p:cNvPr id="10" name="矩形: 圆角 41">
              <a:extLst>
                <a:ext uri="{FF2B5EF4-FFF2-40B4-BE49-F238E27FC236}">
                  <a16:creationId xmlns:a16="http://schemas.microsoft.com/office/drawing/2014/main" id="{65E2946C-E536-4354-AF1E-1B132ED8C2A3}"/>
                </a:ext>
              </a:extLst>
            </p:cNvPr>
            <p:cNvSpPr/>
            <p:nvPr/>
          </p:nvSpPr>
          <p:spPr>
            <a:xfrm>
              <a:off x="4399783" y="3079825"/>
              <a:ext cx="2621821" cy="866609"/>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 name="文本框 10">
              <a:extLst>
                <a:ext uri="{FF2B5EF4-FFF2-40B4-BE49-F238E27FC236}">
                  <a16:creationId xmlns:a16="http://schemas.microsoft.com/office/drawing/2014/main" id="{75D3C929-15A4-43A7-9822-AEB41D20C299}"/>
                </a:ext>
              </a:extLst>
            </p:cNvPr>
            <p:cNvSpPr txBox="1"/>
            <p:nvPr/>
          </p:nvSpPr>
          <p:spPr>
            <a:xfrm>
              <a:off x="4460628" y="3242107"/>
              <a:ext cx="2610758" cy="542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在一定的时间间隔后缓存的条目将会过期</a:t>
              </a:r>
              <a:r>
                <a:rPr kumimoji="0" lang="en-US" altLang="zh-CN"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自动消除</a:t>
              </a:r>
              <a:r>
                <a:rPr kumimoji="0" lang="en-US" altLang="zh-CN"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p>
          </p:txBody>
        </p:sp>
      </p:grpSp>
      <p:grpSp>
        <p:nvGrpSpPr>
          <p:cNvPr id="12" name="组合 11">
            <a:extLst>
              <a:ext uri="{FF2B5EF4-FFF2-40B4-BE49-F238E27FC236}">
                <a16:creationId xmlns:a16="http://schemas.microsoft.com/office/drawing/2014/main" id="{31545AB6-F532-4CAD-B02D-1258958B05B1}"/>
              </a:ext>
            </a:extLst>
          </p:cNvPr>
          <p:cNvGrpSpPr/>
          <p:nvPr/>
        </p:nvGrpSpPr>
        <p:grpSpPr>
          <a:xfrm>
            <a:off x="2006551" y="4464911"/>
            <a:ext cx="5812433" cy="639688"/>
            <a:chOff x="4399783" y="3079825"/>
            <a:chExt cx="2749883" cy="866609"/>
          </a:xfrm>
        </p:grpSpPr>
        <p:sp>
          <p:nvSpPr>
            <p:cNvPr id="13" name="矩形: 圆角 41">
              <a:extLst>
                <a:ext uri="{FF2B5EF4-FFF2-40B4-BE49-F238E27FC236}">
                  <a16:creationId xmlns:a16="http://schemas.microsoft.com/office/drawing/2014/main" id="{43B65D95-F4BB-483D-AF62-CFF076378407}"/>
                </a:ext>
              </a:extLst>
            </p:cNvPr>
            <p:cNvSpPr/>
            <p:nvPr/>
          </p:nvSpPr>
          <p:spPr>
            <a:xfrm>
              <a:off x="4399783" y="3079825"/>
              <a:ext cx="2621821" cy="866609"/>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 name="文本框 13">
              <a:extLst>
                <a:ext uri="{FF2B5EF4-FFF2-40B4-BE49-F238E27FC236}">
                  <a16:creationId xmlns:a16="http://schemas.microsoft.com/office/drawing/2014/main" id="{A602F3B4-C9E9-4D2A-8316-030B824121A4}"/>
                </a:ext>
              </a:extLst>
            </p:cNvPr>
            <p:cNvSpPr txBox="1"/>
            <p:nvPr/>
          </p:nvSpPr>
          <p:spPr>
            <a:xfrm>
              <a:off x="4460627" y="3242109"/>
              <a:ext cx="2689039" cy="542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TLD DNS</a:t>
              </a: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服务器通常被缓存在本地</a:t>
              </a:r>
              <a:r>
                <a:rPr kumimoji="0" lang="en-US" altLang="zh-CN"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DNS</a:t>
              </a: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服务器中</a:t>
              </a:r>
            </a:p>
          </p:txBody>
        </p:sp>
      </p:grpSp>
      <p:sp>
        <p:nvSpPr>
          <p:cNvPr id="15" name="Rectangle 11">
            <a:extLst>
              <a:ext uri="{FF2B5EF4-FFF2-40B4-BE49-F238E27FC236}">
                <a16:creationId xmlns:a16="http://schemas.microsoft.com/office/drawing/2014/main" id="{A79ADBAC-8FE6-4778-84A0-87E7CE520ABD}"/>
              </a:ext>
            </a:extLst>
          </p:cNvPr>
          <p:cNvSpPr>
            <a:spLocks noChangeArrowheads="1"/>
          </p:cNvSpPr>
          <p:nvPr/>
        </p:nvSpPr>
        <p:spPr bwMode="auto">
          <a:xfrm>
            <a:off x="2778739" y="5104599"/>
            <a:ext cx="4396661"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   这样可以减少根</a:t>
            </a:r>
            <a:r>
              <a:rPr kumimoji="1" lang="en-US" altLang="zh-CN"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的负载</a:t>
            </a:r>
          </a:p>
        </p:txBody>
      </p:sp>
    </p:spTree>
    <p:extLst>
      <p:ext uri="{BB962C8B-B14F-4D97-AF65-F5344CB8AC3E}">
        <p14:creationId xmlns:p14="http://schemas.microsoft.com/office/powerpoint/2010/main" val="234040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DNS</a:t>
            </a:r>
            <a:r>
              <a:rPr lang="zh-CN" altLang="en-US" dirty="0"/>
              <a:t>可提供的服务</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a:xfrm>
            <a:off x="1295401" y="2556932"/>
            <a:ext cx="9601196" cy="1550119"/>
          </a:xfrm>
        </p:spPr>
        <p:txBody>
          <a:bodyPr/>
          <a:lstStyle/>
          <a:p>
            <a:pPr>
              <a:lnSpc>
                <a:spcPct val="150000"/>
              </a:lnSpc>
            </a:pPr>
            <a:r>
              <a:rPr lang="zh-CN" altLang="en-US" sz="2400" dirty="0"/>
              <a:t>域名到</a:t>
            </a:r>
            <a:r>
              <a:rPr lang="en-US" altLang="zh-CN" sz="2400" dirty="0"/>
              <a:t>IP</a:t>
            </a:r>
            <a:r>
              <a:rPr lang="zh-CN" altLang="en-US" sz="2400" dirty="0"/>
              <a:t>地址的转换</a:t>
            </a:r>
          </a:p>
          <a:p>
            <a:pPr>
              <a:lnSpc>
                <a:spcPct val="150000"/>
              </a:lnSpc>
            </a:pPr>
            <a:r>
              <a:rPr lang="zh-CN" altLang="en-US" sz="2400" dirty="0"/>
              <a:t>主机</a:t>
            </a:r>
            <a:r>
              <a:rPr lang="en-US" altLang="zh-CN" sz="2400" dirty="0"/>
              <a:t>/</a:t>
            </a:r>
            <a:r>
              <a:rPr lang="zh-CN" altLang="en-US" sz="2400" dirty="0"/>
              <a:t>邮件服务器别名</a:t>
            </a:r>
          </a:p>
          <a:p>
            <a:pPr lvl="1">
              <a:lnSpc>
                <a:spcPct val="150000"/>
              </a:lnSpc>
            </a:pPr>
            <a:r>
              <a:rPr lang="zh-CN" altLang="en-US" sz="2000" dirty="0"/>
              <a:t>为不好记的规范主机</a:t>
            </a:r>
            <a:r>
              <a:rPr lang="en-US" altLang="zh-CN" sz="2000" dirty="0"/>
              <a:t>/</a:t>
            </a:r>
            <a:r>
              <a:rPr lang="zh-CN" altLang="en-US" sz="2000" dirty="0"/>
              <a:t>邮件服务器名提供一个易记的别名</a:t>
            </a:r>
          </a:p>
          <a:p>
            <a:pPr>
              <a:lnSpc>
                <a:spcPct val="150000"/>
              </a:lnSpc>
            </a:pPr>
            <a:endParaRPr lang="zh-CN" altLang="en-US" sz="2400" dirty="0"/>
          </a:p>
        </p:txBody>
      </p:sp>
      <p:sp>
        <p:nvSpPr>
          <p:cNvPr id="4" name="Rectangle 11">
            <a:extLst>
              <a:ext uri="{FF2B5EF4-FFF2-40B4-BE49-F238E27FC236}">
                <a16:creationId xmlns:a16="http://schemas.microsoft.com/office/drawing/2014/main" id="{E73D4E77-E769-4BE2-9A04-CC9D8428C32D}"/>
              </a:ext>
            </a:extLst>
          </p:cNvPr>
          <p:cNvSpPr>
            <a:spLocks noChangeArrowheads="1"/>
          </p:cNvSpPr>
          <p:nvPr/>
        </p:nvSpPr>
        <p:spPr bwMode="auto">
          <a:xfrm>
            <a:off x="1933236" y="4520062"/>
            <a:ext cx="6968625" cy="529497"/>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en-US" altLang="zh-CN" sz="20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e.g. www.hotmail.com -&gt; www.hotmail.aate.nsatc.net</a:t>
            </a:r>
          </a:p>
        </p:txBody>
      </p:sp>
    </p:spTree>
    <p:extLst>
      <p:ext uri="{BB962C8B-B14F-4D97-AF65-F5344CB8AC3E}">
        <p14:creationId xmlns:p14="http://schemas.microsoft.com/office/powerpoint/2010/main" val="165901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DNS</a:t>
            </a:r>
            <a:r>
              <a:rPr lang="zh-CN" altLang="en-US" dirty="0"/>
              <a:t>可提供的服务</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p:txBody>
          <a:bodyPr/>
          <a:lstStyle/>
          <a:p>
            <a:pPr>
              <a:lnSpc>
                <a:spcPct val="150000"/>
              </a:lnSpc>
            </a:pPr>
            <a:r>
              <a:rPr lang="zh-CN" altLang="en-US" sz="2400" dirty="0"/>
              <a:t>负载均衡</a:t>
            </a:r>
          </a:p>
          <a:p>
            <a:pPr lvl="1">
              <a:lnSpc>
                <a:spcPct val="150000"/>
              </a:lnSpc>
            </a:pPr>
            <a:r>
              <a:rPr lang="zh-CN" altLang="en-US" sz="2000" dirty="0"/>
              <a:t>一个域名对应多个</a:t>
            </a:r>
            <a:r>
              <a:rPr lang="en-US" altLang="zh-CN" sz="2000" dirty="0"/>
              <a:t>IP</a:t>
            </a:r>
          </a:p>
          <a:p>
            <a:pPr lvl="1">
              <a:lnSpc>
                <a:spcPct val="150000"/>
              </a:lnSpc>
            </a:pPr>
            <a:r>
              <a:rPr lang="en-US" altLang="zh-CN" sz="2000" dirty="0"/>
              <a:t>DNS</a:t>
            </a:r>
            <a:r>
              <a:rPr lang="zh-CN" altLang="en-US" sz="2000" dirty="0"/>
              <a:t>服务器在多个</a:t>
            </a:r>
            <a:r>
              <a:rPr lang="en-US" altLang="zh-CN" sz="2000" dirty="0"/>
              <a:t>IP</a:t>
            </a:r>
            <a:r>
              <a:rPr lang="zh-CN" altLang="en-US" sz="2000" dirty="0"/>
              <a:t>中进行轮转</a:t>
            </a:r>
          </a:p>
          <a:p>
            <a:pPr>
              <a:lnSpc>
                <a:spcPct val="150000"/>
              </a:lnSpc>
            </a:pPr>
            <a:endParaRPr lang="zh-CN" altLang="en-US" sz="2400" dirty="0"/>
          </a:p>
        </p:txBody>
      </p:sp>
    </p:spTree>
    <p:extLst>
      <p:ext uri="{BB962C8B-B14F-4D97-AF65-F5344CB8AC3E}">
        <p14:creationId xmlns:p14="http://schemas.microsoft.com/office/powerpoint/2010/main" val="39856732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a:xfrm>
            <a:off x="1295402" y="982133"/>
            <a:ext cx="9601196" cy="658116"/>
          </a:xfrm>
        </p:spPr>
        <p:txBody>
          <a:bodyPr/>
          <a:lstStyle/>
          <a:p>
            <a:r>
              <a:rPr lang="en-US" altLang="zh-CN" dirty="0"/>
              <a:t>DNS</a:t>
            </a:r>
            <a:r>
              <a:rPr lang="zh-CN" altLang="en-US" dirty="0"/>
              <a:t>记录的格式</a:t>
            </a:r>
          </a:p>
        </p:txBody>
      </p:sp>
      <p:sp>
        <p:nvSpPr>
          <p:cNvPr id="4" name="Rectangle 4">
            <a:extLst>
              <a:ext uri="{FF2B5EF4-FFF2-40B4-BE49-F238E27FC236}">
                <a16:creationId xmlns:a16="http://schemas.microsoft.com/office/drawing/2014/main" id="{A69E9722-D8AB-4E76-B2E2-3A83280269DF}"/>
              </a:ext>
            </a:extLst>
          </p:cNvPr>
          <p:cNvSpPr>
            <a:spLocks noChangeArrowheads="1"/>
          </p:cNvSpPr>
          <p:nvPr/>
        </p:nvSpPr>
        <p:spPr bwMode="auto">
          <a:xfrm>
            <a:off x="1052238" y="4383029"/>
            <a:ext cx="4671187"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buClr>
                <a:srgbClr val="4472C4"/>
              </a:buClr>
            </a:pPr>
            <a:r>
              <a:rPr lang="en-US" altLang="zh-CN" sz="2800" dirty="0">
                <a:solidFill>
                  <a:prstClr val="black"/>
                </a:solidFill>
                <a:ea typeface="楷体" panose="02010609060101010101" pitchFamily="49" charset="-122"/>
                <a:cs typeface="Arial" panose="020B0604020202020204" pitchFamily="34" charset="0"/>
              </a:rPr>
              <a:t>Type=NS</a:t>
            </a:r>
          </a:p>
          <a:p>
            <a:pPr lvl="1" defTabSz="914400">
              <a:buClr>
                <a:srgbClr val="ED7D31"/>
              </a:buClr>
            </a:pPr>
            <a:r>
              <a:rPr lang="en-US" altLang="zh-CN" sz="2400" dirty="0">
                <a:solidFill>
                  <a:prstClr val="black"/>
                </a:solidFill>
                <a:ea typeface="楷体" panose="02010609060101010101" pitchFamily="49" charset="-122"/>
                <a:cs typeface="Arial" panose="020B0604020202020204" pitchFamily="34" charset="0"/>
              </a:rPr>
              <a:t>name = </a:t>
            </a:r>
            <a:r>
              <a:rPr lang="zh-CN" altLang="en-US" sz="2400" dirty="0">
                <a:solidFill>
                  <a:prstClr val="black"/>
                </a:solidFill>
                <a:ea typeface="楷体" panose="02010609060101010101" pitchFamily="49" charset="-122"/>
                <a:cs typeface="Arial" panose="020B0604020202020204" pitchFamily="34" charset="0"/>
              </a:rPr>
              <a:t>域 </a:t>
            </a:r>
            <a:r>
              <a:rPr lang="en-US" altLang="zh-CN" sz="2400" dirty="0">
                <a:solidFill>
                  <a:prstClr val="black"/>
                </a:solidFill>
                <a:ea typeface="楷体" panose="02010609060101010101" pitchFamily="49" charset="-122"/>
                <a:cs typeface="Arial" panose="020B0604020202020204" pitchFamily="34" charset="0"/>
              </a:rPr>
              <a:t>(</a:t>
            </a:r>
            <a:r>
              <a:rPr lang="zh-CN" altLang="en-US" sz="2400" dirty="0">
                <a:solidFill>
                  <a:prstClr val="black"/>
                </a:solidFill>
                <a:ea typeface="楷体" panose="02010609060101010101" pitchFamily="49" charset="-122"/>
                <a:cs typeface="Arial" panose="020B0604020202020204" pitchFamily="34" charset="0"/>
              </a:rPr>
              <a:t>如</a:t>
            </a:r>
            <a:r>
              <a:rPr lang="en-US" altLang="zh-CN" sz="2400" dirty="0">
                <a:solidFill>
                  <a:prstClr val="black"/>
                </a:solidFill>
                <a:ea typeface="楷体" panose="02010609060101010101" pitchFamily="49" charset="-122"/>
                <a:cs typeface="Arial" panose="020B0604020202020204" pitchFamily="34" charset="0"/>
              </a:rPr>
              <a:t>foo.com)</a:t>
            </a:r>
          </a:p>
          <a:p>
            <a:pPr lvl="1" defTabSz="914400">
              <a:buClr>
                <a:srgbClr val="ED7D31"/>
              </a:buClr>
            </a:pPr>
            <a:r>
              <a:rPr lang="en-US" altLang="zh-CN" sz="2400" dirty="0">
                <a:solidFill>
                  <a:prstClr val="black"/>
                </a:solidFill>
                <a:ea typeface="楷体" panose="02010609060101010101" pitchFamily="49" charset="-122"/>
                <a:cs typeface="Arial" panose="020B0604020202020204" pitchFamily="34" charset="0"/>
              </a:rPr>
              <a:t>value =</a:t>
            </a:r>
            <a:r>
              <a:rPr lang="zh-CN" altLang="en-US" sz="2400" dirty="0">
                <a:solidFill>
                  <a:prstClr val="black"/>
                </a:solidFill>
                <a:ea typeface="楷体" panose="02010609060101010101" pitchFamily="49" charset="-122"/>
                <a:cs typeface="Arial" panose="020B0604020202020204" pitchFamily="34" charset="0"/>
              </a:rPr>
              <a:t>该域权威域名服务器的</a:t>
            </a:r>
            <a:r>
              <a:rPr lang="zh-CN" altLang="en-US" sz="2400" dirty="0">
                <a:solidFill>
                  <a:srgbClr val="FF0000"/>
                </a:solidFill>
                <a:ea typeface="楷体" panose="02010609060101010101" pitchFamily="49" charset="-122"/>
                <a:cs typeface="Arial" panose="020B0604020202020204" pitchFamily="34" charset="0"/>
              </a:rPr>
              <a:t>主机名</a:t>
            </a:r>
          </a:p>
        </p:txBody>
      </p:sp>
      <p:sp>
        <p:nvSpPr>
          <p:cNvPr id="5" name="Rectangle 8">
            <a:extLst>
              <a:ext uri="{FF2B5EF4-FFF2-40B4-BE49-F238E27FC236}">
                <a16:creationId xmlns:a16="http://schemas.microsoft.com/office/drawing/2014/main" id="{4392E7D1-3926-4580-A5FE-E69DBF40FC18}"/>
              </a:ext>
            </a:extLst>
          </p:cNvPr>
          <p:cNvSpPr>
            <a:spLocks noChangeArrowheads="1"/>
          </p:cNvSpPr>
          <p:nvPr/>
        </p:nvSpPr>
        <p:spPr bwMode="auto">
          <a:xfrm>
            <a:off x="1018901" y="2494584"/>
            <a:ext cx="3810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buClr>
                <a:srgbClr val="4472C4"/>
              </a:buClr>
            </a:pPr>
            <a:r>
              <a:rPr lang="en-US" altLang="zh-CN" sz="2800">
                <a:solidFill>
                  <a:prstClr val="black"/>
                </a:solidFill>
                <a:ea typeface="楷体" panose="02010609060101010101" pitchFamily="49" charset="-122"/>
                <a:cs typeface="Arial" panose="020B0604020202020204" pitchFamily="34" charset="0"/>
              </a:rPr>
              <a:t>Type=A</a:t>
            </a:r>
          </a:p>
          <a:p>
            <a:pPr lvl="1" defTabSz="914400">
              <a:buClr>
                <a:srgbClr val="ED7D31"/>
              </a:buClr>
            </a:pPr>
            <a:r>
              <a:rPr lang="en-US" altLang="zh-CN" sz="2400">
                <a:solidFill>
                  <a:prstClr val="black"/>
                </a:solidFill>
                <a:ea typeface="楷体" panose="02010609060101010101" pitchFamily="49" charset="-122"/>
                <a:cs typeface="Arial" panose="020B0604020202020204" pitchFamily="34" charset="0"/>
              </a:rPr>
              <a:t>name = </a:t>
            </a:r>
            <a:r>
              <a:rPr lang="zh-CN" altLang="en-US" sz="2400">
                <a:solidFill>
                  <a:prstClr val="black"/>
                </a:solidFill>
                <a:ea typeface="楷体" panose="02010609060101010101" pitchFamily="49" charset="-122"/>
                <a:cs typeface="Arial" panose="020B0604020202020204" pitchFamily="34" charset="0"/>
              </a:rPr>
              <a:t>主机名</a:t>
            </a:r>
          </a:p>
          <a:p>
            <a:pPr lvl="1" defTabSz="914400">
              <a:buClr>
                <a:srgbClr val="ED7D31"/>
              </a:buClr>
            </a:pPr>
            <a:r>
              <a:rPr lang="en-US" altLang="zh-CN" sz="2400">
                <a:solidFill>
                  <a:prstClr val="black"/>
                </a:solidFill>
                <a:ea typeface="楷体" panose="02010609060101010101" pitchFamily="49" charset="-122"/>
                <a:cs typeface="Arial" panose="020B0604020202020204" pitchFamily="34" charset="0"/>
              </a:rPr>
              <a:t>value = IP </a:t>
            </a:r>
            <a:r>
              <a:rPr lang="zh-CN" altLang="en-US" sz="2400">
                <a:solidFill>
                  <a:prstClr val="black"/>
                </a:solidFill>
                <a:ea typeface="楷体" panose="02010609060101010101" pitchFamily="49" charset="-122"/>
                <a:cs typeface="Arial" panose="020B0604020202020204" pitchFamily="34" charset="0"/>
              </a:rPr>
              <a:t>地址</a:t>
            </a:r>
          </a:p>
        </p:txBody>
      </p:sp>
      <p:sp>
        <p:nvSpPr>
          <p:cNvPr id="6" name="Rectangle 9">
            <a:extLst>
              <a:ext uri="{FF2B5EF4-FFF2-40B4-BE49-F238E27FC236}">
                <a16:creationId xmlns:a16="http://schemas.microsoft.com/office/drawing/2014/main" id="{E374B418-64C1-42C7-8CCC-CB08DE86EB03}"/>
              </a:ext>
            </a:extLst>
          </p:cNvPr>
          <p:cNvSpPr>
            <a:spLocks noChangeArrowheads="1"/>
          </p:cNvSpPr>
          <p:nvPr/>
        </p:nvSpPr>
        <p:spPr bwMode="auto">
          <a:xfrm>
            <a:off x="6324552" y="2396160"/>
            <a:ext cx="4278313"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buClr>
                <a:srgbClr val="4472C4"/>
              </a:buClr>
            </a:pPr>
            <a:r>
              <a:rPr lang="en-US" altLang="zh-CN" sz="2800">
                <a:solidFill>
                  <a:prstClr val="black"/>
                </a:solidFill>
                <a:ea typeface="楷体" panose="02010609060101010101" pitchFamily="49" charset="-122"/>
                <a:cs typeface="Arial" panose="020B0604020202020204" pitchFamily="34" charset="0"/>
              </a:rPr>
              <a:t>Type=CNAME</a:t>
            </a:r>
          </a:p>
          <a:p>
            <a:pPr lvl="1" defTabSz="914400">
              <a:buClr>
                <a:srgbClr val="ED7D31"/>
              </a:buClr>
            </a:pPr>
            <a:r>
              <a:rPr lang="en-US" altLang="zh-CN" sz="2400">
                <a:solidFill>
                  <a:prstClr val="black"/>
                </a:solidFill>
                <a:ea typeface="楷体" panose="02010609060101010101" pitchFamily="49" charset="-122"/>
                <a:cs typeface="Arial" panose="020B0604020202020204" pitchFamily="34" charset="0"/>
              </a:rPr>
              <a:t>Name= </a:t>
            </a:r>
            <a:r>
              <a:rPr lang="zh-CN" altLang="en-US" sz="2400">
                <a:solidFill>
                  <a:prstClr val="black"/>
                </a:solidFill>
                <a:ea typeface="楷体" panose="02010609060101010101" pitchFamily="49" charset="-122"/>
                <a:cs typeface="Arial" panose="020B0604020202020204" pitchFamily="34" charset="0"/>
              </a:rPr>
              <a:t>别名</a:t>
            </a:r>
          </a:p>
          <a:p>
            <a:pPr lvl="1" defTabSz="914400">
              <a:buClr>
                <a:srgbClr val="ED7D31"/>
              </a:buClr>
              <a:buFont typeface="Wingdings" panose="05000000000000000000" pitchFamily="2" charset="2"/>
              <a:buNone/>
            </a:pPr>
            <a:r>
              <a:rPr lang="zh-CN" altLang="en-US" sz="2000">
                <a:solidFill>
                  <a:prstClr val="black"/>
                </a:solidFill>
                <a:ea typeface="楷体" panose="02010609060101010101" pitchFamily="49" charset="-122"/>
                <a:cs typeface="Arial" panose="020B0604020202020204" pitchFamily="34" charset="0"/>
              </a:rPr>
              <a:t>  </a:t>
            </a:r>
            <a:r>
              <a:rPr lang="en-US" altLang="zh-CN" sz="2000">
                <a:solidFill>
                  <a:prstClr val="black"/>
                </a:solidFill>
                <a:ea typeface="楷体" panose="02010609060101010101" pitchFamily="49" charset="-122"/>
                <a:cs typeface="Arial" panose="020B0604020202020204" pitchFamily="34" charset="0"/>
              </a:rPr>
              <a:t>www.ibm.com</a:t>
            </a:r>
          </a:p>
          <a:p>
            <a:pPr lvl="1" defTabSz="914400">
              <a:buClr>
                <a:srgbClr val="ED7D31"/>
              </a:buClr>
            </a:pPr>
            <a:r>
              <a:rPr lang="en-US" altLang="zh-CN" sz="2400">
                <a:solidFill>
                  <a:prstClr val="black"/>
                </a:solidFill>
                <a:ea typeface="楷体" panose="02010609060101010101" pitchFamily="49" charset="-122"/>
                <a:cs typeface="Arial" panose="020B0604020202020204" pitchFamily="34" charset="0"/>
              </a:rPr>
              <a:t>value =</a:t>
            </a:r>
            <a:r>
              <a:rPr lang="zh-CN" altLang="en-US" sz="2400">
                <a:solidFill>
                  <a:prstClr val="black"/>
                </a:solidFill>
                <a:ea typeface="楷体" panose="02010609060101010101" pitchFamily="49" charset="-122"/>
                <a:cs typeface="Arial" panose="020B0604020202020204" pitchFamily="34" charset="0"/>
              </a:rPr>
              <a:t>真名</a:t>
            </a:r>
          </a:p>
          <a:p>
            <a:pPr defTabSz="914400">
              <a:buClr>
                <a:srgbClr val="4472C4"/>
              </a:buClr>
              <a:buFont typeface="Wingdings" panose="05000000000000000000" pitchFamily="2" charset="2"/>
              <a:buNone/>
            </a:pPr>
            <a:r>
              <a:rPr lang="zh-CN" altLang="en-US" sz="2000">
                <a:solidFill>
                  <a:prstClr val="black"/>
                </a:solidFill>
                <a:ea typeface="楷体" panose="02010609060101010101" pitchFamily="49" charset="-122"/>
                <a:cs typeface="Arial" panose="020B0604020202020204" pitchFamily="34" charset="0"/>
              </a:rPr>
              <a:t>       </a:t>
            </a:r>
            <a:r>
              <a:rPr lang="en-US" altLang="zh-CN" sz="2000">
                <a:solidFill>
                  <a:prstClr val="black"/>
                </a:solidFill>
                <a:ea typeface="楷体" panose="02010609060101010101" pitchFamily="49" charset="-122"/>
                <a:cs typeface="Arial" panose="020B0604020202020204" pitchFamily="34" charset="0"/>
              </a:rPr>
              <a:t>servereast.backup2.ibm.com</a:t>
            </a:r>
          </a:p>
        </p:txBody>
      </p:sp>
      <p:sp>
        <p:nvSpPr>
          <p:cNvPr id="7" name="Rectangle 10">
            <a:extLst>
              <a:ext uri="{FF2B5EF4-FFF2-40B4-BE49-F238E27FC236}">
                <a16:creationId xmlns:a16="http://schemas.microsoft.com/office/drawing/2014/main" id="{90365540-1663-4D7F-B3F6-523CB4C89813}"/>
              </a:ext>
            </a:extLst>
          </p:cNvPr>
          <p:cNvSpPr>
            <a:spLocks noChangeArrowheads="1"/>
          </p:cNvSpPr>
          <p:nvPr/>
        </p:nvSpPr>
        <p:spPr bwMode="auto">
          <a:xfrm>
            <a:off x="6359477" y="4475785"/>
            <a:ext cx="4794752"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defTabSz="914400">
              <a:buClr>
                <a:srgbClr val="4472C4"/>
              </a:buClr>
            </a:pPr>
            <a:r>
              <a:rPr lang="en-US" altLang="zh-CN" sz="2800" dirty="0">
                <a:solidFill>
                  <a:prstClr val="black"/>
                </a:solidFill>
                <a:ea typeface="楷体" panose="02010609060101010101" pitchFamily="49" charset="-122"/>
                <a:cs typeface="Arial" panose="020B0604020202020204" pitchFamily="34" charset="0"/>
              </a:rPr>
              <a:t>Type=MX</a:t>
            </a:r>
          </a:p>
          <a:p>
            <a:pPr lvl="1" defTabSz="914400">
              <a:buClr>
                <a:srgbClr val="ED7D31"/>
              </a:buClr>
            </a:pPr>
            <a:r>
              <a:rPr lang="en-US" altLang="zh-CN" sz="2400" dirty="0">
                <a:solidFill>
                  <a:prstClr val="black"/>
                </a:solidFill>
                <a:ea typeface="楷体" panose="02010609060101010101" pitchFamily="49" charset="-122"/>
                <a:cs typeface="Arial" panose="020B0604020202020204" pitchFamily="34" charset="0"/>
              </a:rPr>
              <a:t>value = </a:t>
            </a:r>
            <a:r>
              <a:rPr lang="zh-CN" altLang="en-US" sz="2400" dirty="0">
                <a:solidFill>
                  <a:prstClr val="black"/>
                </a:solidFill>
                <a:ea typeface="楷体" panose="02010609060101010101" pitchFamily="49" charset="-122"/>
                <a:cs typeface="Arial" panose="020B0604020202020204" pitchFamily="34" charset="0"/>
              </a:rPr>
              <a:t>与 </a:t>
            </a:r>
            <a:r>
              <a:rPr lang="en-US" altLang="zh-CN" sz="2400" dirty="0">
                <a:solidFill>
                  <a:prstClr val="black"/>
                </a:solidFill>
                <a:ea typeface="楷体" panose="02010609060101010101" pitchFamily="49" charset="-122"/>
                <a:cs typeface="Arial" panose="020B0604020202020204" pitchFamily="34" charset="0"/>
              </a:rPr>
              <a:t>name</a:t>
            </a:r>
            <a:r>
              <a:rPr lang="zh-CN" altLang="en-US" sz="2400" b="1" dirty="0">
                <a:solidFill>
                  <a:prstClr val="black"/>
                </a:solidFill>
                <a:ea typeface="楷体" panose="02010609060101010101" pitchFamily="49" charset="-122"/>
                <a:cs typeface="Arial" panose="020B0604020202020204" pitchFamily="34" charset="0"/>
              </a:rPr>
              <a:t>相关的邮件服务器域名</a:t>
            </a:r>
            <a:endParaRPr lang="zh-CN" altLang="en-US" sz="2400" dirty="0">
              <a:solidFill>
                <a:prstClr val="black"/>
              </a:solidFill>
              <a:ea typeface="楷体" panose="02010609060101010101" pitchFamily="49" charset="-122"/>
              <a:cs typeface="Arial" panose="020B0604020202020204" pitchFamily="34" charset="0"/>
            </a:endParaRPr>
          </a:p>
        </p:txBody>
      </p:sp>
      <p:grpSp>
        <p:nvGrpSpPr>
          <p:cNvPr id="8" name="组合 7">
            <a:extLst>
              <a:ext uri="{FF2B5EF4-FFF2-40B4-BE49-F238E27FC236}">
                <a16:creationId xmlns:a16="http://schemas.microsoft.com/office/drawing/2014/main" id="{34EE2B42-3585-41BD-A40A-946888900EA3}"/>
              </a:ext>
            </a:extLst>
          </p:cNvPr>
          <p:cNvGrpSpPr/>
          <p:nvPr/>
        </p:nvGrpSpPr>
        <p:grpSpPr>
          <a:xfrm>
            <a:off x="3541916" y="1812640"/>
            <a:ext cx="5578839" cy="501941"/>
            <a:chOff x="722008" y="1303131"/>
            <a:chExt cx="4740364" cy="479269"/>
          </a:xfrm>
        </p:grpSpPr>
        <p:grpSp>
          <p:nvGrpSpPr>
            <p:cNvPr id="9" name="组合 8">
              <a:extLst>
                <a:ext uri="{FF2B5EF4-FFF2-40B4-BE49-F238E27FC236}">
                  <a16:creationId xmlns:a16="http://schemas.microsoft.com/office/drawing/2014/main" id="{57EEED70-6F41-4772-89CD-4E9783FBE620}"/>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EBDF11B9-0FB6-4E3F-B14A-541B8E1D867C}"/>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平行四边形 12">
                <a:extLst>
                  <a:ext uri="{FF2B5EF4-FFF2-40B4-BE49-F238E27FC236}">
                    <a16:creationId xmlns:a16="http://schemas.microsoft.com/office/drawing/2014/main" id="{87E62697-1D27-4748-86FC-9A9C78DD9995}"/>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 name="流程图: 手动输入 6">
              <a:extLst>
                <a:ext uri="{FF2B5EF4-FFF2-40B4-BE49-F238E27FC236}">
                  <a16:creationId xmlns:a16="http://schemas.microsoft.com/office/drawing/2014/main" id="{8D8D1BE1-1EF0-4011-A794-B0D6F1CCBBE4}"/>
                </a:ext>
              </a:extLst>
            </p:cNvPr>
            <p:cNvSpPr/>
            <p:nvPr/>
          </p:nvSpPr>
          <p:spPr>
            <a:xfrm rot="5400000" flipV="1">
              <a:off x="2708406" y="-413270"/>
              <a:ext cx="475861" cy="39154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11" name="Text Box 79">
              <a:extLst>
                <a:ext uri="{FF2B5EF4-FFF2-40B4-BE49-F238E27FC236}">
                  <a16:creationId xmlns:a16="http://schemas.microsoft.com/office/drawing/2014/main" id="{89AE9393-3993-41C7-A245-3FCD0B148F80}"/>
                </a:ext>
              </a:extLst>
            </p:cNvPr>
            <p:cNvSpPr txBox="1">
              <a:spLocks noChangeArrowheads="1"/>
            </p:cNvSpPr>
            <p:nvPr/>
          </p:nvSpPr>
          <p:spPr bwMode="auto">
            <a:xfrm>
              <a:off x="1287890" y="1323674"/>
              <a:ext cx="4174482" cy="44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RR </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格式</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a:t>
              </a:r>
              <a:r>
                <a:rPr kumimoji="0" lang="en-US" altLang="zh-CN" sz="24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(name, value, type, </a:t>
              </a:r>
              <a:r>
                <a:rPr kumimoji="0" lang="en-US" altLang="zh-CN" sz="2400" b="1" i="0" u="none" strike="noStrike" kern="0" cap="none" spc="0" normalizeH="0" baseline="0" noProof="0" dirty="0" err="1">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ttl</a:t>
              </a:r>
              <a:r>
                <a:rPr kumimoji="0" lang="en-US" altLang="zh-CN" sz="24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a:t>
              </a:r>
              <a:endPar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spTree>
    <p:extLst>
      <p:ext uri="{BB962C8B-B14F-4D97-AF65-F5344CB8AC3E}">
        <p14:creationId xmlns:p14="http://schemas.microsoft.com/office/powerpoint/2010/main" val="27002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5"/>
                                        </p:tgtEl>
                                        <p:attrNameLst>
                                          <p:attrName>style.visibility</p:attrName>
                                        </p:attrNameLst>
                                      </p:cBhvr>
                                      <p:to>
                                        <p:strVal val="visible"/>
                                      </p:to>
                                    </p:set>
                                    <p:anim calcmode="discrete" valueType="clr">
                                      <p:cBhvr override="childStyle">
                                        <p:cTn id="12"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5"/>
                                        </p:tgtEl>
                                        <p:attrNameLst>
                                          <p:attrName>fillcolor</p:attrName>
                                        </p:attrNameLst>
                                      </p:cBhvr>
                                      <p:tavLst>
                                        <p:tav tm="0">
                                          <p:val>
                                            <p:clrVal>
                                              <a:schemeClr val="accent2"/>
                                            </p:clrVal>
                                          </p:val>
                                        </p:tav>
                                        <p:tav tm="50000">
                                          <p:val>
                                            <p:clrVal>
                                              <a:schemeClr val="hlink"/>
                                            </p:clrVal>
                                          </p:val>
                                        </p:tav>
                                      </p:tavLst>
                                    </p:anim>
                                    <p:set>
                                      <p:cBhvr>
                                        <p:cTn id="14" dur="80"/>
                                        <p:tgtEl>
                                          <p:spTgt spid="5"/>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anim calcmode="discrete" valueType="clr">
                                      <p:cBhvr override="childStyle">
                                        <p:cTn id="19"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
                                        </p:tgtEl>
                                        <p:attrNameLst>
                                          <p:attrName>fillcolor</p:attrName>
                                        </p:attrNameLst>
                                      </p:cBhvr>
                                      <p:tavLst>
                                        <p:tav tm="0">
                                          <p:val>
                                            <p:clrVal>
                                              <a:schemeClr val="accent2"/>
                                            </p:clrVal>
                                          </p:val>
                                        </p:tav>
                                        <p:tav tm="50000">
                                          <p:val>
                                            <p:clrVal>
                                              <a:schemeClr val="hlink"/>
                                            </p:clrVal>
                                          </p:val>
                                        </p:tav>
                                      </p:tavLst>
                                    </p:anim>
                                    <p:set>
                                      <p:cBhvr>
                                        <p:cTn id="21" dur="80"/>
                                        <p:tgtEl>
                                          <p:spTgt spid="4"/>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6"/>
                                        </p:tgtEl>
                                        <p:attrNameLst>
                                          <p:attrName>style.visibility</p:attrName>
                                        </p:attrNameLst>
                                      </p:cBhvr>
                                      <p:to>
                                        <p:strVal val="visible"/>
                                      </p:to>
                                    </p:set>
                                    <p:anim calcmode="discrete" valueType="clr">
                                      <p:cBhvr override="childStyle">
                                        <p:cTn id="26"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6"/>
                                        </p:tgtEl>
                                        <p:attrNameLst>
                                          <p:attrName>fillcolor</p:attrName>
                                        </p:attrNameLst>
                                      </p:cBhvr>
                                      <p:tavLst>
                                        <p:tav tm="0">
                                          <p:val>
                                            <p:clrVal>
                                              <a:schemeClr val="accent2"/>
                                            </p:clrVal>
                                          </p:val>
                                        </p:tav>
                                        <p:tav tm="50000">
                                          <p:val>
                                            <p:clrVal>
                                              <a:schemeClr val="hlink"/>
                                            </p:clrVal>
                                          </p:val>
                                        </p:tav>
                                      </p:tavLst>
                                    </p:anim>
                                    <p:set>
                                      <p:cBhvr>
                                        <p:cTn id="28" dur="80"/>
                                        <p:tgtEl>
                                          <p:spTgt spid="6"/>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7"/>
                                        </p:tgtEl>
                                        <p:attrNameLst>
                                          <p:attrName>style.visibility</p:attrName>
                                        </p:attrNameLst>
                                      </p:cBhvr>
                                      <p:to>
                                        <p:strVal val="visible"/>
                                      </p:to>
                                    </p:set>
                                    <p:anim calcmode="discrete" valueType="clr">
                                      <p:cBhvr override="childStyle">
                                        <p:cTn id="3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7"/>
                                        </p:tgtEl>
                                        <p:attrNameLst>
                                          <p:attrName>fillcolor</p:attrName>
                                        </p:attrNameLst>
                                      </p:cBhvr>
                                      <p:tavLst>
                                        <p:tav tm="0">
                                          <p:val>
                                            <p:clrVal>
                                              <a:schemeClr val="accent2"/>
                                            </p:clrVal>
                                          </p:val>
                                        </p:tav>
                                        <p:tav tm="50000">
                                          <p:val>
                                            <p:clrVal>
                                              <a:schemeClr val="hlink"/>
                                            </p:clrVal>
                                          </p:val>
                                        </p:tav>
                                      </p:tavLst>
                                    </p:anim>
                                    <p:set>
                                      <p:cBhvr>
                                        <p:cTn id="35"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攻击</a:t>
            </a:r>
            <a:r>
              <a:rPr lang="en-US" altLang="zh-CN" dirty="0"/>
              <a:t>DNS</a:t>
            </a:r>
            <a:r>
              <a:rPr lang="zh-CN" altLang="en-US" dirty="0"/>
              <a:t>服务器</a:t>
            </a:r>
          </a:p>
        </p:txBody>
      </p:sp>
      <p:grpSp>
        <p:nvGrpSpPr>
          <p:cNvPr id="29" name="组合 28">
            <a:extLst>
              <a:ext uri="{FF2B5EF4-FFF2-40B4-BE49-F238E27FC236}">
                <a16:creationId xmlns:a16="http://schemas.microsoft.com/office/drawing/2014/main" id="{3DBFE3FF-446C-4F8A-A1A1-235E70BFBF93}"/>
              </a:ext>
            </a:extLst>
          </p:cNvPr>
          <p:cNvGrpSpPr/>
          <p:nvPr/>
        </p:nvGrpSpPr>
        <p:grpSpPr>
          <a:xfrm>
            <a:off x="1439949" y="2549948"/>
            <a:ext cx="2808200" cy="510548"/>
            <a:chOff x="722008" y="1303131"/>
            <a:chExt cx="2681351" cy="487487"/>
          </a:xfrm>
        </p:grpSpPr>
        <p:grpSp>
          <p:nvGrpSpPr>
            <p:cNvPr id="30" name="组合 29">
              <a:extLst>
                <a:ext uri="{FF2B5EF4-FFF2-40B4-BE49-F238E27FC236}">
                  <a16:creationId xmlns:a16="http://schemas.microsoft.com/office/drawing/2014/main" id="{B9CBD7E5-949A-4071-BDA0-92C85D3D3AF1}"/>
                </a:ext>
              </a:extLst>
            </p:cNvPr>
            <p:cNvGrpSpPr/>
            <p:nvPr/>
          </p:nvGrpSpPr>
          <p:grpSpPr>
            <a:xfrm>
              <a:off x="722008" y="1303131"/>
              <a:ext cx="546594" cy="475865"/>
              <a:chOff x="708742" y="1296102"/>
              <a:chExt cx="454744" cy="283828"/>
            </a:xfrm>
          </p:grpSpPr>
          <p:sp>
            <p:nvSpPr>
              <p:cNvPr id="33" name="平行四边形 32">
                <a:extLst>
                  <a:ext uri="{FF2B5EF4-FFF2-40B4-BE49-F238E27FC236}">
                    <a16:creationId xmlns:a16="http://schemas.microsoft.com/office/drawing/2014/main" id="{2D483CBE-02DF-4C5D-B1BB-92F856DEE958}"/>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平行四边形 33">
                <a:extLst>
                  <a:ext uri="{FF2B5EF4-FFF2-40B4-BE49-F238E27FC236}">
                    <a16:creationId xmlns:a16="http://schemas.microsoft.com/office/drawing/2014/main" id="{10DE4BBA-0DF5-4990-B00E-33A73D005D1F}"/>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1" name="流程图: 手动输入 6">
              <a:extLst>
                <a:ext uri="{FF2B5EF4-FFF2-40B4-BE49-F238E27FC236}">
                  <a16:creationId xmlns:a16="http://schemas.microsoft.com/office/drawing/2014/main" id="{EE84975A-B139-40E8-A80D-BC9491EFD12F}"/>
                </a:ext>
              </a:extLst>
            </p:cNvPr>
            <p:cNvSpPr/>
            <p:nvPr/>
          </p:nvSpPr>
          <p:spPr>
            <a:xfrm rot="5400000" flipV="1">
              <a:off x="1958048" y="337090"/>
              <a:ext cx="475861" cy="241476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32" name="Text Box 79">
              <a:extLst>
                <a:ext uri="{FF2B5EF4-FFF2-40B4-BE49-F238E27FC236}">
                  <a16:creationId xmlns:a16="http://schemas.microsoft.com/office/drawing/2014/main" id="{A25523FB-F5D0-401F-B8BD-FCB4E1863700}"/>
                </a:ext>
              </a:extLst>
            </p:cNvPr>
            <p:cNvSpPr txBox="1">
              <a:spLocks noChangeArrowheads="1"/>
            </p:cNvSpPr>
            <p:nvPr/>
          </p:nvSpPr>
          <p:spPr bwMode="auto">
            <a:xfrm>
              <a:off x="1411540" y="1320418"/>
              <a:ext cx="199181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600" b="0" i="0" u="none" strike="noStrike" kern="0" cap="none" spc="0" normalizeH="0" baseline="0" noProof="0" dirty="0" err="1">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DDoS</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攻击</a:t>
              </a:r>
            </a:p>
          </p:txBody>
        </p:sp>
      </p:grpSp>
      <p:grpSp>
        <p:nvGrpSpPr>
          <p:cNvPr id="35" name="组合 34">
            <a:extLst>
              <a:ext uri="{FF2B5EF4-FFF2-40B4-BE49-F238E27FC236}">
                <a16:creationId xmlns:a16="http://schemas.microsoft.com/office/drawing/2014/main" id="{AF0487B1-00D0-4360-A734-D12C2F05F408}"/>
              </a:ext>
            </a:extLst>
          </p:cNvPr>
          <p:cNvGrpSpPr/>
          <p:nvPr/>
        </p:nvGrpSpPr>
        <p:grpSpPr>
          <a:xfrm>
            <a:off x="1744748" y="3183667"/>
            <a:ext cx="7773390" cy="498598"/>
            <a:chOff x="1403750" y="3593123"/>
            <a:chExt cx="7773390" cy="498598"/>
          </a:xfrm>
        </p:grpSpPr>
        <p:grpSp>
          <p:nvGrpSpPr>
            <p:cNvPr id="36" name="组合 35">
              <a:extLst>
                <a:ext uri="{FF2B5EF4-FFF2-40B4-BE49-F238E27FC236}">
                  <a16:creationId xmlns:a16="http://schemas.microsoft.com/office/drawing/2014/main" id="{AE225A66-F030-4276-80E7-87F1F010D344}"/>
                </a:ext>
              </a:extLst>
            </p:cNvPr>
            <p:cNvGrpSpPr/>
            <p:nvPr/>
          </p:nvGrpSpPr>
          <p:grpSpPr>
            <a:xfrm>
              <a:off x="1403750" y="3593123"/>
              <a:ext cx="490436" cy="476221"/>
              <a:chOff x="1403750" y="3593123"/>
              <a:chExt cx="808892" cy="785446"/>
            </a:xfrm>
          </p:grpSpPr>
          <p:sp>
            <p:nvSpPr>
              <p:cNvPr id="38" name="对话气泡: 椭圆形 4">
                <a:extLst>
                  <a:ext uri="{FF2B5EF4-FFF2-40B4-BE49-F238E27FC236}">
                    <a16:creationId xmlns:a16="http://schemas.microsoft.com/office/drawing/2014/main" id="{177A6E04-7A68-4AF7-B95A-FA9E41A4F2E3}"/>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 name="round-web-cam_17861">
                <a:extLst>
                  <a:ext uri="{FF2B5EF4-FFF2-40B4-BE49-F238E27FC236}">
                    <a16:creationId xmlns:a16="http://schemas.microsoft.com/office/drawing/2014/main" id="{849F7915-D86D-4BEC-8876-2631DC5961A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37" name="Text Box 79">
              <a:extLst>
                <a:ext uri="{FF2B5EF4-FFF2-40B4-BE49-F238E27FC236}">
                  <a16:creationId xmlns:a16="http://schemas.microsoft.com/office/drawing/2014/main" id="{373DEDE7-18CD-49FB-985A-CFE934436143}"/>
                </a:ext>
              </a:extLst>
            </p:cNvPr>
            <p:cNvSpPr txBox="1">
              <a:spLocks noChangeArrowheads="1"/>
            </p:cNvSpPr>
            <p:nvPr/>
          </p:nvSpPr>
          <p:spPr bwMode="auto">
            <a:xfrm>
              <a:off x="1985931" y="3593123"/>
              <a:ext cx="7191209"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通过</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ICMP Ping</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洪泛攻击根</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难以成功</a:t>
              </a:r>
            </a:p>
          </p:txBody>
        </p:sp>
      </p:grpSp>
      <p:grpSp>
        <p:nvGrpSpPr>
          <p:cNvPr id="40" name="组合 39">
            <a:extLst>
              <a:ext uri="{FF2B5EF4-FFF2-40B4-BE49-F238E27FC236}">
                <a16:creationId xmlns:a16="http://schemas.microsoft.com/office/drawing/2014/main" id="{CE1A5BBA-D377-4081-8F7C-176DC5B089F2}"/>
              </a:ext>
            </a:extLst>
          </p:cNvPr>
          <p:cNvGrpSpPr/>
          <p:nvPr/>
        </p:nvGrpSpPr>
        <p:grpSpPr>
          <a:xfrm>
            <a:off x="1744748" y="5109914"/>
            <a:ext cx="6993700" cy="476221"/>
            <a:chOff x="1403750" y="3593123"/>
            <a:chExt cx="6993700" cy="476221"/>
          </a:xfrm>
        </p:grpSpPr>
        <p:grpSp>
          <p:nvGrpSpPr>
            <p:cNvPr id="41" name="组合 40">
              <a:extLst>
                <a:ext uri="{FF2B5EF4-FFF2-40B4-BE49-F238E27FC236}">
                  <a16:creationId xmlns:a16="http://schemas.microsoft.com/office/drawing/2014/main" id="{49B41F0D-851A-4BCD-90FB-DD510F85E2A8}"/>
                </a:ext>
              </a:extLst>
            </p:cNvPr>
            <p:cNvGrpSpPr/>
            <p:nvPr/>
          </p:nvGrpSpPr>
          <p:grpSpPr>
            <a:xfrm>
              <a:off x="1403750" y="3593123"/>
              <a:ext cx="490436" cy="476221"/>
              <a:chOff x="1403750" y="3593123"/>
              <a:chExt cx="808892" cy="785446"/>
            </a:xfrm>
          </p:grpSpPr>
          <p:sp>
            <p:nvSpPr>
              <p:cNvPr id="43" name="对话气泡: 椭圆形 4">
                <a:extLst>
                  <a:ext uri="{FF2B5EF4-FFF2-40B4-BE49-F238E27FC236}">
                    <a16:creationId xmlns:a16="http://schemas.microsoft.com/office/drawing/2014/main" id="{B60F3219-B932-4E2B-8312-B916BE7B3822}"/>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4" name="round-web-cam_17861">
                <a:extLst>
                  <a:ext uri="{FF2B5EF4-FFF2-40B4-BE49-F238E27FC236}">
                    <a16:creationId xmlns:a16="http://schemas.microsoft.com/office/drawing/2014/main" id="{87381CF3-59BB-4642-8148-4662CE4937A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42" name="Text Box 79">
              <a:extLst>
                <a:ext uri="{FF2B5EF4-FFF2-40B4-BE49-F238E27FC236}">
                  <a16:creationId xmlns:a16="http://schemas.microsoft.com/office/drawing/2014/main" id="{ACE220A5-EEC9-4114-A1A8-C64F0BDA9636}"/>
                </a:ext>
              </a:extLst>
            </p:cNvPr>
            <p:cNvSpPr txBox="1">
              <a:spLocks noChangeArrowheads="1"/>
            </p:cNvSpPr>
            <p:nvPr/>
          </p:nvSpPr>
          <p:spPr bwMode="auto">
            <a:xfrm>
              <a:off x="1985931" y="3593123"/>
              <a:ext cx="641151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通过</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请求报文洪泛攻击</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TLD 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a:t>
              </a:r>
            </a:p>
          </p:txBody>
        </p:sp>
      </p:grpSp>
      <p:grpSp>
        <p:nvGrpSpPr>
          <p:cNvPr id="45" name="组合 44">
            <a:extLst>
              <a:ext uri="{FF2B5EF4-FFF2-40B4-BE49-F238E27FC236}">
                <a16:creationId xmlns:a16="http://schemas.microsoft.com/office/drawing/2014/main" id="{891C4667-D02A-44E0-A8CA-26EC10E0D034}"/>
              </a:ext>
            </a:extLst>
          </p:cNvPr>
          <p:cNvGrpSpPr/>
          <p:nvPr/>
        </p:nvGrpSpPr>
        <p:grpSpPr>
          <a:xfrm>
            <a:off x="2668925" y="3680261"/>
            <a:ext cx="4525438" cy="639688"/>
            <a:chOff x="4399783" y="3079825"/>
            <a:chExt cx="1850558" cy="866609"/>
          </a:xfrm>
        </p:grpSpPr>
        <p:sp>
          <p:nvSpPr>
            <p:cNvPr id="46" name="矩形: 圆角 41">
              <a:extLst>
                <a:ext uri="{FF2B5EF4-FFF2-40B4-BE49-F238E27FC236}">
                  <a16:creationId xmlns:a16="http://schemas.microsoft.com/office/drawing/2014/main" id="{EB6E6EDE-530E-46F8-A749-38270A8BA57D}"/>
                </a:ext>
              </a:extLst>
            </p:cNvPr>
            <p:cNvSpPr/>
            <p:nvPr/>
          </p:nvSpPr>
          <p:spPr>
            <a:xfrm>
              <a:off x="4399783" y="3079825"/>
              <a:ext cx="1850558" cy="866609"/>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文本框 46">
              <a:extLst>
                <a:ext uri="{FF2B5EF4-FFF2-40B4-BE49-F238E27FC236}">
                  <a16:creationId xmlns:a16="http://schemas.microsoft.com/office/drawing/2014/main" id="{AB7F5150-A3F8-43DC-91A0-B2E92BA49E54}"/>
                </a:ext>
              </a:extLst>
            </p:cNvPr>
            <p:cNvSpPr txBox="1"/>
            <p:nvPr/>
          </p:nvSpPr>
          <p:spPr>
            <a:xfrm>
              <a:off x="4547751" y="3284119"/>
              <a:ext cx="1702590" cy="542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根服务器通常配备分组过滤器</a:t>
              </a:r>
            </a:p>
          </p:txBody>
        </p:sp>
      </p:grpSp>
      <p:grpSp>
        <p:nvGrpSpPr>
          <p:cNvPr id="48" name="组合 47">
            <a:extLst>
              <a:ext uri="{FF2B5EF4-FFF2-40B4-BE49-F238E27FC236}">
                <a16:creationId xmlns:a16="http://schemas.microsoft.com/office/drawing/2014/main" id="{55C1BB53-8C79-48E8-940B-5392DA5B2F8C}"/>
              </a:ext>
            </a:extLst>
          </p:cNvPr>
          <p:cNvGrpSpPr/>
          <p:nvPr/>
        </p:nvGrpSpPr>
        <p:grpSpPr>
          <a:xfrm>
            <a:off x="2668926" y="4439209"/>
            <a:ext cx="6849213" cy="639688"/>
            <a:chOff x="4399783" y="3079825"/>
            <a:chExt cx="2800804" cy="866609"/>
          </a:xfrm>
        </p:grpSpPr>
        <p:sp>
          <p:nvSpPr>
            <p:cNvPr id="49" name="矩形: 圆角 41">
              <a:extLst>
                <a:ext uri="{FF2B5EF4-FFF2-40B4-BE49-F238E27FC236}">
                  <a16:creationId xmlns:a16="http://schemas.microsoft.com/office/drawing/2014/main" id="{BAA292A1-05D8-4090-B23E-56DBA708BAB6}"/>
                </a:ext>
              </a:extLst>
            </p:cNvPr>
            <p:cNvSpPr/>
            <p:nvPr/>
          </p:nvSpPr>
          <p:spPr>
            <a:xfrm>
              <a:off x="4399783" y="3079825"/>
              <a:ext cx="2681891" cy="866609"/>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文本框 49">
              <a:extLst>
                <a:ext uri="{FF2B5EF4-FFF2-40B4-BE49-F238E27FC236}">
                  <a16:creationId xmlns:a16="http://schemas.microsoft.com/office/drawing/2014/main" id="{D05A35E0-2EE4-4FCB-8B5D-F55232A6F2C4}"/>
                </a:ext>
              </a:extLst>
            </p:cNvPr>
            <p:cNvSpPr txBox="1"/>
            <p:nvPr/>
          </p:nvSpPr>
          <p:spPr>
            <a:xfrm>
              <a:off x="4547751" y="3242108"/>
              <a:ext cx="2652836" cy="542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大多数本地</a:t>
              </a:r>
              <a:r>
                <a:rPr kumimoji="0" lang="en-US" altLang="zh-CN"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DNS</a:t>
              </a: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服务器缓存了</a:t>
              </a:r>
              <a:r>
                <a:rPr kumimoji="0" lang="en-US" altLang="zh-CN"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TLD DNS</a:t>
              </a: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服务器的地址</a:t>
              </a:r>
            </a:p>
          </p:txBody>
        </p:sp>
      </p:grpSp>
      <p:grpSp>
        <p:nvGrpSpPr>
          <p:cNvPr id="51" name="组合 50">
            <a:extLst>
              <a:ext uri="{FF2B5EF4-FFF2-40B4-BE49-F238E27FC236}">
                <a16:creationId xmlns:a16="http://schemas.microsoft.com/office/drawing/2014/main" id="{4F594927-A721-4D5F-BF24-AED4C0A17334}"/>
              </a:ext>
            </a:extLst>
          </p:cNvPr>
          <p:cNvGrpSpPr/>
          <p:nvPr/>
        </p:nvGrpSpPr>
        <p:grpSpPr>
          <a:xfrm>
            <a:off x="2668926" y="5669215"/>
            <a:ext cx="4525439" cy="639688"/>
            <a:chOff x="4399783" y="3079825"/>
            <a:chExt cx="1850558" cy="866609"/>
          </a:xfrm>
        </p:grpSpPr>
        <p:sp>
          <p:nvSpPr>
            <p:cNvPr id="52" name="矩形: 圆角 51">
              <a:extLst>
                <a:ext uri="{FF2B5EF4-FFF2-40B4-BE49-F238E27FC236}">
                  <a16:creationId xmlns:a16="http://schemas.microsoft.com/office/drawing/2014/main" id="{CED3166A-614E-4854-A89D-CFCE54D17D53}"/>
                </a:ext>
              </a:extLst>
            </p:cNvPr>
            <p:cNvSpPr/>
            <p:nvPr/>
          </p:nvSpPr>
          <p:spPr>
            <a:xfrm>
              <a:off x="4399783" y="3079825"/>
              <a:ext cx="1850558" cy="866609"/>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3" name="文本框 52">
              <a:extLst>
                <a:ext uri="{FF2B5EF4-FFF2-40B4-BE49-F238E27FC236}">
                  <a16:creationId xmlns:a16="http://schemas.microsoft.com/office/drawing/2014/main" id="{52DC6795-AEB3-4EC3-A024-98C07DB7FA9E}"/>
                </a:ext>
              </a:extLst>
            </p:cNvPr>
            <p:cNvSpPr txBox="1"/>
            <p:nvPr/>
          </p:nvSpPr>
          <p:spPr>
            <a:xfrm>
              <a:off x="4547751" y="3242106"/>
              <a:ext cx="1344466" cy="542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难以过滤</a:t>
              </a:r>
            </a:p>
          </p:txBody>
        </p:sp>
      </p:grpSp>
    </p:spTree>
    <p:extLst>
      <p:ext uri="{BB962C8B-B14F-4D97-AF65-F5344CB8AC3E}">
        <p14:creationId xmlns:p14="http://schemas.microsoft.com/office/powerpoint/2010/main" val="397476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ppt_w</p:attrName>
                                        </p:attrNameLst>
                                      </p:cBhvr>
                                      <p:tavLst>
                                        <p:tav tm="0">
                                          <p:val>
                                            <p:fltVal val="0"/>
                                          </p:val>
                                        </p:tav>
                                        <p:tav tm="100000">
                                          <p:val>
                                            <p:strVal val="#ppt_w"/>
                                          </p:val>
                                        </p:tav>
                                      </p:tavLst>
                                    </p:anim>
                                    <p:anim calcmode="lin" valueType="num">
                                      <p:cBhvr>
                                        <p:cTn id="16" dur="500" fill="hold"/>
                                        <p:tgtEl>
                                          <p:spTgt spid="45"/>
                                        </p:tgtEl>
                                        <p:attrNameLst>
                                          <p:attrName>ppt_h</p:attrName>
                                        </p:attrNameLst>
                                      </p:cBhvr>
                                      <p:tavLst>
                                        <p:tav tm="0">
                                          <p:val>
                                            <p:fltVal val="0"/>
                                          </p:val>
                                        </p:tav>
                                        <p:tav tm="100000">
                                          <p:val>
                                            <p:strVal val="#ppt_h"/>
                                          </p:val>
                                        </p:tav>
                                      </p:tavLst>
                                    </p:anim>
                                    <p:animEffect transition="in" filter="fade">
                                      <p:cBhvr>
                                        <p:cTn id="17" dur="500"/>
                                        <p:tgtEl>
                                          <p:spTgt spid="45"/>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500"/>
                                        <p:tgtEl>
                                          <p:spTgt spid="40"/>
                                        </p:tgtEl>
                                      </p:cBhvr>
                                    </p:animEffect>
                                  </p:childTnLst>
                                </p:cTn>
                              </p:par>
                            </p:childTnLst>
                          </p:cTn>
                        </p:par>
                        <p:par>
                          <p:cTn id="29" fill="hold">
                            <p:stCondLst>
                              <p:cond delay="500"/>
                            </p:stCondLst>
                            <p:childTnLst>
                              <p:par>
                                <p:cTn id="30" presetID="53" presetClass="entr" presetSubtype="16"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p:cTn id="32" dur="500" fill="hold"/>
                                        <p:tgtEl>
                                          <p:spTgt spid="51"/>
                                        </p:tgtEl>
                                        <p:attrNameLst>
                                          <p:attrName>ppt_w</p:attrName>
                                        </p:attrNameLst>
                                      </p:cBhvr>
                                      <p:tavLst>
                                        <p:tav tm="0">
                                          <p:val>
                                            <p:fltVal val="0"/>
                                          </p:val>
                                        </p:tav>
                                        <p:tav tm="100000">
                                          <p:val>
                                            <p:strVal val="#ppt_w"/>
                                          </p:val>
                                        </p:tav>
                                      </p:tavLst>
                                    </p:anim>
                                    <p:anim calcmode="lin" valueType="num">
                                      <p:cBhvr>
                                        <p:cTn id="33" dur="500" fill="hold"/>
                                        <p:tgtEl>
                                          <p:spTgt spid="51"/>
                                        </p:tgtEl>
                                        <p:attrNameLst>
                                          <p:attrName>ppt_h</p:attrName>
                                        </p:attrNameLst>
                                      </p:cBhvr>
                                      <p:tavLst>
                                        <p:tav tm="0">
                                          <p:val>
                                            <p:fltVal val="0"/>
                                          </p:val>
                                        </p:tav>
                                        <p:tav tm="100000">
                                          <p:val>
                                            <p:strVal val="#ppt_h"/>
                                          </p:val>
                                        </p:tav>
                                      </p:tavLst>
                                    </p:anim>
                                    <p:animEffect transition="in" filter="fade">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攻击</a:t>
            </a:r>
            <a:r>
              <a:rPr lang="en-US" altLang="zh-CN" dirty="0"/>
              <a:t>DNS</a:t>
            </a:r>
            <a:r>
              <a:rPr lang="zh-CN" altLang="en-US" dirty="0"/>
              <a:t>服务器</a:t>
            </a:r>
          </a:p>
        </p:txBody>
      </p:sp>
      <p:grpSp>
        <p:nvGrpSpPr>
          <p:cNvPr id="4" name="组合 3">
            <a:extLst>
              <a:ext uri="{FF2B5EF4-FFF2-40B4-BE49-F238E27FC236}">
                <a16:creationId xmlns:a16="http://schemas.microsoft.com/office/drawing/2014/main" id="{7A84AE25-EA84-450C-9B14-C0B263F48A45}"/>
              </a:ext>
            </a:extLst>
          </p:cNvPr>
          <p:cNvGrpSpPr/>
          <p:nvPr/>
        </p:nvGrpSpPr>
        <p:grpSpPr>
          <a:xfrm>
            <a:off x="1240158" y="2649785"/>
            <a:ext cx="4379912" cy="526689"/>
            <a:chOff x="722008" y="1303131"/>
            <a:chExt cx="4182068" cy="502899"/>
          </a:xfrm>
        </p:grpSpPr>
        <p:grpSp>
          <p:nvGrpSpPr>
            <p:cNvPr id="5" name="组合 4">
              <a:extLst>
                <a:ext uri="{FF2B5EF4-FFF2-40B4-BE49-F238E27FC236}">
                  <a16:creationId xmlns:a16="http://schemas.microsoft.com/office/drawing/2014/main" id="{7CAC0191-60CA-4975-814B-2152560CC7E9}"/>
                </a:ext>
              </a:extLst>
            </p:cNvPr>
            <p:cNvGrpSpPr/>
            <p:nvPr/>
          </p:nvGrpSpPr>
          <p:grpSpPr>
            <a:xfrm>
              <a:off x="722008" y="1303131"/>
              <a:ext cx="546594" cy="475865"/>
              <a:chOff x="708742" y="1296102"/>
              <a:chExt cx="454744" cy="283828"/>
            </a:xfrm>
          </p:grpSpPr>
          <p:sp>
            <p:nvSpPr>
              <p:cNvPr id="8" name="平行四边形 7">
                <a:extLst>
                  <a:ext uri="{FF2B5EF4-FFF2-40B4-BE49-F238E27FC236}">
                    <a16:creationId xmlns:a16="http://schemas.microsoft.com/office/drawing/2014/main" id="{6ECE2C35-2BCA-456D-AABC-92DA3A2147CA}"/>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平行四边形 8">
                <a:extLst>
                  <a:ext uri="{FF2B5EF4-FFF2-40B4-BE49-F238E27FC236}">
                    <a16:creationId xmlns:a16="http://schemas.microsoft.com/office/drawing/2014/main" id="{5DAD510E-8F96-4D47-A0BF-EBA06CD243AB}"/>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 name="流程图: 手动输入 6">
              <a:extLst>
                <a:ext uri="{FF2B5EF4-FFF2-40B4-BE49-F238E27FC236}">
                  <a16:creationId xmlns:a16="http://schemas.microsoft.com/office/drawing/2014/main" id="{F00BC901-C383-4287-ACB4-4F9D5406167F}"/>
                </a:ext>
              </a:extLst>
            </p:cNvPr>
            <p:cNvSpPr/>
            <p:nvPr/>
          </p:nvSpPr>
          <p:spPr>
            <a:xfrm rot="5400000" flipV="1">
              <a:off x="2708406" y="-413270"/>
              <a:ext cx="475861" cy="39154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7" name="Text Box 79">
              <a:extLst>
                <a:ext uri="{FF2B5EF4-FFF2-40B4-BE49-F238E27FC236}">
                  <a16:creationId xmlns:a16="http://schemas.microsoft.com/office/drawing/2014/main" id="{E65FBB0F-2139-4178-94BD-4037FFC11F18}"/>
                </a:ext>
              </a:extLst>
            </p:cNvPr>
            <p:cNvSpPr txBox="1">
              <a:spLocks noChangeArrowheads="1"/>
            </p:cNvSpPr>
            <p:nvPr/>
          </p:nvSpPr>
          <p:spPr bwMode="auto">
            <a:xfrm>
              <a:off x="1847434" y="1335830"/>
              <a:ext cx="199181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重定向攻击</a:t>
              </a:r>
            </a:p>
          </p:txBody>
        </p:sp>
      </p:grpSp>
      <p:grpSp>
        <p:nvGrpSpPr>
          <p:cNvPr id="10" name="组合 9">
            <a:extLst>
              <a:ext uri="{FF2B5EF4-FFF2-40B4-BE49-F238E27FC236}">
                <a16:creationId xmlns:a16="http://schemas.microsoft.com/office/drawing/2014/main" id="{4726BD64-A9CF-452E-99A3-A6C91ABC3859}"/>
              </a:ext>
            </a:extLst>
          </p:cNvPr>
          <p:cNvGrpSpPr/>
          <p:nvPr/>
        </p:nvGrpSpPr>
        <p:grpSpPr>
          <a:xfrm>
            <a:off x="1240158" y="3393002"/>
            <a:ext cx="10110629" cy="498598"/>
            <a:chOff x="1403750" y="3593123"/>
            <a:chExt cx="10110629" cy="498598"/>
          </a:xfrm>
        </p:grpSpPr>
        <p:grpSp>
          <p:nvGrpSpPr>
            <p:cNvPr id="11" name="组合 10">
              <a:extLst>
                <a:ext uri="{FF2B5EF4-FFF2-40B4-BE49-F238E27FC236}">
                  <a16:creationId xmlns:a16="http://schemas.microsoft.com/office/drawing/2014/main" id="{B64E1B3D-B2B5-4A29-889B-A2C996CC3509}"/>
                </a:ext>
              </a:extLst>
            </p:cNvPr>
            <p:cNvGrpSpPr/>
            <p:nvPr/>
          </p:nvGrpSpPr>
          <p:grpSpPr>
            <a:xfrm>
              <a:off x="1403750" y="3593123"/>
              <a:ext cx="490436" cy="476221"/>
              <a:chOff x="1403750" y="3593123"/>
              <a:chExt cx="808892" cy="785446"/>
            </a:xfrm>
          </p:grpSpPr>
          <p:sp>
            <p:nvSpPr>
              <p:cNvPr id="13" name="对话气泡: 椭圆形 4">
                <a:extLst>
                  <a:ext uri="{FF2B5EF4-FFF2-40B4-BE49-F238E27FC236}">
                    <a16:creationId xmlns:a16="http://schemas.microsoft.com/office/drawing/2014/main" id="{EEC3E0BA-0B3E-4017-8292-B4506035FDD4}"/>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round-web-cam_17861">
                <a:extLst>
                  <a:ext uri="{FF2B5EF4-FFF2-40B4-BE49-F238E27FC236}">
                    <a16:creationId xmlns:a16="http://schemas.microsoft.com/office/drawing/2014/main" id="{6787B040-801E-4544-AD92-03A423B2B01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2" name="Text Box 79">
              <a:extLst>
                <a:ext uri="{FF2B5EF4-FFF2-40B4-BE49-F238E27FC236}">
                  <a16:creationId xmlns:a16="http://schemas.microsoft.com/office/drawing/2014/main" id="{6C101B7A-34B7-4BAF-B515-7892FD37419A}"/>
                </a:ext>
              </a:extLst>
            </p:cNvPr>
            <p:cNvSpPr txBox="1">
              <a:spLocks noChangeArrowheads="1"/>
            </p:cNvSpPr>
            <p:nvPr/>
          </p:nvSpPr>
          <p:spPr bwMode="auto">
            <a:xfrm>
              <a:off x="1985931" y="3593123"/>
              <a:ext cx="952844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中间人攻击</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攻击者截获来自主机的请求并返回伪造的回答。</a:t>
              </a:r>
            </a:p>
          </p:txBody>
        </p:sp>
      </p:grpSp>
      <p:grpSp>
        <p:nvGrpSpPr>
          <p:cNvPr id="15" name="组合 14">
            <a:extLst>
              <a:ext uri="{FF2B5EF4-FFF2-40B4-BE49-F238E27FC236}">
                <a16:creationId xmlns:a16="http://schemas.microsoft.com/office/drawing/2014/main" id="{A12110C8-AA11-443A-A860-E1F651450CF6}"/>
              </a:ext>
            </a:extLst>
          </p:cNvPr>
          <p:cNvGrpSpPr/>
          <p:nvPr/>
        </p:nvGrpSpPr>
        <p:grpSpPr>
          <a:xfrm>
            <a:off x="1240158" y="4088708"/>
            <a:ext cx="10342858" cy="904863"/>
            <a:chOff x="1403750" y="3593123"/>
            <a:chExt cx="10342858" cy="904863"/>
          </a:xfrm>
        </p:grpSpPr>
        <p:grpSp>
          <p:nvGrpSpPr>
            <p:cNvPr id="16" name="组合 15">
              <a:extLst>
                <a:ext uri="{FF2B5EF4-FFF2-40B4-BE49-F238E27FC236}">
                  <a16:creationId xmlns:a16="http://schemas.microsoft.com/office/drawing/2014/main" id="{CB6AE672-9467-44DE-8BA0-EBC5CD37246B}"/>
                </a:ext>
              </a:extLst>
            </p:cNvPr>
            <p:cNvGrpSpPr/>
            <p:nvPr/>
          </p:nvGrpSpPr>
          <p:grpSpPr>
            <a:xfrm>
              <a:off x="1403750" y="3593123"/>
              <a:ext cx="490436" cy="476221"/>
              <a:chOff x="1403750" y="3593123"/>
              <a:chExt cx="808892" cy="785446"/>
            </a:xfrm>
          </p:grpSpPr>
          <p:sp>
            <p:nvSpPr>
              <p:cNvPr id="18" name="对话气泡: 椭圆形 4">
                <a:extLst>
                  <a:ext uri="{FF2B5EF4-FFF2-40B4-BE49-F238E27FC236}">
                    <a16:creationId xmlns:a16="http://schemas.microsoft.com/office/drawing/2014/main" id="{3351E90E-1BF4-445B-8574-BE311500456B}"/>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round-web-cam_17861">
                <a:extLst>
                  <a:ext uri="{FF2B5EF4-FFF2-40B4-BE49-F238E27FC236}">
                    <a16:creationId xmlns:a16="http://schemas.microsoft.com/office/drawing/2014/main" id="{76A0C865-3796-4DC1-8DE1-DAA0A626281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7" name="Text Box 79">
              <a:extLst>
                <a:ext uri="{FF2B5EF4-FFF2-40B4-BE49-F238E27FC236}">
                  <a16:creationId xmlns:a16="http://schemas.microsoft.com/office/drawing/2014/main" id="{FC3A10AD-F20B-469C-8CA9-A61443A375EF}"/>
                </a:ext>
              </a:extLst>
            </p:cNvPr>
            <p:cNvSpPr txBox="1">
              <a:spLocks noChangeArrowheads="1"/>
            </p:cNvSpPr>
            <p:nvPr/>
          </p:nvSpPr>
          <p:spPr bwMode="auto">
            <a:xfrm>
              <a:off x="1985931" y="3593123"/>
              <a:ext cx="976067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毒害攻击</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攻击者向一台</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服务器发送伪造的回答，诱使服务器在它的缓存中接收伪造的记录。</a:t>
              </a:r>
            </a:p>
          </p:txBody>
        </p:sp>
      </p:grpSp>
      <p:grpSp>
        <p:nvGrpSpPr>
          <p:cNvPr id="20" name="组合 19">
            <a:extLst>
              <a:ext uri="{FF2B5EF4-FFF2-40B4-BE49-F238E27FC236}">
                <a16:creationId xmlns:a16="http://schemas.microsoft.com/office/drawing/2014/main" id="{97A94296-D441-44CD-8EC3-0E7B2064B9B4}"/>
              </a:ext>
            </a:extLst>
          </p:cNvPr>
          <p:cNvGrpSpPr/>
          <p:nvPr/>
        </p:nvGrpSpPr>
        <p:grpSpPr>
          <a:xfrm>
            <a:off x="1176226" y="5418194"/>
            <a:ext cx="9461139" cy="517907"/>
            <a:chOff x="722008" y="1303131"/>
            <a:chExt cx="9033772" cy="494514"/>
          </a:xfrm>
        </p:grpSpPr>
        <p:grpSp>
          <p:nvGrpSpPr>
            <p:cNvPr id="21" name="组合 20">
              <a:extLst>
                <a:ext uri="{FF2B5EF4-FFF2-40B4-BE49-F238E27FC236}">
                  <a16:creationId xmlns:a16="http://schemas.microsoft.com/office/drawing/2014/main" id="{F94F1FC1-8912-4436-A39A-AFF6331AB71C}"/>
                </a:ext>
              </a:extLst>
            </p:cNvPr>
            <p:cNvGrpSpPr/>
            <p:nvPr/>
          </p:nvGrpSpPr>
          <p:grpSpPr>
            <a:xfrm>
              <a:off x="722008" y="1303131"/>
              <a:ext cx="546594" cy="475865"/>
              <a:chOff x="708742" y="1296102"/>
              <a:chExt cx="454744" cy="283828"/>
            </a:xfrm>
          </p:grpSpPr>
          <p:sp>
            <p:nvSpPr>
              <p:cNvPr id="24" name="平行四边形 23">
                <a:extLst>
                  <a:ext uri="{FF2B5EF4-FFF2-40B4-BE49-F238E27FC236}">
                    <a16:creationId xmlns:a16="http://schemas.microsoft.com/office/drawing/2014/main" id="{AC9229D6-E5AD-40FE-A4BE-A62C7A831680}"/>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平行四边形 24">
                <a:extLst>
                  <a:ext uri="{FF2B5EF4-FFF2-40B4-BE49-F238E27FC236}">
                    <a16:creationId xmlns:a16="http://schemas.microsoft.com/office/drawing/2014/main" id="{CC296A8B-B1F7-4047-B207-218025B28499}"/>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2" name="流程图: 手动输入 6">
              <a:extLst>
                <a:ext uri="{FF2B5EF4-FFF2-40B4-BE49-F238E27FC236}">
                  <a16:creationId xmlns:a16="http://schemas.microsoft.com/office/drawing/2014/main" id="{DB2A4AA4-0E1A-4ECD-98F5-86C75173C6F6}"/>
                </a:ext>
              </a:extLst>
            </p:cNvPr>
            <p:cNvSpPr/>
            <p:nvPr/>
          </p:nvSpPr>
          <p:spPr>
            <a:xfrm rot="5400000" flipV="1">
              <a:off x="4931701" y="-2659803"/>
              <a:ext cx="475861" cy="84031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23" name="Text Box 79">
              <a:extLst>
                <a:ext uri="{FF2B5EF4-FFF2-40B4-BE49-F238E27FC236}">
                  <a16:creationId xmlns:a16="http://schemas.microsoft.com/office/drawing/2014/main" id="{2204DCCA-F5E3-438F-9A6E-27F7002E95FD}"/>
                </a:ext>
              </a:extLst>
            </p:cNvPr>
            <p:cNvSpPr txBox="1">
              <a:spLocks noChangeArrowheads="1"/>
            </p:cNvSpPr>
            <p:nvPr/>
          </p:nvSpPr>
          <p:spPr bwMode="auto">
            <a:xfrm>
              <a:off x="1566563" y="1327445"/>
              <a:ext cx="818921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利用</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DNS</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服务器对目标主机采用</a:t>
              </a:r>
              <a:r>
                <a:rPr kumimoji="1" lang="en-US" altLang="zh-CN" sz="2600" b="0" i="0" u="none" strike="noStrike" kern="0" cap="none" spc="0" normalizeH="0" baseline="0" noProof="0" dirty="0" err="1">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DDoS</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攻击</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反射攻击</a:t>
              </a:r>
            </a:p>
          </p:txBody>
        </p:sp>
      </p:grpSp>
    </p:spTree>
    <p:extLst>
      <p:ext uri="{BB962C8B-B14F-4D97-AF65-F5344CB8AC3E}">
        <p14:creationId xmlns:p14="http://schemas.microsoft.com/office/powerpoint/2010/main" val="426998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62031" y="2677582"/>
            <a:ext cx="10267937" cy="751418"/>
          </a:xfrm>
        </p:spPr>
        <p:txBody>
          <a:bodyPr rtlCol="0"/>
          <a:lstStyle/>
          <a:p>
            <a:pPr rtl="0"/>
            <a:r>
              <a:rPr lang="en-US" altLang="zh-CN" dirty="0">
                <a:solidFill>
                  <a:schemeClr val="bg1"/>
                </a:solidFill>
              </a:rPr>
              <a:t>3.8 P2P</a:t>
            </a:r>
            <a:r>
              <a:rPr lang="zh-CN" altLang="en-US" dirty="0">
                <a:solidFill>
                  <a:schemeClr val="bg1"/>
                </a:solidFill>
              </a:rPr>
              <a:t>文件分发</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18902314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一次传输场景</a:t>
            </a:r>
          </a:p>
        </p:txBody>
      </p:sp>
      <p:grpSp>
        <p:nvGrpSpPr>
          <p:cNvPr id="4" name="组合 3">
            <a:extLst>
              <a:ext uri="{FF2B5EF4-FFF2-40B4-BE49-F238E27FC236}">
                <a16:creationId xmlns:a16="http://schemas.microsoft.com/office/drawing/2014/main" id="{4464647B-C441-48E6-9D7B-85D3BE406145}"/>
              </a:ext>
            </a:extLst>
          </p:cNvPr>
          <p:cNvGrpSpPr/>
          <p:nvPr/>
        </p:nvGrpSpPr>
        <p:grpSpPr>
          <a:xfrm>
            <a:off x="1679013" y="2706145"/>
            <a:ext cx="8127375" cy="476221"/>
            <a:chOff x="1403750" y="3593123"/>
            <a:chExt cx="8127375" cy="476221"/>
          </a:xfrm>
        </p:grpSpPr>
        <p:grpSp>
          <p:nvGrpSpPr>
            <p:cNvPr id="5" name="组合 4">
              <a:extLst>
                <a:ext uri="{FF2B5EF4-FFF2-40B4-BE49-F238E27FC236}">
                  <a16:creationId xmlns:a16="http://schemas.microsoft.com/office/drawing/2014/main" id="{5A42282E-9E34-47A0-95A1-F6C14CD56576}"/>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D6788E38-72D5-44F4-A138-150CCA32B050}"/>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30B7F37E-ECE6-4321-B304-F248380336B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2DA4C687-1E26-4A42-A134-F7176DBCAEDB}"/>
                </a:ext>
              </a:extLst>
            </p:cNvPr>
            <p:cNvSpPr txBox="1">
              <a:spLocks noChangeArrowheads="1"/>
            </p:cNvSpPr>
            <p:nvPr/>
          </p:nvSpPr>
          <p:spPr bwMode="auto">
            <a:xfrm>
              <a:off x="1985931" y="3593123"/>
              <a:ext cx="754519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李丽在她的笔记本电脑上运行了一个</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P2P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客户端应用</a:t>
              </a:r>
            </a:p>
          </p:txBody>
        </p:sp>
      </p:grpSp>
      <p:grpSp>
        <p:nvGrpSpPr>
          <p:cNvPr id="9" name="组合 8">
            <a:extLst>
              <a:ext uri="{FF2B5EF4-FFF2-40B4-BE49-F238E27FC236}">
                <a16:creationId xmlns:a16="http://schemas.microsoft.com/office/drawing/2014/main" id="{D7AFAA72-B9B8-407B-A437-E812689C21E7}"/>
              </a:ext>
            </a:extLst>
          </p:cNvPr>
          <p:cNvGrpSpPr/>
          <p:nvPr/>
        </p:nvGrpSpPr>
        <p:grpSpPr>
          <a:xfrm>
            <a:off x="1679013" y="3631936"/>
            <a:ext cx="8798583" cy="498598"/>
            <a:chOff x="1403750" y="3593123"/>
            <a:chExt cx="8798583" cy="498598"/>
          </a:xfrm>
        </p:grpSpPr>
        <p:grpSp>
          <p:nvGrpSpPr>
            <p:cNvPr id="10" name="组合 9">
              <a:extLst>
                <a:ext uri="{FF2B5EF4-FFF2-40B4-BE49-F238E27FC236}">
                  <a16:creationId xmlns:a16="http://schemas.microsoft.com/office/drawing/2014/main" id="{0F0C6613-EC52-422C-B02E-81AEEDFF0135}"/>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D82B35A4-82C5-4B19-9005-B19CFD729924}"/>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round-web-cam_17861">
                <a:extLst>
                  <a:ext uri="{FF2B5EF4-FFF2-40B4-BE49-F238E27FC236}">
                    <a16:creationId xmlns:a16="http://schemas.microsoft.com/office/drawing/2014/main" id="{B1051DAB-D8B0-419B-9A32-F4C1B1A9EA4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1" name="Text Box 79">
              <a:extLst>
                <a:ext uri="{FF2B5EF4-FFF2-40B4-BE49-F238E27FC236}">
                  <a16:creationId xmlns:a16="http://schemas.microsoft.com/office/drawing/2014/main" id="{F69E9E0A-B7D5-4CA7-85E5-FCFB29C11285}"/>
                </a:ext>
              </a:extLst>
            </p:cNvPr>
            <p:cNvSpPr txBox="1">
              <a:spLocks noChangeArrowheads="1"/>
            </p:cNvSpPr>
            <p:nvPr/>
          </p:nvSpPr>
          <p:spPr bwMode="auto">
            <a:xfrm>
              <a:off x="1985931" y="3593123"/>
              <a:ext cx="8216402"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她不定期的连接到因特网上，每次都获得一个不同的</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地址</a:t>
              </a:r>
            </a:p>
          </p:txBody>
        </p:sp>
      </p:grpSp>
      <p:grpSp>
        <p:nvGrpSpPr>
          <p:cNvPr id="14" name="组合 13">
            <a:extLst>
              <a:ext uri="{FF2B5EF4-FFF2-40B4-BE49-F238E27FC236}">
                <a16:creationId xmlns:a16="http://schemas.microsoft.com/office/drawing/2014/main" id="{E36DF384-AFC3-4C8D-B38A-860978E6A6FE}"/>
              </a:ext>
            </a:extLst>
          </p:cNvPr>
          <p:cNvGrpSpPr/>
          <p:nvPr/>
        </p:nvGrpSpPr>
        <p:grpSpPr>
          <a:xfrm>
            <a:off x="1679013" y="4557727"/>
            <a:ext cx="7118940" cy="476221"/>
            <a:chOff x="1403750" y="3593123"/>
            <a:chExt cx="7118940" cy="476221"/>
          </a:xfrm>
        </p:grpSpPr>
        <p:grpSp>
          <p:nvGrpSpPr>
            <p:cNvPr id="15" name="组合 14">
              <a:extLst>
                <a:ext uri="{FF2B5EF4-FFF2-40B4-BE49-F238E27FC236}">
                  <a16:creationId xmlns:a16="http://schemas.microsoft.com/office/drawing/2014/main" id="{282CA311-53EB-4BE5-B3A6-B31B0DC8993A}"/>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E65D6DFE-FA09-4B47-A498-181CA5FD52FE}"/>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round-web-cam_17861">
                <a:extLst>
                  <a:ext uri="{FF2B5EF4-FFF2-40B4-BE49-F238E27FC236}">
                    <a16:creationId xmlns:a16="http://schemas.microsoft.com/office/drawing/2014/main" id="{F2EB5599-295E-43A7-9F49-CDFE2480D68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6" name="Text Box 79">
              <a:extLst>
                <a:ext uri="{FF2B5EF4-FFF2-40B4-BE49-F238E27FC236}">
                  <a16:creationId xmlns:a16="http://schemas.microsoft.com/office/drawing/2014/main" id="{995055DA-6026-456F-A4C9-1F9A8D1DC28A}"/>
                </a:ext>
              </a:extLst>
            </p:cNvPr>
            <p:cNvSpPr txBox="1">
              <a:spLocks noChangeArrowheads="1"/>
            </p:cNvSpPr>
            <p:nvPr/>
          </p:nvSpPr>
          <p:spPr bwMode="auto">
            <a:xfrm>
              <a:off x="1985931" y="3593123"/>
              <a:ext cx="653675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她希望获得这样的资源 “罗刹海市”</a:t>
              </a: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B1E44755-9B05-417D-8B85-836710743B3E}"/>
              </a:ext>
            </a:extLst>
          </p:cNvPr>
          <p:cNvGrpSpPr/>
          <p:nvPr/>
        </p:nvGrpSpPr>
        <p:grpSpPr>
          <a:xfrm>
            <a:off x="1679013" y="5483519"/>
            <a:ext cx="7718812" cy="498598"/>
            <a:chOff x="1403750" y="3593123"/>
            <a:chExt cx="7718812" cy="498598"/>
          </a:xfrm>
        </p:grpSpPr>
        <p:grpSp>
          <p:nvGrpSpPr>
            <p:cNvPr id="20" name="组合 19">
              <a:extLst>
                <a:ext uri="{FF2B5EF4-FFF2-40B4-BE49-F238E27FC236}">
                  <a16:creationId xmlns:a16="http://schemas.microsoft.com/office/drawing/2014/main" id="{D27D43B3-19E2-422F-AE0E-891A23E12453}"/>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BB83C540-6DCE-4144-ADC4-1E1680015E11}"/>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round-web-cam_17861">
                <a:extLst>
                  <a:ext uri="{FF2B5EF4-FFF2-40B4-BE49-F238E27FC236}">
                    <a16:creationId xmlns:a16="http://schemas.microsoft.com/office/drawing/2014/main" id="{4F1E9B30-2339-4E9B-B64D-E3FF14614C2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1" name="Text Box 79">
              <a:extLst>
                <a:ext uri="{FF2B5EF4-FFF2-40B4-BE49-F238E27FC236}">
                  <a16:creationId xmlns:a16="http://schemas.microsoft.com/office/drawing/2014/main" id="{4978E682-9EA5-4AEE-B71D-C8F755B4B7B7}"/>
                </a:ext>
              </a:extLst>
            </p:cNvPr>
            <p:cNvSpPr txBox="1">
              <a:spLocks noChangeArrowheads="1"/>
            </p:cNvSpPr>
            <p:nvPr/>
          </p:nvSpPr>
          <p:spPr bwMode="auto">
            <a:xfrm>
              <a:off x="1985931" y="3593123"/>
              <a:ext cx="713663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这个应用显示出拥有这个资源的所有其它计算机</a:t>
              </a:r>
            </a:p>
          </p:txBody>
        </p:sp>
      </p:grpSp>
    </p:spTree>
    <p:extLst>
      <p:ext uri="{BB962C8B-B14F-4D97-AF65-F5344CB8AC3E}">
        <p14:creationId xmlns:p14="http://schemas.microsoft.com/office/powerpoint/2010/main" val="287933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750"/>
                            </p:stCondLst>
                            <p:childTnLst>
                              <p:par>
                                <p:cTn id="9" presetID="22" presetClass="entr" presetSubtype="8" fill="hold" nodeType="after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500"/>
                            </p:stCondLst>
                            <p:childTnLst>
                              <p:par>
                                <p:cTn id="13" presetID="22" presetClass="entr" presetSubtype="8" fill="hold" nodeType="after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2250"/>
                            </p:stCondLst>
                            <p:childTnLst>
                              <p:par>
                                <p:cTn id="17" presetID="22" presetClass="entr" presetSubtype="8"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一次传输场景</a:t>
            </a:r>
          </a:p>
        </p:txBody>
      </p:sp>
      <p:grpSp>
        <p:nvGrpSpPr>
          <p:cNvPr id="4" name="组合 3">
            <a:extLst>
              <a:ext uri="{FF2B5EF4-FFF2-40B4-BE49-F238E27FC236}">
                <a16:creationId xmlns:a16="http://schemas.microsoft.com/office/drawing/2014/main" id="{54D2E4A6-1401-45E6-9A10-2050E476B9BA}"/>
              </a:ext>
            </a:extLst>
          </p:cNvPr>
          <p:cNvGrpSpPr/>
          <p:nvPr/>
        </p:nvGrpSpPr>
        <p:grpSpPr>
          <a:xfrm>
            <a:off x="1558773" y="2548537"/>
            <a:ext cx="6463092" cy="476221"/>
            <a:chOff x="1403750" y="3593123"/>
            <a:chExt cx="6463092" cy="476221"/>
          </a:xfrm>
        </p:grpSpPr>
        <p:grpSp>
          <p:nvGrpSpPr>
            <p:cNvPr id="5" name="组合 4">
              <a:extLst>
                <a:ext uri="{FF2B5EF4-FFF2-40B4-BE49-F238E27FC236}">
                  <a16:creationId xmlns:a16="http://schemas.microsoft.com/office/drawing/2014/main" id="{C0326DE7-4EF4-419B-8EB7-0A9BD3A61AE7}"/>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D307F0ED-F9EA-4D46-9A22-DEBC3EE4D4C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ound-web-cam_17861">
                <a:extLst>
                  <a:ext uri="{FF2B5EF4-FFF2-40B4-BE49-F238E27FC236}">
                    <a16:creationId xmlns:a16="http://schemas.microsoft.com/office/drawing/2014/main" id="{A455B688-E1B0-4B2E-80A6-92F579E8DE6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 name="Text Box 79">
              <a:extLst>
                <a:ext uri="{FF2B5EF4-FFF2-40B4-BE49-F238E27FC236}">
                  <a16:creationId xmlns:a16="http://schemas.microsoft.com/office/drawing/2014/main" id="{8D2A4A50-8023-41CE-9AE5-61ECA0F9A2E2}"/>
                </a:ext>
              </a:extLst>
            </p:cNvPr>
            <p:cNvSpPr txBox="1">
              <a:spLocks noChangeArrowheads="1"/>
            </p:cNvSpPr>
            <p:nvPr/>
          </p:nvSpPr>
          <p:spPr bwMode="auto">
            <a:xfrm>
              <a:off x="1985931" y="3593123"/>
              <a:ext cx="58809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李丽从中选择了张三</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682A8012-5A49-4F79-9C59-83DB8395DC51}"/>
              </a:ext>
            </a:extLst>
          </p:cNvPr>
          <p:cNvGrpSpPr/>
          <p:nvPr/>
        </p:nvGrpSpPr>
        <p:grpSpPr>
          <a:xfrm>
            <a:off x="1558773" y="3333870"/>
            <a:ext cx="7699357" cy="476221"/>
            <a:chOff x="1403750" y="3593123"/>
            <a:chExt cx="7699357" cy="476221"/>
          </a:xfrm>
        </p:grpSpPr>
        <p:grpSp>
          <p:nvGrpSpPr>
            <p:cNvPr id="10" name="组合 9">
              <a:extLst>
                <a:ext uri="{FF2B5EF4-FFF2-40B4-BE49-F238E27FC236}">
                  <a16:creationId xmlns:a16="http://schemas.microsoft.com/office/drawing/2014/main" id="{BCEB20B9-62B2-44AA-B389-E5FE38ED0B53}"/>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DE2C8261-604B-4F74-8B74-42ABF84F35D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AC8EB05F-21A4-4E11-89F7-852D031B65F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B222AF92-0811-4D78-80BF-9A0A35645F72}"/>
                </a:ext>
              </a:extLst>
            </p:cNvPr>
            <p:cNvSpPr txBox="1">
              <a:spLocks noChangeArrowheads="1"/>
            </p:cNvSpPr>
            <p:nvPr/>
          </p:nvSpPr>
          <p:spPr bwMode="auto">
            <a:xfrm>
              <a:off x="1985930" y="3593123"/>
              <a:ext cx="711717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这个资源从张三的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PC</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拷贝到了李丽的笔记本电脑上</a:t>
              </a:r>
            </a:p>
          </p:txBody>
        </p:sp>
      </p:grpSp>
      <p:grpSp>
        <p:nvGrpSpPr>
          <p:cNvPr id="14" name="组合 13">
            <a:extLst>
              <a:ext uri="{FF2B5EF4-FFF2-40B4-BE49-F238E27FC236}">
                <a16:creationId xmlns:a16="http://schemas.microsoft.com/office/drawing/2014/main" id="{5FD32A5E-1F6D-44D0-9561-DA4AAC856444}"/>
              </a:ext>
            </a:extLst>
          </p:cNvPr>
          <p:cNvGrpSpPr/>
          <p:nvPr/>
        </p:nvGrpSpPr>
        <p:grpSpPr>
          <a:xfrm>
            <a:off x="1558773" y="4119203"/>
            <a:ext cx="10500138" cy="476221"/>
            <a:chOff x="1403750" y="3593123"/>
            <a:chExt cx="10500138" cy="476221"/>
          </a:xfrm>
        </p:grpSpPr>
        <p:grpSp>
          <p:nvGrpSpPr>
            <p:cNvPr id="15" name="组合 14">
              <a:extLst>
                <a:ext uri="{FF2B5EF4-FFF2-40B4-BE49-F238E27FC236}">
                  <a16:creationId xmlns:a16="http://schemas.microsoft.com/office/drawing/2014/main" id="{D056AF94-DCF2-46B2-899B-62417D0474CF}"/>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6D85D705-D58D-4F6D-A069-E7273C3EDDC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48395C4F-008F-4750-9911-89D5A9970B1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7A6669DD-3DDB-463B-8080-2810B53F105E}"/>
                </a:ext>
              </a:extLst>
            </p:cNvPr>
            <p:cNvSpPr txBox="1">
              <a:spLocks noChangeArrowheads="1"/>
            </p:cNvSpPr>
            <p:nvPr/>
          </p:nvSpPr>
          <p:spPr bwMode="auto">
            <a:xfrm>
              <a:off x="1985931" y="3593123"/>
              <a:ext cx="991795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当李丽在下载资源的时候，其它用户也在向李丽的机器上传其它资源</a:t>
              </a:r>
            </a:p>
          </p:txBody>
        </p:sp>
      </p:grpSp>
      <p:grpSp>
        <p:nvGrpSpPr>
          <p:cNvPr id="19" name="组合 18">
            <a:extLst>
              <a:ext uri="{FF2B5EF4-FFF2-40B4-BE49-F238E27FC236}">
                <a16:creationId xmlns:a16="http://schemas.microsoft.com/office/drawing/2014/main" id="{828159BD-7ACF-456F-8292-C354ED4FA340}"/>
              </a:ext>
            </a:extLst>
          </p:cNvPr>
          <p:cNvGrpSpPr/>
          <p:nvPr/>
        </p:nvGrpSpPr>
        <p:grpSpPr>
          <a:xfrm>
            <a:off x="1558773" y="4882158"/>
            <a:ext cx="9207144" cy="476221"/>
            <a:chOff x="1403750" y="3593123"/>
            <a:chExt cx="9207144" cy="476221"/>
          </a:xfrm>
        </p:grpSpPr>
        <p:grpSp>
          <p:nvGrpSpPr>
            <p:cNvPr id="20" name="组合 19">
              <a:extLst>
                <a:ext uri="{FF2B5EF4-FFF2-40B4-BE49-F238E27FC236}">
                  <a16:creationId xmlns:a16="http://schemas.microsoft.com/office/drawing/2014/main" id="{419F70CB-BE9A-468E-8EF9-27D7DB38A91D}"/>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C272E723-49E8-4DC5-8EB4-1C0AD8E5AB3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F7D12822-79E1-4040-954F-179B7D96D1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813CE31E-C8DF-41B5-B52A-FD1BB20339E0}"/>
                </a:ext>
              </a:extLst>
            </p:cNvPr>
            <p:cNvSpPr txBox="1">
              <a:spLocks noChangeArrowheads="1"/>
            </p:cNvSpPr>
            <p:nvPr/>
          </p:nvSpPr>
          <p:spPr bwMode="auto">
            <a:xfrm>
              <a:off x="1985931" y="3593123"/>
              <a:ext cx="862496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李丽的计算机既是一个客户机，也是一个服务器。</a:t>
              </a:r>
            </a:p>
          </p:txBody>
        </p:sp>
      </p:grpSp>
      <p:grpSp>
        <p:nvGrpSpPr>
          <p:cNvPr id="24" name="组合 23">
            <a:extLst>
              <a:ext uri="{FF2B5EF4-FFF2-40B4-BE49-F238E27FC236}">
                <a16:creationId xmlns:a16="http://schemas.microsoft.com/office/drawing/2014/main" id="{48947270-C879-4DDE-9F88-D1D92B5EC6A9}"/>
              </a:ext>
            </a:extLst>
          </p:cNvPr>
          <p:cNvGrpSpPr/>
          <p:nvPr/>
        </p:nvGrpSpPr>
        <p:grpSpPr>
          <a:xfrm>
            <a:off x="3063771" y="5586377"/>
            <a:ext cx="5648269" cy="578982"/>
            <a:chOff x="1791494" y="2561767"/>
            <a:chExt cx="5638006" cy="1179621"/>
          </a:xfrm>
        </p:grpSpPr>
        <p:sp>
          <p:nvSpPr>
            <p:cNvPr id="25" name="矩形: 圆角 24">
              <a:extLst>
                <a:ext uri="{FF2B5EF4-FFF2-40B4-BE49-F238E27FC236}">
                  <a16:creationId xmlns:a16="http://schemas.microsoft.com/office/drawing/2014/main" id="{E1618664-C431-4E9C-A6D7-A1A0A597FDA9}"/>
                </a:ext>
              </a:extLst>
            </p:cNvPr>
            <p:cNvSpPr/>
            <p:nvPr/>
          </p:nvSpPr>
          <p:spPr>
            <a:xfrm>
              <a:off x="1791494" y="2561767"/>
              <a:ext cx="5638006" cy="117962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72972C10-EACC-480A-8355-91CB966E1880}"/>
                </a:ext>
              </a:extLst>
            </p:cNvPr>
            <p:cNvSpPr txBox="1"/>
            <p:nvPr/>
          </p:nvSpPr>
          <p:spPr>
            <a:xfrm>
              <a:off x="1951183" y="2742395"/>
              <a:ext cx="5411642" cy="940599"/>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所有的计算机都是服务器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高可扩展性</a:t>
              </a:r>
            </a:p>
          </p:txBody>
        </p:sp>
        <p:sp>
          <p:nvSpPr>
            <p:cNvPr id="27" name="矩形: 圆角 26">
              <a:extLst>
                <a:ext uri="{FF2B5EF4-FFF2-40B4-BE49-F238E27FC236}">
                  <a16:creationId xmlns:a16="http://schemas.microsoft.com/office/drawing/2014/main" id="{AB5EB734-F383-44C1-A737-1ED7863B1E83}"/>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8914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750"/>
                            </p:stCondLst>
                            <p:childTnLst>
                              <p:par>
                                <p:cTn id="9" presetID="22" presetClass="entr" presetSubtype="8" fill="hold" nodeType="after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500"/>
                            </p:stCondLst>
                            <p:childTnLst>
                              <p:par>
                                <p:cTn id="13" presetID="22" presetClass="entr" presetSubtype="8" fill="hold" nodeType="after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2250"/>
                            </p:stCondLst>
                            <p:childTnLst>
                              <p:par>
                                <p:cTn id="17" presetID="22" presetClass="entr" presetSubtype="8"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3000"/>
                            </p:stCondLst>
                            <p:childTnLst>
                              <p:par>
                                <p:cTn id="21" presetID="12" presetClass="entr" presetSubtype="8" fill="hold" nodeType="afterEffect">
                                  <p:stCondLst>
                                    <p:cond delay="25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p:tgtEl>
                                          <p:spTgt spid="24"/>
                                        </p:tgtEl>
                                        <p:attrNameLst>
                                          <p:attrName>ppt_x</p:attrName>
                                        </p:attrNameLst>
                                      </p:cBhvr>
                                      <p:tavLst>
                                        <p:tav tm="0">
                                          <p:val>
                                            <p:strVal val="#ppt_x-#ppt_w*1.125000"/>
                                          </p:val>
                                        </p:tav>
                                        <p:tav tm="100000">
                                          <p:val>
                                            <p:strVal val="#ppt_x"/>
                                          </p:val>
                                        </p:tav>
                                      </p:tavLst>
                                    </p:anim>
                                    <p:animEffect transition="in" filter="wipe(right)">
                                      <p:cBhvr>
                                        <p:cTn id="24" dur="500"/>
                                        <p:tgtEl>
                                          <p:spTgt spid="24"/>
                                        </p:tgtEl>
                                      </p:cBhvr>
                                    </p:animEffect>
                                  </p:childTnLst>
                                </p:cTn>
                              </p:par>
                            </p:childTnLst>
                          </p:cTn>
                        </p:par>
                        <p:par>
                          <p:cTn id="25" fill="hold">
                            <p:stCondLst>
                              <p:cond delay="3750"/>
                            </p:stCondLst>
                            <p:childTnLst>
                              <p:par>
                                <p:cTn id="26" presetID="26" presetClass="emph" presetSubtype="0" repeatCount="2000" fill="hold" nodeType="afterEffect">
                                  <p:stCondLst>
                                    <p:cond delay="0"/>
                                  </p:stCondLst>
                                  <p:childTnLst>
                                    <p:animEffect transition="out" filter="fade">
                                      <p:cBhvr>
                                        <p:cTn id="27" dur="500" tmFilter="0, 0; .2, .5; .8, .5; 1, 0"/>
                                        <p:tgtEl>
                                          <p:spTgt spid="24"/>
                                        </p:tgtEl>
                                      </p:cBhvr>
                                    </p:animEffect>
                                    <p:animScale>
                                      <p:cBhvr>
                                        <p:cTn id="28"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en-US" altLang="zh-CN" dirty="0"/>
              <a:t>P2P</a:t>
            </a:r>
            <a:r>
              <a:rPr lang="zh-CN" altLang="en-US" dirty="0"/>
              <a:t>体系架构</a:t>
            </a:r>
          </a:p>
        </p:txBody>
      </p:sp>
      <p:pic>
        <p:nvPicPr>
          <p:cNvPr id="4" name="图片 3">
            <a:extLst>
              <a:ext uri="{FF2B5EF4-FFF2-40B4-BE49-F238E27FC236}">
                <a16:creationId xmlns:a16="http://schemas.microsoft.com/office/drawing/2014/main" id="{C2033438-CC35-44AC-A703-22ECF7064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9206" y="2381251"/>
            <a:ext cx="2851247" cy="3896164"/>
          </a:xfrm>
          <a:prstGeom prst="rect">
            <a:avLst/>
          </a:prstGeom>
        </p:spPr>
      </p:pic>
      <p:grpSp>
        <p:nvGrpSpPr>
          <p:cNvPr id="5" name="组合 4">
            <a:extLst>
              <a:ext uri="{FF2B5EF4-FFF2-40B4-BE49-F238E27FC236}">
                <a16:creationId xmlns:a16="http://schemas.microsoft.com/office/drawing/2014/main" id="{EB7180BC-6903-4D7B-BBDF-1B0D1557BD3D}"/>
              </a:ext>
            </a:extLst>
          </p:cNvPr>
          <p:cNvGrpSpPr/>
          <p:nvPr/>
        </p:nvGrpSpPr>
        <p:grpSpPr>
          <a:xfrm>
            <a:off x="1322115" y="2489693"/>
            <a:ext cx="6380091" cy="580865"/>
            <a:chOff x="1403750" y="3494650"/>
            <a:chExt cx="6380091" cy="580865"/>
          </a:xfrm>
        </p:grpSpPr>
        <p:grpSp>
          <p:nvGrpSpPr>
            <p:cNvPr id="6" name="组合 5">
              <a:extLst>
                <a:ext uri="{FF2B5EF4-FFF2-40B4-BE49-F238E27FC236}">
                  <a16:creationId xmlns:a16="http://schemas.microsoft.com/office/drawing/2014/main" id="{63A12B00-AE79-45B1-8C9B-B17055ED44C8}"/>
                </a:ext>
              </a:extLst>
            </p:cNvPr>
            <p:cNvGrpSpPr/>
            <p:nvPr/>
          </p:nvGrpSpPr>
          <p:grpSpPr>
            <a:xfrm>
              <a:off x="1403750" y="3593123"/>
              <a:ext cx="490436" cy="476221"/>
              <a:chOff x="1403750" y="3593123"/>
              <a:chExt cx="808892" cy="785446"/>
            </a:xfrm>
          </p:grpSpPr>
          <p:sp>
            <p:nvSpPr>
              <p:cNvPr id="8" name="对话气泡: 椭圆形 7">
                <a:extLst>
                  <a:ext uri="{FF2B5EF4-FFF2-40B4-BE49-F238E27FC236}">
                    <a16:creationId xmlns:a16="http://schemas.microsoft.com/office/drawing/2014/main" id="{DDE64FA3-F971-49DB-85FD-FE04DB284E75}"/>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round-web-cam_17861">
                <a:extLst>
                  <a:ext uri="{FF2B5EF4-FFF2-40B4-BE49-F238E27FC236}">
                    <a16:creationId xmlns:a16="http://schemas.microsoft.com/office/drawing/2014/main" id="{EB79BD05-AF9C-4C71-BE9D-AD87EB9BCA2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7" name="Text Box 79">
              <a:extLst>
                <a:ext uri="{FF2B5EF4-FFF2-40B4-BE49-F238E27FC236}">
                  <a16:creationId xmlns:a16="http://schemas.microsoft.com/office/drawing/2014/main" id="{59342B46-9698-4EE0-AF6B-8B0A396B1059}"/>
                </a:ext>
              </a:extLst>
            </p:cNvPr>
            <p:cNvSpPr txBox="1">
              <a:spLocks noChangeArrowheads="1"/>
            </p:cNvSpPr>
            <p:nvPr/>
          </p:nvSpPr>
          <p:spPr bwMode="auto">
            <a:xfrm>
              <a:off x="1985932" y="3494650"/>
              <a:ext cx="5797909"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任何一方既提供服务又享受服务。</a:t>
              </a:r>
            </a:p>
          </p:txBody>
        </p:sp>
      </p:grpSp>
      <p:grpSp>
        <p:nvGrpSpPr>
          <p:cNvPr id="10" name="组合 9">
            <a:extLst>
              <a:ext uri="{FF2B5EF4-FFF2-40B4-BE49-F238E27FC236}">
                <a16:creationId xmlns:a16="http://schemas.microsoft.com/office/drawing/2014/main" id="{62E9D1D4-FA31-4B5A-B7E2-21BD4CAA30A4}"/>
              </a:ext>
            </a:extLst>
          </p:cNvPr>
          <p:cNvGrpSpPr/>
          <p:nvPr/>
        </p:nvGrpSpPr>
        <p:grpSpPr>
          <a:xfrm>
            <a:off x="1322115" y="3214151"/>
            <a:ext cx="4058109" cy="587020"/>
            <a:chOff x="1403750" y="3494650"/>
            <a:chExt cx="4058109" cy="587020"/>
          </a:xfrm>
        </p:grpSpPr>
        <p:grpSp>
          <p:nvGrpSpPr>
            <p:cNvPr id="11" name="组合 10">
              <a:extLst>
                <a:ext uri="{FF2B5EF4-FFF2-40B4-BE49-F238E27FC236}">
                  <a16:creationId xmlns:a16="http://schemas.microsoft.com/office/drawing/2014/main" id="{C442AACE-84CD-40E8-B985-2264014F741E}"/>
                </a:ext>
              </a:extLst>
            </p:cNvPr>
            <p:cNvGrpSpPr/>
            <p:nvPr/>
          </p:nvGrpSpPr>
          <p:grpSpPr>
            <a:xfrm>
              <a:off x="1403750" y="3593123"/>
              <a:ext cx="490436" cy="476221"/>
              <a:chOff x="1403750" y="3593123"/>
              <a:chExt cx="808892" cy="785446"/>
            </a:xfrm>
          </p:grpSpPr>
          <p:sp>
            <p:nvSpPr>
              <p:cNvPr id="13" name="对话气泡: 椭圆形 12">
                <a:extLst>
                  <a:ext uri="{FF2B5EF4-FFF2-40B4-BE49-F238E27FC236}">
                    <a16:creationId xmlns:a16="http://schemas.microsoft.com/office/drawing/2014/main" id="{451940B6-DDA6-4D20-B730-DC56BE69AB26}"/>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round-web-cam_17861">
                <a:extLst>
                  <a:ext uri="{FF2B5EF4-FFF2-40B4-BE49-F238E27FC236}">
                    <a16:creationId xmlns:a16="http://schemas.microsoft.com/office/drawing/2014/main" id="{98D9863E-AD7E-4D1A-8B6D-B9959F6990A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2" name="Text Box 79">
              <a:extLst>
                <a:ext uri="{FF2B5EF4-FFF2-40B4-BE49-F238E27FC236}">
                  <a16:creationId xmlns:a16="http://schemas.microsoft.com/office/drawing/2014/main" id="{1F23B73B-EAB2-4F99-97F6-963535C2486A}"/>
                </a:ext>
              </a:extLst>
            </p:cNvPr>
            <p:cNvSpPr txBox="1">
              <a:spLocks noChangeArrowheads="1"/>
            </p:cNvSpPr>
            <p:nvPr/>
          </p:nvSpPr>
          <p:spPr bwMode="auto">
            <a:xfrm>
              <a:off x="1985932" y="3494650"/>
              <a:ext cx="3475927"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结点之间可以直接通信。</a:t>
              </a:r>
            </a:p>
          </p:txBody>
        </p:sp>
      </p:grpSp>
      <p:grpSp>
        <p:nvGrpSpPr>
          <p:cNvPr id="15" name="组合 14">
            <a:extLst>
              <a:ext uri="{FF2B5EF4-FFF2-40B4-BE49-F238E27FC236}">
                <a16:creationId xmlns:a16="http://schemas.microsoft.com/office/drawing/2014/main" id="{C766EA08-FF9A-484A-BFE7-EA5416A4F309}"/>
              </a:ext>
            </a:extLst>
          </p:cNvPr>
          <p:cNvGrpSpPr/>
          <p:nvPr/>
        </p:nvGrpSpPr>
        <p:grpSpPr>
          <a:xfrm>
            <a:off x="1322115" y="3991137"/>
            <a:ext cx="7487531" cy="580865"/>
            <a:chOff x="1403750" y="3494650"/>
            <a:chExt cx="7487531" cy="580865"/>
          </a:xfrm>
        </p:grpSpPr>
        <p:grpSp>
          <p:nvGrpSpPr>
            <p:cNvPr id="16" name="组合 15">
              <a:extLst>
                <a:ext uri="{FF2B5EF4-FFF2-40B4-BE49-F238E27FC236}">
                  <a16:creationId xmlns:a16="http://schemas.microsoft.com/office/drawing/2014/main" id="{55874DD6-D09F-420E-8B23-FE48D7F3C0D5}"/>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3817A448-C388-4289-9B48-6F9C7C7970C9}"/>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round-web-cam_17861">
                <a:extLst>
                  <a:ext uri="{FF2B5EF4-FFF2-40B4-BE49-F238E27FC236}">
                    <a16:creationId xmlns:a16="http://schemas.microsoft.com/office/drawing/2014/main" id="{97300207-A842-4871-A2D6-6E3311BFE1F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7" name="Text Box 79">
              <a:extLst>
                <a:ext uri="{FF2B5EF4-FFF2-40B4-BE49-F238E27FC236}">
                  <a16:creationId xmlns:a16="http://schemas.microsoft.com/office/drawing/2014/main" id="{5A80ED71-0522-4A97-83E6-B5AD82E51DAA}"/>
                </a:ext>
              </a:extLst>
            </p:cNvPr>
            <p:cNvSpPr txBox="1">
              <a:spLocks noChangeArrowheads="1"/>
            </p:cNvSpPr>
            <p:nvPr/>
          </p:nvSpPr>
          <p:spPr bwMode="auto">
            <a:xfrm>
              <a:off x="1985932" y="3494650"/>
              <a:ext cx="6905349"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结点的地址以及他们之间的连接可能随时发生变化。</a:t>
              </a:r>
            </a:p>
          </p:txBody>
        </p:sp>
      </p:grpSp>
      <p:grpSp>
        <p:nvGrpSpPr>
          <p:cNvPr id="20" name="组合 19">
            <a:extLst>
              <a:ext uri="{FF2B5EF4-FFF2-40B4-BE49-F238E27FC236}">
                <a16:creationId xmlns:a16="http://schemas.microsoft.com/office/drawing/2014/main" id="{F922CE20-4E78-4C55-823E-92D1BC3FA93A}"/>
              </a:ext>
            </a:extLst>
          </p:cNvPr>
          <p:cNvGrpSpPr/>
          <p:nvPr/>
        </p:nvGrpSpPr>
        <p:grpSpPr>
          <a:xfrm>
            <a:off x="1722232" y="4761968"/>
            <a:ext cx="3353051" cy="517461"/>
            <a:chOff x="4650628" y="2375498"/>
            <a:chExt cx="3372735" cy="701023"/>
          </a:xfrm>
        </p:grpSpPr>
        <p:sp>
          <p:nvSpPr>
            <p:cNvPr id="21" name="矩形: 圆角 20">
              <a:extLst>
                <a:ext uri="{FF2B5EF4-FFF2-40B4-BE49-F238E27FC236}">
                  <a16:creationId xmlns:a16="http://schemas.microsoft.com/office/drawing/2014/main" id="{7EC32129-30AE-4AAD-A366-DFD9BA96486D}"/>
                </a:ext>
              </a:extLst>
            </p:cNvPr>
            <p:cNvSpPr/>
            <p:nvPr/>
          </p:nvSpPr>
          <p:spPr>
            <a:xfrm>
              <a:off x="4650628" y="2375498"/>
              <a:ext cx="3372735"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2" name="文本框 21">
              <a:extLst>
                <a:ext uri="{FF2B5EF4-FFF2-40B4-BE49-F238E27FC236}">
                  <a16:creationId xmlns:a16="http://schemas.microsoft.com/office/drawing/2014/main" id="{F7A3660F-3F4C-4DE3-B050-E804042103D5}"/>
                </a:ext>
              </a:extLst>
            </p:cNvPr>
            <p:cNvSpPr txBox="1"/>
            <p:nvPr/>
          </p:nvSpPr>
          <p:spPr>
            <a:xfrm>
              <a:off x="4774665" y="2451087"/>
              <a:ext cx="3072025" cy="6254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例如：</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迅雷、</a:t>
              </a:r>
              <a:r>
                <a:rPr kumimoji="0" lang="en-US" altLang="zh-CN" sz="2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PPLive</a:t>
              </a:r>
              <a:r>
                <a:rPr kumimoji="0"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p>
          </p:txBody>
        </p:sp>
      </p:grpSp>
      <p:pic>
        <p:nvPicPr>
          <p:cNvPr id="23" name="图片 22">
            <a:extLst>
              <a:ext uri="{FF2B5EF4-FFF2-40B4-BE49-F238E27FC236}">
                <a16:creationId xmlns:a16="http://schemas.microsoft.com/office/drawing/2014/main" id="{8A52C160-04E0-4715-8CA9-34A98AB2516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10063" y="5431670"/>
            <a:ext cx="998414" cy="998414"/>
          </a:xfrm>
          <a:prstGeom prst="rect">
            <a:avLst/>
          </a:prstGeom>
        </p:spPr>
      </p:pic>
      <p:pic>
        <p:nvPicPr>
          <p:cNvPr id="24" name="图片 23">
            <a:extLst>
              <a:ext uri="{FF2B5EF4-FFF2-40B4-BE49-F238E27FC236}">
                <a16:creationId xmlns:a16="http://schemas.microsoft.com/office/drawing/2014/main" id="{EC403021-7727-45B8-95D2-D1653B1A3F74}"/>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63931" y="5615761"/>
            <a:ext cx="1897777" cy="732542"/>
          </a:xfrm>
          <a:prstGeom prst="rect">
            <a:avLst/>
          </a:prstGeom>
        </p:spPr>
      </p:pic>
      <p:sp>
        <p:nvSpPr>
          <p:cNvPr id="25" name="Line 800">
            <a:extLst>
              <a:ext uri="{FF2B5EF4-FFF2-40B4-BE49-F238E27FC236}">
                <a16:creationId xmlns:a16="http://schemas.microsoft.com/office/drawing/2014/main" id="{D524756D-D66C-4673-9AE1-E44C5AD05807}"/>
              </a:ext>
            </a:extLst>
          </p:cNvPr>
          <p:cNvSpPr>
            <a:spLocks noChangeShapeType="1"/>
          </p:cNvSpPr>
          <p:nvPr/>
        </p:nvSpPr>
        <p:spPr bwMode="auto">
          <a:xfrm>
            <a:off x="9354012" y="2848619"/>
            <a:ext cx="1" cy="970258"/>
          </a:xfrm>
          <a:prstGeom prst="line">
            <a:avLst/>
          </a:prstGeom>
          <a:noFill/>
          <a:ln w="38100">
            <a:solidFill>
              <a:srgbClr val="ED7D31"/>
            </a:solidFill>
            <a:round/>
            <a:headEnd type="arrow" w="med" len="med"/>
            <a:tailEnd type="arrow"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6" name="Line 800">
            <a:extLst>
              <a:ext uri="{FF2B5EF4-FFF2-40B4-BE49-F238E27FC236}">
                <a16:creationId xmlns:a16="http://schemas.microsoft.com/office/drawing/2014/main" id="{B9C0EDA5-D448-4240-A6B7-45D9A2CE0D32}"/>
              </a:ext>
            </a:extLst>
          </p:cNvPr>
          <p:cNvSpPr>
            <a:spLocks noChangeShapeType="1"/>
          </p:cNvSpPr>
          <p:nvPr/>
        </p:nvSpPr>
        <p:spPr bwMode="auto">
          <a:xfrm>
            <a:off x="9070086" y="3429000"/>
            <a:ext cx="387933" cy="1307312"/>
          </a:xfrm>
          <a:prstGeom prst="line">
            <a:avLst/>
          </a:prstGeom>
          <a:noFill/>
          <a:ln w="38100">
            <a:solidFill>
              <a:srgbClr val="ED7D31"/>
            </a:solidFill>
            <a:round/>
            <a:headEnd type="arrow" w="med" len="med"/>
            <a:tailEnd type="arrow"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7" name="Line 800">
            <a:extLst>
              <a:ext uri="{FF2B5EF4-FFF2-40B4-BE49-F238E27FC236}">
                <a16:creationId xmlns:a16="http://schemas.microsoft.com/office/drawing/2014/main" id="{E4560A7D-0BDF-4750-B970-BD65AAFD3D96}"/>
              </a:ext>
            </a:extLst>
          </p:cNvPr>
          <p:cNvSpPr>
            <a:spLocks noChangeShapeType="1"/>
          </p:cNvSpPr>
          <p:nvPr/>
        </p:nvSpPr>
        <p:spPr bwMode="auto">
          <a:xfrm>
            <a:off x="9424531" y="4055616"/>
            <a:ext cx="1036437" cy="1434128"/>
          </a:xfrm>
          <a:prstGeom prst="line">
            <a:avLst/>
          </a:prstGeom>
          <a:noFill/>
          <a:ln w="38100">
            <a:solidFill>
              <a:srgbClr val="ED7D31"/>
            </a:solidFill>
            <a:round/>
            <a:headEnd type="arrow" w="med" len="med"/>
            <a:tailEnd type="arrow"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8" name="椭圆 27">
            <a:extLst>
              <a:ext uri="{FF2B5EF4-FFF2-40B4-BE49-F238E27FC236}">
                <a16:creationId xmlns:a16="http://schemas.microsoft.com/office/drawing/2014/main" id="{32161C01-B2D1-47CB-A929-7F39D40982A5}"/>
              </a:ext>
            </a:extLst>
          </p:cNvPr>
          <p:cNvSpPr/>
          <p:nvPr/>
        </p:nvSpPr>
        <p:spPr>
          <a:xfrm>
            <a:off x="5075283" y="5117946"/>
            <a:ext cx="4392843" cy="99841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特别注意：</a:t>
            </a:r>
            <a:r>
              <a:rPr kumimoji="0" lang="en-US" altLang="zh-CN"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P2P</a:t>
            </a:r>
            <a:r>
              <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rPr>
              <a:t>体系架构非常容易扩展，但也特别难管理</a:t>
            </a:r>
          </a:p>
        </p:txBody>
      </p:sp>
    </p:spTree>
    <p:extLst>
      <p:ext uri="{BB962C8B-B14F-4D97-AF65-F5344CB8AC3E}">
        <p14:creationId xmlns:p14="http://schemas.microsoft.com/office/powerpoint/2010/main" val="214650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500"/>
                                        <p:tgtEl>
                                          <p:spTgt spid="2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500"/>
                                        <p:tgtEl>
                                          <p:spTgt spid="2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childTnLst>
                          </p:cTn>
                        </p:par>
                        <p:par>
                          <p:cTn id="40" fill="hold">
                            <p:stCondLst>
                              <p:cond delay="2000"/>
                            </p:stCondLst>
                            <p:childTnLst>
                              <p:par>
                                <p:cTn id="41" presetID="53" presetClass="entr" presetSubtype="16"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randombar(horizontal)">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文件分发</a:t>
            </a:r>
          </a:p>
        </p:txBody>
      </p:sp>
      <p:grpSp>
        <p:nvGrpSpPr>
          <p:cNvPr id="4" name="组合 3">
            <a:extLst>
              <a:ext uri="{FF2B5EF4-FFF2-40B4-BE49-F238E27FC236}">
                <a16:creationId xmlns:a16="http://schemas.microsoft.com/office/drawing/2014/main" id="{9BBE6372-CDFB-44C9-A8A6-0FE9C6A9971F}"/>
              </a:ext>
            </a:extLst>
          </p:cNvPr>
          <p:cNvGrpSpPr/>
          <p:nvPr/>
        </p:nvGrpSpPr>
        <p:grpSpPr>
          <a:xfrm>
            <a:off x="1334418" y="2513619"/>
            <a:ext cx="1891092" cy="476221"/>
            <a:chOff x="1403750" y="3593123"/>
            <a:chExt cx="1891092" cy="476221"/>
          </a:xfrm>
        </p:grpSpPr>
        <p:grpSp>
          <p:nvGrpSpPr>
            <p:cNvPr id="5" name="组合 4">
              <a:extLst>
                <a:ext uri="{FF2B5EF4-FFF2-40B4-BE49-F238E27FC236}">
                  <a16:creationId xmlns:a16="http://schemas.microsoft.com/office/drawing/2014/main" id="{C589F44C-A5E3-49BF-9A3B-430681712E8F}"/>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E22A6E3E-6D09-4ABA-8372-EA805B311BCB}"/>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CAE37FD1-5426-46A3-8AE7-3EEEA55B13F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FADAE135-6A75-4FE7-B0C0-57C6150B650D}"/>
                </a:ext>
              </a:extLst>
            </p:cNvPr>
            <p:cNvSpPr txBox="1">
              <a:spLocks noChangeArrowheads="1"/>
            </p:cNvSpPr>
            <p:nvPr/>
          </p:nvSpPr>
          <p:spPr bwMode="auto">
            <a:xfrm>
              <a:off x="1985931" y="3593123"/>
              <a:ext cx="130891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C/S</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模式</a:t>
              </a:r>
            </a:p>
          </p:txBody>
        </p:sp>
      </p:grpSp>
      <p:grpSp>
        <p:nvGrpSpPr>
          <p:cNvPr id="9" name="组合 8">
            <a:extLst>
              <a:ext uri="{FF2B5EF4-FFF2-40B4-BE49-F238E27FC236}">
                <a16:creationId xmlns:a16="http://schemas.microsoft.com/office/drawing/2014/main" id="{5E6D5276-2E27-4B81-A8B1-DE55A28EF76D}"/>
              </a:ext>
            </a:extLst>
          </p:cNvPr>
          <p:cNvGrpSpPr/>
          <p:nvPr/>
        </p:nvGrpSpPr>
        <p:grpSpPr>
          <a:xfrm>
            <a:off x="1340714" y="4278051"/>
            <a:ext cx="2260060" cy="476221"/>
            <a:chOff x="1403750" y="3593123"/>
            <a:chExt cx="2260060" cy="476221"/>
          </a:xfrm>
        </p:grpSpPr>
        <p:grpSp>
          <p:nvGrpSpPr>
            <p:cNvPr id="10" name="组合 9">
              <a:extLst>
                <a:ext uri="{FF2B5EF4-FFF2-40B4-BE49-F238E27FC236}">
                  <a16:creationId xmlns:a16="http://schemas.microsoft.com/office/drawing/2014/main" id="{927991FE-3A75-4CA9-8782-7DE092695B20}"/>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11CC3226-968B-4306-8403-1B4097A91093}"/>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round-web-cam_17861">
                <a:extLst>
                  <a:ext uri="{FF2B5EF4-FFF2-40B4-BE49-F238E27FC236}">
                    <a16:creationId xmlns:a16="http://schemas.microsoft.com/office/drawing/2014/main" id="{F5061C9F-29F1-42F4-A77C-62C8D8E0541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1" name="Text Box 79">
              <a:extLst>
                <a:ext uri="{FF2B5EF4-FFF2-40B4-BE49-F238E27FC236}">
                  <a16:creationId xmlns:a16="http://schemas.microsoft.com/office/drawing/2014/main" id="{B3A9405D-FCD1-4656-9A37-69AC4D2516E8}"/>
                </a:ext>
              </a:extLst>
            </p:cNvPr>
            <p:cNvSpPr txBox="1">
              <a:spLocks noChangeArrowheads="1"/>
            </p:cNvSpPr>
            <p:nvPr/>
          </p:nvSpPr>
          <p:spPr bwMode="auto">
            <a:xfrm>
              <a:off x="1985932" y="3593123"/>
              <a:ext cx="167787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P2P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模式</a:t>
              </a:r>
            </a:p>
          </p:txBody>
        </p:sp>
      </p:grpSp>
      <p:grpSp>
        <p:nvGrpSpPr>
          <p:cNvPr id="14" name="组合 13">
            <a:extLst>
              <a:ext uri="{FF2B5EF4-FFF2-40B4-BE49-F238E27FC236}">
                <a16:creationId xmlns:a16="http://schemas.microsoft.com/office/drawing/2014/main" id="{342742FD-E3D6-4E58-9B1C-8E3B4746AE1E}"/>
              </a:ext>
            </a:extLst>
          </p:cNvPr>
          <p:cNvGrpSpPr/>
          <p:nvPr/>
        </p:nvGrpSpPr>
        <p:grpSpPr>
          <a:xfrm>
            <a:off x="1334418" y="4893485"/>
            <a:ext cx="4471191" cy="1429282"/>
            <a:chOff x="1955094" y="2494202"/>
            <a:chExt cx="4471191" cy="1429282"/>
          </a:xfrm>
        </p:grpSpPr>
        <p:grpSp>
          <p:nvGrpSpPr>
            <p:cNvPr id="15" name="组合 14">
              <a:extLst>
                <a:ext uri="{FF2B5EF4-FFF2-40B4-BE49-F238E27FC236}">
                  <a16:creationId xmlns:a16="http://schemas.microsoft.com/office/drawing/2014/main" id="{7A61B084-1BBA-4CCB-ABF2-387538F486DE}"/>
                </a:ext>
              </a:extLst>
            </p:cNvPr>
            <p:cNvGrpSpPr/>
            <p:nvPr/>
          </p:nvGrpSpPr>
          <p:grpSpPr>
            <a:xfrm>
              <a:off x="1955094" y="2494202"/>
              <a:ext cx="4471191" cy="1429282"/>
              <a:chOff x="4650627" y="2375498"/>
              <a:chExt cx="4551835" cy="969015"/>
            </a:xfrm>
          </p:grpSpPr>
          <p:sp>
            <p:nvSpPr>
              <p:cNvPr id="17" name="矩形: 圆角 16">
                <a:extLst>
                  <a:ext uri="{FF2B5EF4-FFF2-40B4-BE49-F238E27FC236}">
                    <a16:creationId xmlns:a16="http://schemas.microsoft.com/office/drawing/2014/main" id="{2B53001A-66F2-4661-A8D9-7B4646788ECF}"/>
                  </a:ext>
                </a:extLst>
              </p:cNvPr>
              <p:cNvSpPr/>
              <p:nvPr/>
            </p:nvSpPr>
            <p:spPr>
              <a:xfrm>
                <a:off x="4650627" y="2375498"/>
                <a:ext cx="4551835" cy="969015"/>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 name="文本框 17">
                <a:extLst>
                  <a:ext uri="{FF2B5EF4-FFF2-40B4-BE49-F238E27FC236}">
                    <a16:creationId xmlns:a16="http://schemas.microsoft.com/office/drawing/2014/main" id="{A0114290-FE3C-43B0-BA85-45BD5ABC242B}"/>
                  </a:ext>
                </a:extLst>
              </p:cNvPr>
              <p:cNvSpPr txBox="1"/>
              <p:nvPr/>
            </p:nvSpPr>
            <p:spPr>
              <a:xfrm>
                <a:off x="4732797" y="2451088"/>
                <a:ext cx="4174725" cy="6254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aphicFrame>
          <p:nvGraphicFramePr>
            <p:cNvPr id="16" name="Object 7">
              <a:extLst>
                <a:ext uri="{FF2B5EF4-FFF2-40B4-BE49-F238E27FC236}">
                  <a16:creationId xmlns:a16="http://schemas.microsoft.com/office/drawing/2014/main" id="{47DA96B7-448E-4F65-A494-52A178A83670}"/>
                </a:ext>
              </a:extLst>
            </p:cNvPr>
            <p:cNvGraphicFramePr>
              <a:graphicFrameLocks noChangeAspect="1"/>
            </p:cNvGraphicFramePr>
            <p:nvPr/>
          </p:nvGraphicFramePr>
          <p:xfrm>
            <a:off x="2188545" y="2630898"/>
            <a:ext cx="3898800" cy="1180800"/>
          </p:xfrm>
          <a:graphic>
            <a:graphicData uri="http://schemas.openxmlformats.org/presentationml/2006/ole">
              <mc:AlternateContent xmlns:mc="http://schemas.openxmlformats.org/markup-compatibility/2006">
                <mc:Choice xmlns:v="urn:schemas-microsoft-com:vml" Requires="v">
                  <p:oleObj spid="_x0000_s6148" name="Equation" r:id="rId4" imgW="93573600" imgH="28346400" progId="Equation.DSMT4">
                    <p:embed/>
                  </p:oleObj>
                </mc:Choice>
                <mc:Fallback>
                  <p:oleObj name="Equation" r:id="rId4" imgW="93573600" imgH="28346400" progId="Equation.DSMT4">
                    <p:embed/>
                    <p:pic>
                      <p:nvPicPr>
                        <p:cNvPr id="45" name="Object 7"/>
                        <p:cNvPicPr>
                          <a:picLocks noChangeAspect="1" noChangeArrowheads="1"/>
                        </p:cNvPicPr>
                        <p:nvPr/>
                      </p:nvPicPr>
                      <p:blipFill>
                        <a:blip r:embed="rId5"/>
                        <a:srcRect/>
                        <a:stretch>
                          <a:fillRect/>
                        </a:stretch>
                      </p:blipFill>
                      <p:spPr bwMode="auto">
                        <a:xfrm>
                          <a:off x="2188545" y="2630898"/>
                          <a:ext cx="3898800" cy="118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组合 18">
            <a:extLst>
              <a:ext uri="{FF2B5EF4-FFF2-40B4-BE49-F238E27FC236}">
                <a16:creationId xmlns:a16="http://schemas.microsoft.com/office/drawing/2014/main" id="{8D130BF0-579F-4503-89D1-5FE7D305DC6F}"/>
              </a:ext>
            </a:extLst>
          </p:cNvPr>
          <p:cNvGrpSpPr/>
          <p:nvPr/>
        </p:nvGrpSpPr>
        <p:grpSpPr>
          <a:xfrm>
            <a:off x="1334418" y="3072743"/>
            <a:ext cx="4559194" cy="1034001"/>
            <a:chOff x="2048640" y="2413442"/>
            <a:chExt cx="4559194" cy="1034001"/>
          </a:xfrm>
        </p:grpSpPr>
        <p:grpSp>
          <p:nvGrpSpPr>
            <p:cNvPr id="20" name="组合 19">
              <a:extLst>
                <a:ext uri="{FF2B5EF4-FFF2-40B4-BE49-F238E27FC236}">
                  <a16:creationId xmlns:a16="http://schemas.microsoft.com/office/drawing/2014/main" id="{2689DA15-5496-4C1C-9989-D0EFF406BDFA}"/>
                </a:ext>
              </a:extLst>
            </p:cNvPr>
            <p:cNvGrpSpPr/>
            <p:nvPr/>
          </p:nvGrpSpPr>
          <p:grpSpPr>
            <a:xfrm>
              <a:off x="2048640" y="2413442"/>
              <a:ext cx="4559194" cy="1034001"/>
              <a:chOff x="4650628" y="2375498"/>
              <a:chExt cx="4256894" cy="701025"/>
            </a:xfrm>
          </p:grpSpPr>
          <p:sp>
            <p:nvSpPr>
              <p:cNvPr id="22" name="矩形: 圆角 21">
                <a:extLst>
                  <a:ext uri="{FF2B5EF4-FFF2-40B4-BE49-F238E27FC236}">
                    <a16:creationId xmlns:a16="http://schemas.microsoft.com/office/drawing/2014/main" id="{EEDDE174-C30A-44FF-B0E7-FD4F0CDDE331}"/>
                  </a:ext>
                </a:extLst>
              </p:cNvPr>
              <p:cNvSpPr/>
              <p:nvPr/>
            </p:nvSpPr>
            <p:spPr>
              <a:xfrm>
                <a:off x="4650628" y="2375498"/>
                <a:ext cx="4174725"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3" name="文本框 22">
                <a:extLst>
                  <a:ext uri="{FF2B5EF4-FFF2-40B4-BE49-F238E27FC236}">
                    <a16:creationId xmlns:a16="http://schemas.microsoft.com/office/drawing/2014/main" id="{76764223-B72B-4CBE-B6A8-AC63E1A2C71A}"/>
                  </a:ext>
                </a:extLst>
              </p:cNvPr>
              <p:cNvSpPr txBox="1"/>
              <p:nvPr/>
            </p:nvSpPr>
            <p:spPr>
              <a:xfrm>
                <a:off x="4732797" y="2451088"/>
                <a:ext cx="4174725" cy="6254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aphicFrame>
          <p:nvGraphicFramePr>
            <p:cNvPr id="21" name="Object 7">
              <a:extLst>
                <a:ext uri="{FF2B5EF4-FFF2-40B4-BE49-F238E27FC236}">
                  <a16:creationId xmlns:a16="http://schemas.microsoft.com/office/drawing/2014/main" id="{F8E99AD5-8C81-46F7-9513-A0B1173AFDF2}"/>
                </a:ext>
              </a:extLst>
            </p:cNvPr>
            <p:cNvGraphicFramePr>
              <a:graphicFrameLocks noChangeAspect="1"/>
            </p:cNvGraphicFramePr>
            <p:nvPr/>
          </p:nvGraphicFramePr>
          <p:xfrm>
            <a:off x="2149621" y="2543151"/>
            <a:ext cx="4305300" cy="811213"/>
          </p:xfrm>
          <a:graphic>
            <a:graphicData uri="http://schemas.openxmlformats.org/presentationml/2006/ole">
              <mc:AlternateContent xmlns:mc="http://schemas.openxmlformats.org/markup-compatibility/2006">
                <mc:Choice xmlns:v="urn:schemas-microsoft-com:vml" Requires="v">
                  <p:oleObj spid="_x0000_s6149" name="Equation" r:id="rId6" imgW="103327200" imgH="19507200" progId="Equation.DSMT4">
                    <p:embed/>
                  </p:oleObj>
                </mc:Choice>
                <mc:Fallback>
                  <p:oleObj name="Equation" r:id="rId6" imgW="103327200" imgH="19507200" progId="Equation.DSMT4">
                    <p:embed/>
                    <p:pic>
                      <p:nvPicPr>
                        <p:cNvPr id="48" name="Object 7"/>
                        <p:cNvPicPr>
                          <a:picLocks noChangeAspect="1" noChangeArrowheads="1"/>
                        </p:cNvPicPr>
                        <p:nvPr/>
                      </p:nvPicPr>
                      <p:blipFill>
                        <a:blip r:embed="rId7"/>
                        <a:srcRect/>
                        <a:stretch>
                          <a:fillRect/>
                        </a:stretch>
                      </p:blipFill>
                      <p:spPr bwMode="auto">
                        <a:xfrm>
                          <a:off x="2149621" y="2543151"/>
                          <a:ext cx="430530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4" name="图片 6" descr="ch2_文件分发.jpg">
            <a:extLst>
              <a:ext uri="{FF2B5EF4-FFF2-40B4-BE49-F238E27FC236}">
                <a16:creationId xmlns:a16="http://schemas.microsoft.com/office/drawing/2014/main" id="{820F7F84-84D8-41DB-8D07-0569C8EB078F}"/>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9059" y="1847200"/>
            <a:ext cx="5779389" cy="447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177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500"/>
                            </p:stCondLst>
                            <p:childTnLst>
                              <p:par>
                                <p:cTn id="21" presetID="26" presetClass="emph" presetSubtype="0" repeatCount="2000" fill="hold" nodeType="afterEffect">
                                  <p:stCondLst>
                                    <p:cond delay="0"/>
                                  </p:stCondLst>
                                  <p:childTnLst>
                                    <p:animEffect transition="out" filter="fade">
                                      <p:cBhvr>
                                        <p:cTn id="22" dur="500" tmFilter="0, 0; .2, .5; .8, .5; 1, 0"/>
                                        <p:tgtEl>
                                          <p:spTgt spid="19"/>
                                        </p:tgtEl>
                                      </p:cBhvr>
                                    </p:animEffect>
                                    <p:animScale>
                                      <p:cBhvr>
                                        <p:cTn id="23" dur="250" autoRev="1" fill="hold"/>
                                        <p:tgtEl>
                                          <p:spTgt spid="19"/>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500"/>
                            </p:stCondLst>
                            <p:childTnLst>
                              <p:par>
                                <p:cTn id="30" presetID="53" presetClass="entr" presetSubtype="16"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par>
                          <p:cTn id="35" fill="hold">
                            <p:stCondLst>
                              <p:cond delay="1000"/>
                            </p:stCondLst>
                            <p:childTnLst>
                              <p:par>
                                <p:cTn id="36" presetID="26" presetClass="emph" presetSubtype="0" repeatCount="2000" fill="hold" nodeType="afterEffect">
                                  <p:stCondLst>
                                    <p:cond delay="0"/>
                                  </p:stCondLst>
                                  <p:childTnLst>
                                    <p:animEffect transition="out" filter="fade">
                                      <p:cBhvr>
                                        <p:cTn id="37" dur="500" tmFilter="0, 0; .2, .5; .8, .5; 1, 0"/>
                                        <p:tgtEl>
                                          <p:spTgt spid="14"/>
                                        </p:tgtEl>
                                      </p:cBhvr>
                                    </p:animEffect>
                                    <p:animScale>
                                      <p:cBhvr>
                                        <p:cTn id="38"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C/S</a:t>
            </a:r>
            <a:r>
              <a:rPr lang="zh-CN" altLang="en-US" dirty="0"/>
              <a:t>和</a:t>
            </a:r>
            <a:r>
              <a:rPr lang="en-US" altLang="zh-CN" dirty="0"/>
              <a:t>P2P</a:t>
            </a:r>
            <a:r>
              <a:rPr lang="zh-CN" altLang="en-US" dirty="0"/>
              <a:t>体系结构的文件分发时间</a:t>
            </a:r>
          </a:p>
        </p:txBody>
      </p:sp>
      <p:grpSp>
        <p:nvGrpSpPr>
          <p:cNvPr id="103" name="组合 102">
            <a:extLst>
              <a:ext uri="{FF2B5EF4-FFF2-40B4-BE49-F238E27FC236}">
                <a16:creationId xmlns:a16="http://schemas.microsoft.com/office/drawing/2014/main" id="{09D0520B-4566-41A9-8B67-183FBAF73A4C}"/>
              </a:ext>
            </a:extLst>
          </p:cNvPr>
          <p:cNvGrpSpPr/>
          <p:nvPr/>
        </p:nvGrpSpPr>
        <p:grpSpPr>
          <a:xfrm>
            <a:off x="4396183" y="5042669"/>
            <a:ext cx="3951824" cy="602403"/>
            <a:chOff x="2117108" y="4661323"/>
            <a:chExt cx="3951824" cy="602403"/>
          </a:xfrm>
        </p:grpSpPr>
        <p:sp>
          <p:nvSpPr>
            <p:cNvPr id="104" name="任意多边形: 形状 103">
              <a:extLst>
                <a:ext uri="{FF2B5EF4-FFF2-40B4-BE49-F238E27FC236}">
                  <a16:creationId xmlns:a16="http://schemas.microsoft.com/office/drawing/2014/main" id="{CCEC7D29-1875-415A-9998-4819877E857B}"/>
                </a:ext>
              </a:extLst>
            </p:cNvPr>
            <p:cNvSpPr/>
            <p:nvPr/>
          </p:nvSpPr>
          <p:spPr>
            <a:xfrm>
              <a:off x="2127250" y="4695825"/>
              <a:ext cx="3924300" cy="546100"/>
            </a:xfrm>
            <a:custGeom>
              <a:avLst/>
              <a:gdLst>
                <a:gd name="connsiteX0" fmla="*/ 0 w 3924300"/>
                <a:gd name="connsiteY0" fmla="*/ 546100 h 546100"/>
                <a:gd name="connsiteX1" fmla="*/ 860425 w 3924300"/>
                <a:gd name="connsiteY1" fmla="*/ 266700 h 546100"/>
                <a:gd name="connsiteX2" fmla="*/ 2460625 w 3924300"/>
                <a:gd name="connsiteY2" fmla="*/ 73025 h 546100"/>
                <a:gd name="connsiteX3" fmla="*/ 3924300 w 3924300"/>
                <a:gd name="connsiteY3" fmla="*/ 0 h 546100"/>
              </a:gdLst>
              <a:ahLst/>
              <a:cxnLst>
                <a:cxn ang="0">
                  <a:pos x="connsiteX0" y="connsiteY0"/>
                </a:cxn>
                <a:cxn ang="0">
                  <a:pos x="connsiteX1" y="connsiteY1"/>
                </a:cxn>
                <a:cxn ang="0">
                  <a:pos x="connsiteX2" y="connsiteY2"/>
                </a:cxn>
                <a:cxn ang="0">
                  <a:pos x="connsiteX3" y="connsiteY3"/>
                </a:cxn>
              </a:cxnLst>
              <a:rect l="l" t="t" r="r" b="b"/>
              <a:pathLst>
                <a:path w="3924300" h="546100">
                  <a:moveTo>
                    <a:pt x="0" y="546100"/>
                  </a:moveTo>
                  <a:cubicBezTo>
                    <a:pt x="225160" y="445823"/>
                    <a:pt x="450321" y="345546"/>
                    <a:pt x="860425" y="266700"/>
                  </a:cubicBezTo>
                  <a:cubicBezTo>
                    <a:pt x="1270529" y="187854"/>
                    <a:pt x="1949979" y="117475"/>
                    <a:pt x="2460625" y="73025"/>
                  </a:cubicBezTo>
                  <a:cubicBezTo>
                    <a:pt x="2971271" y="28575"/>
                    <a:pt x="3659188" y="18521"/>
                    <a:pt x="3924300" y="0"/>
                  </a:cubicBezTo>
                </a:path>
              </a:pathLst>
            </a:cu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5" name="矩形 104">
              <a:extLst>
                <a:ext uri="{FF2B5EF4-FFF2-40B4-BE49-F238E27FC236}">
                  <a16:creationId xmlns:a16="http://schemas.microsoft.com/office/drawing/2014/main" id="{C76B8F18-FBFF-43B9-9C63-8713BEE60A9B}"/>
                </a:ext>
              </a:extLst>
            </p:cNvPr>
            <p:cNvSpPr/>
            <p:nvPr/>
          </p:nvSpPr>
          <p:spPr>
            <a:xfrm>
              <a:off x="6015038" y="4661323"/>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6" name="矩形 105">
              <a:extLst>
                <a:ext uri="{FF2B5EF4-FFF2-40B4-BE49-F238E27FC236}">
                  <a16:creationId xmlns:a16="http://schemas.microsoft.com/office/drawing/2014/main" id="{0665856C-5CBC-4FA8-9490-C1D7313E87C9}"/>
                </a:ext>
              </a:extLst>
            </p:cNvPr>
            <p:cNvSpPr/>
            <p:nvPr/>
          </p:nvSpPr>
          <p:spPr>
            <a:xfrm>
              <a:off x="5892006" y="4670137"/>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7" name="矩形 106">
              <a:extLst>
                <a:ext uri="{FF2B5EF4-FFF2-40B4-BE49-F238E27FC236}">
                  <a16:creationId xmlns:a16="http://schemas.microsoft.com/office/drawing/2014/main" id="{D3D7428F-DC88-4F5D-B457-96D8FB4AB97D}"/>
                </a:ext>
              </a:extLst>
            </p:cNvPr>
            <p:cNvSpPr/>
            <p:nvPr/>
          </p:nvSpPr>
          <p:spPr>
            <a:xfrm>
              <a:off x="5758896" y="4676454"/>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8" name="矩形 107">
              <a:extLst>
                <a:ext uri="{FF2B5EF4-FFF2-40B4-BE49-F238E27FC236}">
                  <a16:creationId xmlns:a16="http://schemas.microsoft.com/office/drawing/2014/main" id="{9D9F375D-FDE3-4B1C-BD28-A85DBBD1422D}"/>
                </a:ext>
              </a:extLst>
            </p:cNvPr>
            <p:cNvSpPr/>
            <p:nvPr/>
          </p:nvSpPr>
          <p:spPr>
            <a:xfrm>
              <a:off x="5633483" y="4682887"/>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9" name="矩形 108">
              <a:extLst>
                <a:ext uri="{FF2B5EF4-FFF2-40B4-BE49-F238E27FC236}">
                  <a16:creationId xmlns:a16="http://schemas.microsoft.com/office/drawing/2014/main" id="{632AD0EA-DC99-4CA8-84A7-5F31356DBF64}"/>
                </a:ext>
              </a:extLst>
            </p:cNvPr>
            <p:cNvSpPr/>
            <p:nvPr/>
          </p:nvSpPr>
          <p:spPr>
            <a:xfrm>
              <a:off x="5512240" y="4682466"/>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0" name="矩形 109">
              <a:extLst>
                <a:ext uri="{FF2B5EF4-FFF2-40B4-BE49-F238E27FC236}">
                  <a16:creationId xmlns:a16="http://schemas.microsoft.com/office/drawing/2014/main" id="{F9C543F5-043B-4A5D-9445-A976DA2A6E1C}"/>
                </a:ext>
              </a:extLst>
            </p:cNvPr>
            <p:cNvSpPr/>
            <p:nvPr/>
          </p:nvSpPr>
          <p:spPr>
            <a:xfrm>
              <a:off x="5386827" y="4688899"/>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1" name="矩形 110">
              <a:extLst>
                <a:ext uri="{FF2B5EF4-FFF2-40B4-BE49-F238E27FC236}">
                  <a16:creationId xmlns:a16="http://schemas.microsoft.com/office/drawing/2014/main" id="{3389D110-4F41-4AAD-B792-3B8DC32FB721}"/>
                </a:ext>
              </a:extLst>
            </p:cNvPr>
            <p:cNvSpPr/>
            <p:nvPr/>
          </p:nvSpPr>
          <p:spPr>
            <a:xfrm>
              <a:off x="5256098" y="4695216"/>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2" name="矩形 111">
              <a:extLst>
                <a:ext uri="{FF2B5EF4-FFF2-40B4-BE49-F238E27FC236}">
                  <a16:creationId xmlns:a16="http://schemas.microsoft.com/office/drawing/2014/main" id="{596D596C-175A-4B68-9EE9-EE76B4372081}"/>
                </a:ext>
              </a:extLst>
            </p:cNvPr>
            <p:cNvSpPr/>
            <p:nvPr/>
          </p:nvSpPr>
          <p:spPr>
            <a:xfrm>
              <a:off x="5130685" y="4707999"/>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3" name="矩形 112">
              <a:extLst>
                <a:ext uri="{FF2B5EF4-FFF2-40B4-BE49-F238E27FC236}">
                  <a16:creationId xmlns:a16="http://schemas.microsoft.com/office/drawing/2014/main" id="{3C4A2441-E281-4439-A50E-3E9BA5EF39AF}"/>
                </a:ext>
              </a:extLst>
            </p:cNvPr>
            <p:cNvSpPr/>
            <p:nvPr/>
          </p:nvSpPr>
          <p:spPr>
            <a:xfrm>
              <a:off x="5010274" y="4714877"/>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4" name="矩形 113">
              <a:extLst>
                <a:ext uri="{FF2B5EF4-FFF2-40B4-BE49-F238E27FC236}">
                  <a16:creationId xmlns:a16="http://schemas.microsoft.com/office/drawing/2014/main" id="{4594CAC4-7B78-44AF-BBC1-FBDD716A2AD0}"/>
                </a:ext>
              </a:extLst>
            </p:cNvPr>
            <p:cNvSpPr/>
            <p:nvPr/>
          </p:nvSpPr>
          <p:spPr>
            <a:xfrm>
              <a:off x="4884861" y="4721310"/>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5" name="矩形 114">
              <a:extLst>
                <a:ext uri="{FF2B5EF4-FFF2-40B4-BE49-F238E27FC236}">
                  <a16:creationId xmlns:a16="http://schemas.microsoft.com/office/drawing/2014/main" id="{D444E0FA-44B4-4690-88BB-BF60FC6F59A4}"/>
                </a:ext>
              </a:extLst>
            </p:cNvPr>
            <p:cNvSpPr/>
            <p:nvPr/>
          </p:nvSpPr>
          <p:spPr>
            <a:xfrm>
              <a:off x="4754132" y="4727627"/>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6" name="矩形 115">
              <a:extLst>
                <a:ext uri="{FF2B5EF4-FFF2-40B4-BE49-F238E27FC236}">
                  <a16:creationId xmlns:a16="http://schemas.microsoft.com/office/drawing/2014/main" id="{DC86E57C-5CD3-42A2-AB82-03C07834848B}"/>
                </a:ext>
              </a:extLst>
            </p:cNvPr>
            <p:cNvSpPr/>
            <p:nvPr/>
          </p:nvSpPr>
          <p:spPr>
            <a:xfrm>
              <a:off x="4628719" y="4734060"/>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7" name="矩形 116">
              <a:extLst>
                <a:ext uri="{FF2B5EF4-FFF2-40B4-BE49-F238E27FC236}">
                  <a16:creationId xmlns:a16="http://schemas.microsoft.com/office/drawing/2014/main" id="{6480340E-DA6B-415B-AF84-A6D69A9FF76A}"/>
                </a:ext>
              </a:extLst>
            </p:cNvPr>
            <p:cNvSpPr/>
            <p:nvPr/>
          </p:nvSpPr>
          <p:spPr>
            <a:xfrm>
              <a:off x="4497990" y="4743302"/>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8" name="矩形 117">
              <a:extLst>
                <a:ext uri="{FF2B5EF4-FFF2-40B4-BE49-F238E27FC236}">
                  <a16:creationId xmlns:a16="http://schemas.microsoft.com/office/drawing/2014/main" id="{022727DA-9BCF-4858-AD1A-7E09675F7F60}"/>
                </a:ext>
              </a:extLst>
            </p:cNvPr>
            <p:cNvSpPr/>
            <p:nvPr/>
          </p:nvSpPr>
          <p:spPr>
            <a:xfrm>
              <a:off x="4377339" y="4754497"/>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9" name="矩形 118">
              <a:extLst>
                <a:ext uri="{FF2B5EF4-FFF2-40B4-BE49-F238E27FC236}">
                  <a16:creationId xmlns:a16="http://schemas.microsoft.com/office/drawing/2014/main" id="{8683DDB8-CD3C-40F2-8387-95C7F97C8650}"/>
                </a:ext>
              </a:extLst>
            </p:cNvPr>
            <p:cNvSpPr/>
            <p:nvPr/>
          </p:nvSpPr>
          <p:spPr>
            <a:xfrm>
              <a:off x="4251372" y="4760814"/>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0" name="矩形 119">
              <a:extLst>
                <a:ext uri="{FF2B5EF4-FFF2-40B4-BE49-F238E27FC236}">
                  <a16:creationId xmlns:a16="http://schemas.microsoft.com/office/drawing/2014/main" id="{4240F2F0-5F62-43B1-930E-11B67EA48AA3}"/>
                </a:ext>
              </a:extLst>
            </p:cNvPr>
            <p:cNvSpPr/>
            <p:nvPr/>
          </p:nvSpPr>
          <p:spPr>
            <a:xfrm>
              <a:off x="4125959" y="4774390"/>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1" name="矩形 120">
              <a:extLst>
                <a:ext uri="{FF2B5EF4-FFF2-40B4-BE49-F238E27FC236}">
                  <a16:creationId xmlns:a16="http://schemas.microsoft.com/office/drawing/2014/main" id="{AB2B1C85-EBBF-4C95-A8EC-5B16C68AE391}"/>
                </a:ext>
              </a:extLst>
            </p:cNvPr>
            <p:cNvSpPr/>
            <p:nvPr/>
          </p:nvSpPr>
          <p:spPr>
            <a:xfrm>
              <a:off x="3999558" y="4784454"/>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2" name="矩形 121">
              <a:extLst>
                <a:ext uri="{FF2B5EF4-FFF2-40B4-BE49-F238E27FC236}">
                  <a16:creationId xmlns:a16="http://schemas.microsoft.com/office/drawing/2014/main" id="{44B11BB8-53BF-43A0-A0B0-2D059308357C}"/>
                </a:ext>
              </a:extLst>
            </p:cNvPr>
            <p:cNvSpPr/>
            <p:nvPr/>
          </p:nvSpPr>
          <p:spPr>
            <a:xfrm>
              <a:off x="3881535" y="4796420"/>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3" name="矩形 122">
              <a:extLst>
                <a:ext uri="{FF2B5EF4-FFF2-40B4-BE49-F238E27FC236}">
                  <a16:creationId xmlns:a16="http://schemas.microsoft.com/office/drawing/2014/main" id="{82E1DE8E-5C8B-4B65-824C-60FC2674154A}"/>
                </a:ext>
              </a:extLst>
            </p:cNvPr>
            <p:cNvSpPr/>
            <p:nvPr/>
          </p:nvSpPr>
          <p:spPr>
            <a:xfrm>
              <a:off x="3755134" y="4806484"/>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4" name="矩形 123">
              <a:extLst>
                <a:ext uri="{FF2B5EF4-FFF2-40B4-BE49-F238E27FC236}">
                  <a16:creationId xmlns:a16="http://schemas.microsoft.com/office/drawing/2014/main" id="{9EC1903D-ECE1-4CBE-8FDE-1171A7D79A17}"/>
                </a:ext>
              </a:extLst>
            </p:cNvPr>
            <p:cNvSpPr/>
            <p:nvPr/>
          </p:nvSpPr>
          <p:spPr>
            <a:xfrm>
              <a:off x="3626905" y="4825787"/>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5" name="矩形 124">
              <a:extLst>
                <a:ext uri="{FF2B5EF4-FFF2-40B4-BE49-F238E27FC236}">
                  <a16:creationId xmlns:a16="http://schemas.microsoft.com/office/drawing/2014/main" id="{C0C55454-901C-4273-94B5-C0F76C1ED59C}"/>
                </a:ext>
              </a:extLst>
            </p:cNvPr>
            <p:cNvSpPr/>
            <p:nvPr/>
          </p:nvSpPr>
          <p:spPr>
            <a:xfrm>
              <a:off x="3498123" y="4838232"/>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6" name="矩形 125">
              <a:extLst>
                <a:ext uri="{FF2B5EF4-FFF2-40B4-BE49-F238E27FC236}">
                  <a16:creationId xmlns:a16="http://schemas.microsoft.com/office/drawing/2014/main" id="{A6A4CF4F-B94A-454D-904E-D519A397F515}"/>
                </a:ext>
              </a:extLst>
            </p:cNvPr>
            <p:cNvSpPr/>
            <p:nvPr/>
          </p:nvSpPr>
          <p:spPr>
            <a:xfrm>
              <a:off x="3368195" y="4859722"/>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7" name="矩形 126">
              <a:extLst>
                <a:ext uri="{FF2B5EF4-FFF2-40B4-BE49-F238E27FC236}">
                  <a16:creationId xmlns:a16="http://schemas.microsoft.com/office/drawing/2014/main" id="{A8C631CD-658A-47A1-927A-8E30A900F9D4}"/>
                </a:ext>
              </a:extLst>
            </p:cNvPr>
            <p:cNvSpPr/>
            <p:nvPr/>
          </p:nvSpPr>
          <p:spPr>
            <a:xfrm>
              <a:off x="3248937" y="4881692"/>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8" name="矩形 127">
              <a:extLst>
                <a:ext uri="{FF2B5EF4-FFF2-40B4-BE49-F238E27FC236}">
                  <a16:creationId xmlns:a16="http://schemas.microsoft.com/office/drawing/2014/main" id="{0CAA0535-04AA-40FB-B588-42058D41C5C4}"/>
                </a:ext>
              </a:extLst>
            </p:cNvPr>
            <p:cNvSpPr/>
            <p:nvPr/>
          </p:nvSpPr>
          <p:spPr>
            <a:xfrm>
              <a:off x="3122803" y="4901945"/>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9" name="矩形 128">
              <a:extLst>
                <a:ext uri="{FF2B5EF4-FFF2-40B4-BE49-F238E27FC236}">
                  <a16:creationId xmlns:a16="http://schemas.microsoft.com/office/drawing/2014/main" id="{505F14AE-E7BB-465D-8D1F-AF4D850512FD}"/>
                </a:ext>
              </a:extLst>
            </p:cNvPr>
            <p:cNvSpPr/>
            <p:nvPr/>
          </p:nvSpPr>
          <p:spPr>
            <a:xfrm>
              <a:off x="2993798" y="4922336"/>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0" name="矩形 129">
              <a:extLst>
                <a:ext uri="{FF2B5EF4-FFF2-40B4-BE49-F238E27FC236}">
                  <a16:creationId xmlns:a16="http://schemas.microsoft.com/office/drawing/2014/main" id="{25F2A9D9-1EF4-4FDC-91E8-84D4DD94B807}"/>
                </a:ext>
              </a:extLst>
            </p:cNvPr>
            <p:cNvSpPr/>
            <p:nvPr/>
          </p:nvSpPr>
          <p:spPr>
            <a:xfrm>
              <a:off x="2867664" y="4950144"/>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1" name="矩形 130">
              <a:extLst>
                <a:ext uri="{FF2B5EF4-FFF2-40B4-BE49-F238E27FC236}">
                  <a16:creationId xmlns:a16="http://schemas.microsoft.com/office/drawing/2014/main" id="{2D799DC6-CC52-47A9-89EB-8E54340BC996}"/>
                </a:ext>
              </a:extLst>
            </p:cNvPr>
            <p:cNvSpPr/>
            <p:nvPr/>
          </p:nvSpPr>
          <p:spPr>
            <a:xfrm>
              <a:off x="2745784" y="4980047"/>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2" name="矩形 131">
              <a:extLst>
                <a:ext uri="{FF2B5EF4-FFF2-40B4-BE49-F238E27FC236}">
                  <a16:creationId xmlns:a16="http://schemas.microsoft.com/office/drawing/2014/main" id="{5749322C-1C62-4A50-85D3-78C712D02A33}"/>
                </a:ext>
              </a:extLst>
            </p:cNvPr>
            <p:cNvSpPr/>
            <p:nvPr/>
          </p:nvSpPr>
          <p:spPr>
            <a:xfrm>
              <a:off x="2619251" y="5017610"/>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3" name="矩形 132">
              <a:extLst>
                <a:ext uri="{FF2B5EF4-FFF2-40B4-BE49-F238E27FC236}">
                  <a16:creationId xmlns:a16="http://schemas.microsoft.com/office/drawing/2014/main" id="{DA7F9B94-20FD-4DAF-8476-8A0B12B0C8F1}"/>
                </a:ext>
              </a:extLst>
            </p:cNvPr>
            <p:cNvSpPr/>
            <p:nvPr/>
          </p:nvSpPr>
          <p:spPr>
            <a:xfrm>
              <a:off x="2492123" y="5050103"/>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4" name="矩形 133">
              <a:extLst>
                <a:ext uri="{FF2B5EF4-FFF2-40B4-BE49-F238E27FC236}">
                  <a16:creationId xmlns:a16="http://schemas.microsoft.com/office/drawing/2014/main" id="{98A42FA7-A1B4-48C6-8915-2CC481106F5B}"/>
                </a:ext>
              </a:extLst>
            </p:cNvPr>
            <p:cNvSpPr/>
            <p:nvPr/>
          </p:nvSpPr>
          <p:spPr>
            <a:xfrm>
              <a:off x="2364901" y="5096209"/>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5" name="矩形 134">
              <a:extLst>
                <a:ext uri="{FF2B5EF4-FFF2-40B4-BE49-F238E27FC236}">
                  <a16:creationId xmlns:a16="http://schemas.microsoft.com/office/drawing/2014/main" id="{4B22170C-79CD-41CC-87DF-40C2F4786CC6}"/>
                </a:ext>
              </a:extLst>
            </p:cNvPr>
            <p:cNvSpPr/>
            <p:nvPr/>
          </p:nvSpPr>
          <p:spPr>
            <a:xfrm>
              <a:off x="2242886" y="5153527"/>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6" name="矩形 135">
              <a:extLst>
                <a:ext uri="{FF2B5EF4-FFF2-40B4-BE49-F238E27FC236}">
                  <a16:creationId xmlns:a16="http://schemas.microsoft.com/office/drawing/2014/main" id="{6CD05BEB-984B-4934-9217-9DD5A5F65020}"/>
                </a:ext>
              </a:extLst>
            </p:cNvPr>
            <p:cNvSpPr/>
            <p:nvPr/>
          </p:nvSpPr>
          <p:spPr>
            <a:xfrm>
              <a:off x="2117108" y="5208429"/>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137" name="组合 136">
            <a:extLst>
              <a:ext uri="{FF2B5EF4-FFF2-40B4-BE49-F238E27FC236}">
                <a16:creationId xmlns:a16="http://schemas.microsoft.com/office/drawing/2014/main" id="{1D5E057A-009F-49EA-89E9-E48AA9649C2A}"/>
              </a:ext>
            </a:extLst>
          </p:cNvPr>
          <p:cNvGrpSpPr/>
          <p:nvPr/>
        </p:nvGrpSpPr>
        <p:grpSpPr>
          <a:xfrm>
            <a:off x="3493576" y="2686935"/>
            <a:ext cx="5732494" cy="3770133"/>
            <a:chOff x="1214501" y="2305589"/>
            <a:chExt cx="5732494" cy="3770133"/>
          </a:xfrm>
        </p:grpSpPr>
        <p:sp>
          <p:nvSpPr>
            <p:cNvPr id="138" name="矩形 137">
              <a:extLst>
                <a:ext uri="{FF2B5EF4-FFF2-40B4-BE49-F238E27FC236}">
                  <a16:creationId xmlns:a16="http://schemas.microsoft.com/office/drawing/2014/main" id="{3D96C1B2-F3EB-4437-9461-A46AA93ADA74}"/>
                </a:ext>
              </a:extLst>
            </p:cNvPr>
            <p:cNvSpPr/>
            <p:nvPr/>
          </p:nvSpPr>
          <p:spPr>
            <a:xfrm>
              <a:off x="2027849" y="2489200"/>
              <a:ext cx="4392001" cy="282194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139" name="直接连接符 138">
              <a:extLst>
                <a:ext uri="{FF2B5EF4-FFF2-40B4-BE49-F238E27FC236}">
                  <a16:creationId xmlns:a16="http://schemas.microsoft.com/office/drawing/2014/main" id="{322209DF-D140-4F72-9D22-A7DC993A20D9}"/>
                </a:ext>
              </a:extLst>
            </p:cNvPr>
            <p:cNvCxnSpPr/>
            <p:nvPr/>
          </p:nvCxnSpPr>
          <p:spPr>
            <a:xfrm>
              <a:off x="2027849" y="2881313"/>
              <a:ext cx="4392001" cy="0"/>
            </a:xfrm>
            <a:prstGeom prst="line">
              <a:avLst/>
            </a:prstGeom>
            <a:noFill/>
            <a:ln w="6350" cap="flat" cmpd="sng" algn="ctr">
              <a:solidFill>
                <a:sysClr val="windowText" lastClr="000000"/>
              </a:solidFill>
              <a:prstDash val="sysDot"/>
              <a:miter lim="800000"/>
            </a:ln>
            <a:effectLst/>
          </p:spPr>
        </p:cxnSp>
        <p:cxnSp>
          <p:nvCxnSpPr>
            <p:cNvPr id="140" name="直接连接符 139">
              <a:extLst>
                <a:ext uri="{FF2B5EF4-FFF2-40B4-BE49-F238E27FC236}">
                  <a16:creationId xmlns:a16="http://schemas.microsoft.com/office/drawing/2014/main" id="{165FC6A7-6E3B-4156-A651-5220ACD91D18}"/>
                </a:ext>
              </a:extLst>
            </p:cNvPr>
            <p:cNvCxnSpPr/>
            <p:nvPr/>
          </p:nvCxnSpPr>
          <p:spPr>
            <a:xfrm>
              <a:off x="2027849" y="3290888"/>
              <a:ext cx="4392001" cy="0"/>
            </a:xfrm>
            <a:prstGeom prst="line">
              <a:avLst/>
            </a:prstGeom>
            <a:noFill/>
            <a:ln w="6350" cap="flat" cmpd="sng" algn="ctr">
              <a:solidFill>
                <a:sysClr val="windowText" lastClr="000000"/>
              </a:solidFill>
              <a:prstDash val="sysDot"/>
              <a:miter lim="800000"/>
            </a:ln>
            <a:effectLst/>
          </p:spPr>
        </p:cxnSp>
        <p:cxnSp>
          <p:nvCxnSpPr>
            <p:cNvPr id="141" name="直接连接符 140">
              <a:extLst>
                <a:ext uri="{FF2B5EF4-FFF2-40B4-BE49-F238E27FC236}">
                  <a16:creationId xmlns:a16="http://schemas.microsoft.com/office/drawing/2014/main" id="{BF5578CE-F5A7-454F-AC9D-35BC9BF76EA5}"/>
                </a:ext>
              </a:extLst>
            </p:cNvPr>
            <p:cNvCxnSpPr/>
            <p:nvPr/>
          </p:nvCxnSpPr>
          <p:spPr>
            <a:xfrm>
              <a:off x="2037375" y="3690938"/>
              <a:ext cx="4392001" cy="0"/>
            </a:xfrm>
            <a:prstGeom prst="line">
              <a:avLst/>
            </a:prstGeom>
            <a:noFill/>
            <a:ln w="6350" cap="flat" cmpd="sng" algn="ctr">
              <a:solidFill>
                <a:sysClr val="windowText" lastClr="000000"/>
              </a:solidFill>
              <a:prstDash val="sysDot"/>
              <a:miter lim="800000"/>
            </a:ln>
            <a:effectLst/>
          </p:spPr>
        </p:cxnSp>
        <p:cxnSp>
          <p:nvCxnSpPr>
            <p:cNvPr id="142" name="直接连接符 141">
              <a:extLst>
                <a:ext uri="{FF2B5EF4-FFF2-40B4-BE49-F238E27FC236}">
                  <a16:creationId xmlns:a16="http://schemas.microsoft.com/office/drawing/2014/main" id="{85F1D40D-7BAA-428F-AA7E-9737EA17730A}"/>
                </a:ext>
              </a:extLst>
            </p:cNvPr>
            <p:cNvCxnSpPr/>
            <p:nvPr/>
          </p:nvCxnSpPr>
          <p:spPr>
            <a:xfrm>
              <a:off x="2037375" y="4100513"/>
              <a:ext cx="4392001" cy="0"/>
            </a:xfrm>
            <a:prstGeom prst="line">
              <a:avLst/>
            </a:prstGeom>
            <a:noFill/>
            <a:ln w="6350" cap="flat" cmpd="sng" algn="ctr">
              <a:solidFill>
                <a:sysClr val="windowText" lastClr="000000"/>
              </a:solidFill>
              <a:prstDash val="sysDot"/>
              <a:miter lim="800000"/>
            </a:ln>
            <a:effectLst/>
          </p:spPr>
        </p:cxnSp>
        <p:cxnSp>
          <p:nvCxnSpPr>
            <p:cNvPr id="143" name="直接连接符 142">
              <a:extLst>
                <a:ext uri="{FF2B5EF4-FFF2-40B4-BE49-F238E27FC236}">
                  <a16:creationId xmlns:a16="http://schemas.microsoft.com/office/drawing/2014/main" id="{4FE5C7A0-2565-4EC7-9F08-C89EBA46FC76}"/>
                </a:ext>
              </a:extLst>
            </p:cNvPr>
            <p:cNvCxnSpPr/>
            <p:nvPr/>
          </p:nvCxnSpPr>
          <p:spPr>
            <a:xfrm>
              <a:off x="2037375" y="4500563"/>
              <a:ext cx="4392001" cy="0"/>
            </a:xfrm>
            <a:prstGeom prst="line">
              <a:avLst/>
            </a:prstGeom>
            <a:noFill/>
            <a:ln w="6350" cap="flat" cmpd="sng" algn="ctr">
              <a:solidFill>
                <a:sysClr val="windowText" lastClr="000000"/>
              </a:solidFill>
              <a:prstDash val="sysDot"/>
              <a:miter lim="800000"/>
            </a:ln>
            <a:effectLst/>
          </p:spPr>
        </p:cxnSp>
        <p:cxnSp>
          <p:nvCxnSpPr>
            <p:cNvPr id="144" name="直接连接符 143">
              <a:extLst>
                <a:ext uri="{FF2B5EF4-FFF2-40B4-BE49-F238E27FC236}">
                  <a16:creationId xmlns:a16="http://schemas.microsoft.com/office/drawing/2014/main" id="{E4958ACF-87B1-4BC3-82BF-22FF5E0177A0}"/>
                </a:ext>
              </a:extLst>
            </p:cNvPr>
            <p:cNvCxnSpPr/>
            <p:nvPr/>
          </p:nvCxnSpPr>
          <p:spPr>
            <a:xfrm>
              <a:off x="2037375" y="4910138"/>
              <a:ext cx="4392001" cy="0"/>
            </a:xfrm>
            <a:prstGeom prst="line">
              <a:avLst/>
            </a:prstGeom>
            <a:noFill/>
            <a:ln w="6350" cap="flat" cmpd="sng" algn="ctr">
              <a:solidFill>
                <a:sysClr val="windowText" lastClr="000000"/>
              </a:solidFill>
              <a:prstDash val="sysDot"/>
              <a:miter lim="800000"/>
            </a:ln>
            <a:effectLst/>
          </p:spPr>
        </p:cxnSp>
        <p:cxnSp>
          <p:nvCxnSpPr>
            <p:cNvPr id="145" name="直接连接符 144">
              <a:extLst>
                <a:ext uri="{FF2B5EF4-FFF2-40B4-BE49-F238E27FC236}">
                  <a16:creationId xmlns:a16="http://schemas.microsoft.com/office/drawing/2014/main" id="{44ED9865-37D5-4596-AD26-AACF006978C5}"/>
                </a:ext>
              </a:extLst>
            </p:cNvPr>
            <p:cNvCxnSpPr/>
            <p:nvPr/>
          </p:nvCxnSpPr>
          <p:spPr>
            <a:xfrm flipV="1">
              <a:off x="2133600" y="2709863"/>
              <a:ext cx="3914775" cy="2543175"/>
            </a:xfrm>
            <a:prstGeom prst="line">
              <a:avLst/>
            </a:prstGeom>
            <a:noFill/>
            <a:ln w="12700" cap="flat" cmpd="sng" algn="ctr">
              <a:solidFill>
                <a:sysClr val="windowText" lastClr="000000"/>
              </a:solidFill>
              <a:prstDash val="solid"/>
              <a:miter lim="800000"/>
            </a:ln>
            <a:effectLst/>
          </p:spPr>
        </p:cxnSp>
        <p:grpSp>
          <p:nvGrpSpPr>
            <p:cNvPr id="146" name="组合 145">
              <a:extLst>
                <a:ext uri="{FF2B5EF4-FFF2-40B4-BE49-F238E27FC236}">
                  <a16:creationId xmlns:a16="http://schemas.microsoft.com/office/drawing/2014/main" id="{4E13789A-BDBF-46D5-9CE0-58D14F2ADE58}"/>
                </a:ext>
              </a:extLst>
            </p:cNvPr>
            <p:cNvGrpSpPr/>
            <p:nvPr/>
          </p:nvGrpSpPr>
          <p:grpSpPr>
            <a:xfrm>
              <a:off x="5124451" y="2686210"/>
              <a:ext cx="951070" cy="631717"/>
              <a:chOff x="5124451" y="2686210"/>
              <a:chExt cx="951070" cy="631717"/>
            </a:xfrm>
            <a:solidFill>
              <a:sysClr val="windowText" lastClr="000000"/>
            </a:solidFill>
          </p:grpSpPr>
          <p:sp>
            <p:nvSpPr>
              <p:cNvPr id="227" name="椭圆 226">
                <a:extLst>
                  <a:ext uri="{FF2B5EF4-FFF2-40B4-BE49-F238E27FC236}">
                    <a16:creationId xmlns:a16="http://schemas.microsoft.com/office/drawing/2014/main" id="{F6D13A62-8B28-4FB4-93F0-558B2D0B55DA}"/>
                  </a:ext>
                </a:extLst>
              </p:cNvPr>
              <p:cNvSpPr/>
              <p:nvPr/>
            </p:nvSpPr>
            <p:spPr>
              <a:xfrm>
                <a:off x="6017419" y="268621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8" name="椭圆 227">
                <a:extLst>
                  <a:ext uri="{FF2B5EF4-FFF2-40B4-BE49-F238E27FC236}">
                    <a16:creationId xmlns:a16="http://schemas.microsoft.com/office/drawing/2014/main" id="{1F179420-7C28-4A27-A01E-2CE7C0DE7B64}"/>
                  </a:ext>
                </a:extLst>
              </p:cNvPr>
              <p:cNvSpPr/>
              <p:nvPr/>
            </p:nvSpPr>
            <p:spPr>
              <a:xfrm>
                <a:off x="5888831" y="277093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9" name="椭圆 228">
                <a:extLst>
                  <a:ext uri="{FF2B5EF4-FFF2-40B4-BE49-F238E27FC236}">
                    <a16:creationId xmlns:a16="http://schemas.microsoft.com/office/drawing/2014/main" id="{B534A0F4-8015-4F9C-A30B-1DAABCF8B49C}"/>
                  </a:ext>
                </a:extLst>
              </p:cNvPr>
              <p:cNvSpPr/>
              <p:nvPr/>
            </p:nvSpPr>
            <p:spPr>
              <a:xfrm>
                <a:off x="5757863" y="284988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0" name="椭圆 229">
                <a:extLst>
                  <a:ext uri="{FF2B5EF4-FFF2-40B4-BE49-F238E27FC236}">
                    <a16:creationId xmlns:a16="http://schemas.microsoft.com/office/drawing/2014/main" id="{E0B30A02-8446-42CE-B6C5-B2C45E27126A}"/>
                  </a:ext>
                </a:extLst>
              </p:cNvPr>
              <p:cNvSpPr/>
              <p:nvPr/>
            </p:nvSpPr>
            <p:spPr>
              <a:xfrm>
                <a:off x="5629275" y="293460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31" name="组合 230">
                <a:extLst>
                  <a:ext uri="{FF2B5EF4-FFF2-40B4-BE49-F238E27FC236}">
                    <a16:creationId xmlns:a16="http://schemas.microsoft.com/office/drawing/2014/main" id="{8C1FFCDB-676F-47F5-A187-97BEC99157EE}"/>
                  </a:ext>
                </a:extLst>
              </p:cNvPr>
              <p:cNvGrpSpPr/>
              <p:nvPr/>
            </p:nvGrpSpPr>
            <p:grpSpPr>
              <a:xfrm>
                <a:off x="5124451" y="3011434"/>
                <a:ext cx="446246" cy="306493"/>
                <a:chOff x="5781675" y="2838610"/>
                <a:chExt cx="446246" cy="306493"/>
              </a:xfrm>
              <a:grpFill/>
            </p:grpSpPr>
            <p:sp>
              <p:nvSpPr>
                <p:cNvPr id="232" name="椭圆 231">
                  <a:extLst>
                    <a:ext uri="{FF2B5EF4-FFF2-40B4-BE49-F238E27FC236}">
                      <a16:creationId xmlns:a16="http://schemas.microsoft.com/office/drawing/2014/main" id="{6889E2D6-EABE-4A33-A1BF-9D0DD1A95CC2}"/>
                    </a:ext>
                  </a:extLst>
                </p:cNvPr>
                <p:cNvSpPr/>
                <p:nvPr/>
              </p:nvSpPr>
              <p:spPr>
                <a:xfrm>
                  <a:off x="6169819" y="283861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3" name="椭圆 232">
                  <a:extLst>
                    <a:ext uri="{FF2B5EF4-FFF2-40B4-BE49-F238E27FC236}">
                      <a16:creationId xmlns:a16="http://schemas.microsoft.com/office/drawing/2014/main" id="{3792D3FC-300A-4542-9571-D8CCB404006E}"/>
                    </a:ext>
                  </a:extLst>
                </p:cNvPr>
                <p:cNvSpPr/>
                <p:nvPr/>
              </p:nvSpPr>
              <p:spPr>
                <a:xfrm>
                  <a:off x="6041231" y="292333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4" name="椭圆 233">
                  <a:extLst>
                    <a:ext uri="{FF2B5EF4-FFF2-40B4-BE49-F238E27FC236}">
                      <a16:creationId xmlns:a16="http://schemas.microsoft.com/office/drawing/2014/main" id="{2B8CCC70-0CA2-4727-A114-9894C57AE476}"/>
                    </a:ext>
                  </a:extLst>
                </p:cNvPr>
                <p:cNvSpPr/>
                <p:nvPr/>
              </p:nvSpPr>
              <p:spPr>
                <a:xfrm>
                  <a:off x="5910263" y="300228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5" name="椭圆 234">
                  <a:extLst>
                    <a:ext uri="{FF2B5EF4-FFF2-40B4-BE49-F238E27FC236}">
                      <a16:creationId xmlns:a16="http://schemas.microsoft.com/office/drawing/2014/main" id="{F9C9B3DD-2401-4001-B7E6-DA4B88148B33}"/>
                    </a:ext>
                  </a:extLst>
                </p:cNvPr>
                <p:cNvSpPr/>
                <p:nvPr/>
              </p:nvSpPr>
              <p:spPr>
                <a:xfrm>
                  <a:off x="5781675" y="308700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nvGrpSpPr>
            <p:cNvPr id="147" name="组合 146">
              <a:extLst>
                <a:ext uri="{FF2B5EF4-FFF2-40B4-BE49-F238E27FC236}">
                  <a16:creationId xmlns:a16="http://schemas.microsoft.com/office/drawing/2014/main" id="{A4BE4C14-53CE-4EC4-AC26-EA8338646344}"/>
                </a:ext>
              </a:extLst>
            </p:cNvPr>
            <p:cNvGrpSpPr/>
            <p:nvPr/>
          </p:nvGrpSpPr>
          <p:grpSpPr>
            <a:xfrm>
              <a:off x="4116970" y="3337620"/>
              <a:ext cx="951070" cy="631717"/>
              <a:chOff x="5124451" y="2686210"/>
              <a:chExt cx="951070" cy="631717"/>
            </a:xfrm>
            <a:solidFill>
              <a:sysClr val="windowText" lastClr="000000"/>
            </a:solidFill>
          </p:grpSpPr>
          <p:sp>
            <p:nvSpPr>
              <p:cNvPr id="218" name="椭圆 217">
                <a:extLst>
                  <a:ext uri="{FF2B5EF4-FFF2-40B4-BE49-F238E27FC236}">
                    <a16:creationId xmlns:a16="http://schemas.microsoft.com/office/drawing/2014/main" id="{F3FBE219-4AB0-4F7A-ABAC-5E148E891984}"/>
                  </a:ext>
                </a:extLst>
              </p:cNvPr>
              <p:cNvSpPr/>
              <p:nvPr/>
            </p:nvSpPr>
            <p:spPr>
              <a:xfrm>
                <a:off x="6017419" y="268621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9" name="椭圆 218">
                <a:extLst>
                  <a:ext uri="{FF2B5EF4-FFF2-40B4-BE49-F238E27FC236}">
                    <a16:creationId xmlns:a16="http://schemas.microsoft.com/office/drawing/2014/main" id="{897A93AD-4C1E-4731-AB4B-E942AFB75FD3}"/>
                  </a:ext>
                </a:extLst>
              </p:cNvPr>
              <p:cNvSpPr/>
              <p:nvPr/>
            </p:nvSpPr>
            <p:spPr>
              <a:xfrm>
                <a:off x="5888831" y="277093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0" name="椭圆 219">
                <a:extLst>
                  <a:ext uri="{FF2B5EF4-FFF2-40B4-BE49-F238E27FC236}">
                    <a16:creationId xmlns:a16="http://schemas.microsoft.com/office/drawing/2014/main" id="{A5FF4796-C651-46D7-AF40-B3705EBA7813}"/>
                  </a:ext>
                </a:extLst>
              </p:cNvPr>
              <p:cNvSpPr/>
              <p:nvPr/>
            </p:nvSpPr>
            <p:spPr>
              <a:xfrm>
                <a:off x="5757863" y="284988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1" name="椭圆 220">
                <a:extLst>
                  <a:ext uri="{FF2B5EF4-FFF2-40B4-BE49-F238E27FC236}">
                    <a16:creationId xmlns:a16="http://schemas.microsoft.com/office/drawing/2014/main" id="{A2177877-1BA6-4F92-B017-915547DB12EC}"/>
                  </a:ext>
                </a:extLst>
              </p:cNvPr>
              <p:cNvSpPr/>
              <p:nvPr/>
            </p:nvSpPr>
            <p:spPr>
              <a:xfrm>
                <a:off x="5629275" y="293460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22" name="组合 221">
                <a:extLst>
                  <a:ext uri="{FF2B5EF4-FFF2-40B4-BE49-F238E27FC236}">
                    <a16:creationId xmlns:a16="http://schemas.microsoft.com/office/drawing/2014/main" id="{5DA88815-D427-4C75-9E97-EB3D431C7218}"/>
                  </a:ext>
                </a:extLst>
              </p:cNvPr>
              <p:cNvGrpSpPr/>
              <p:nvPr/>
            </p:nvGrpSpPr>
            <p:grpSpPr>
              <a:xfrm>
                <a:off x="5124451" y="3011434"/>
                <a:ext cx="446246" cy="306493"/>
                <a:chOff x="5781675" y="2838610"/>
                <a:chExt cx="446246" cy="306493"/>
              </a:xfrm>
              <a:grpFill/>
            </p:grpSpPr>
            <p:sp>
              <p:nvSpPr>
                <p:cNvPr id="223" name="椭圆 222">
                  <a:extLst>
                    <a:ext uri="{FF2B5EF4-FFF2-40B4-BE49-F238E27FC236}">
                      <a16:creationId xmlns:a16="http://schemas.microsoft.com/office/drawing/2014/main" id="{A81063CC-4B32-4CD6-84CD-5CA6781092C9}"/>
                    </a:ext>
                  </a:extLst>
                </p:cNvPr>
                <p:cNvSpPr/>
                <p:nvPr/>
              </p:nvSpPr>
              <p:spPr>
                <a:xfrm>
                  <a:off x="6169819" y="283861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4" name="椭圆 223">
                  <a:extLst>
                    <a:ext uri="{FF2B5EF4-FFF2-40B4-BE49-F238E27FC236}">
                      <a16:creationId xmlns:a16="http://schemas.microsoft.com/office/drawing/2014/main" id="{1F3D7743-77BA-4419-AA61-1172C0F52BCF}"/>
                    </a:ext>
                  </a:extLst>
                </p:cNvPr>
                <p:cNvSpPr/>
                <p:nvPr/>
              </p:nvSpPr>
              <p:spPr>
                <a:xfrm>
                  <a:off x="6041231" y="292333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5" name="椭圆 224">
                  <a:extLst>
                    <a:ext uri="{FF2B5EF4-FFF2-40B4-BE49-F238E27FC236}">
                      <a16:creationId xmlns:a16="http://schemas.microsoft.com/office/drawing/2014/main" id="{13CCFADE-D997-4728-944E-CEC08830767A}"/>
                    </a:ext>
                  </a:extLst>
                </p:cNvPr>
                <p:cNvSpPr/>
                <p:nvPr/>
              </p:nvSpPr>
              <p:spPr>
                <a:xfrm>
                  <a:off x="5910263" y="300228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6" name="椭圆 225">
                  <a:extLst>
                    <a:ext uri="{FF2B5EF4-FFF2-40B4-BE49-F238E27FC236}">
                      <a16:creationId xmlns:a16="http://schemas.microsoft.com/office/drawing/2014/main" id="{EDC3E617-9A03-4F94-8D58-CFAD67EED48D}"/>
                    </a:ext>
                  </a:extLst>
                </p:cNvPr>
                <p:cNvSpPr/>
                <p:nvPr/>
              </p:nvSpPr>
              <p:spPr>
                <a:xfrm>
                  <a:off x="5781675" y="308700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nvGrpSpPr>
            <p:cNvPr id="148" name="组合 147">
              <a:extLst>
                <a:ext uri="{FF2B5EF4-FFF2-40B4-BE49-F238E27FC236}">
                  <a16:creationId xmlns:a16="http://schemas.microsoft.com/office/drawing/2014/main" id="{811EED28-285B-4366-9840-CF043C346971}"/>
                </a:ext>
              </a:extLst>
            </p:cNvPr>
            <p:cNvGrpSpPr/>
            <p:nvPr/>
          </p:nvGrpSpPr>
          <p:grpSpPr>
            <a:xfrm>
              <a:off x="3108618" y="3986155"/>
              <a:ext cx="951070" cy="631717"/>
              <a:chOff x="5124451" y="2686210"/>
              <a:chExt cx="951070" cy="631717"/>
            </a:xfrm>
            <a:solidFill>
              <a:sysClr val="windowText" lastClr="000000"/>
            </a:solidFill>
          </p:grpSpPr>
          <p:sp>
            <p:nvSpPr>
              <p:cNvPr id="209" name="椭圆 208">
                <a:extLst>
                  <a:ext uri="{FF2B5EF4-FFF2-40B4-BE49-F238E27FC236}">
                    <a16:creationId xmlns:a16="http://schemas.microsoft.com/office/drawing/2014/main" id="{EF038D95-C179-436E-9A94-D2AEEDD1B843}"/>
                  </a:ext>
                </a:extLst>
              </p:cNvPr>
              <p:cNvSpPr/>
              <p:nvPr/>
            </p:nvSpPr>
            <p:spPr>
              <a:xfrm>
                <a:off x="6017419" y="268621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0" name="椭圆 209">
                <a:extLst>
                  <a:ext uri="{FF2B5EF4-FFF2-40B4-BE49-F238E27FC236}">
                    <a16:creationId xmlns:a16="http://schemas.microsoft.com/office/drawing/2014/main" id="{392A7F06-B413-4D08-888B-E3AF54A8B8A0}"/>
                  </a:ext>
                </a:extLst>
              </p:cNvPr>
              <p:cNvSpPr/>
              <p:nvPr/>
            </p:nvSpPr>
            <p:spPr>
              <a:xfrm>
                <a:off x="5888831" y="277093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1" name="椭圆 210">
                <a:extLst>
                  <a:ext uri="{FF2B5EF4-FFF2-40B4-BE49-F238E27FC236}">
                    <a16:creationId xmlns:a16="http://schemas.microsoft.com/office/drawing/2014/main" id="{1576FDFA-FECE-4B41-B0BC-3482A082FD8B}"/>
                  </a:ext>
                </a:extLst>
              </p:cNvPr>
              <p:cNvSpPr/>
              <p:nvPr/>
            </p:nvSpPr>
            <p:spPr>
              <a:xfrm>
                <a:off x="5757863" y="284988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2" name="椭圆 211">
                <a:extLst>
                  <a:ext uri="{FF2B5EF4-FFF2-40B4-BE49-F238E27FC236}">
                    <a16:creationId xmlns:a16="http://schemas.microsoft.com/office/drawing/2014/main" id="{6E4FF0C2-D13F-443E-A5F1-DC62EBD23B02}"/>
                  </a:ext>
                </a:extLst>
              </p:cNvPr>
              <p:cNvSpPr/>
              <p:nvPr/>
            </p:nvSpPr>
            <p:spPr>
              <a:xfrm>
                <a:off x="5629275" y="293460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13" name="组合 212">
                <a:extLst>
                  <a:ext uri="{FF2B5EF4-FFF2-40B4-BE49-F238E27FC236}">
                    <a16:creationId xmlns:a16="http://schemas.microsoft.com/office/drawing/2014/main" id="{EEBA49ED-D5A6-47CD-BCE4-603DF870942A}"/>
                  </a:ext>
                </a:extLst>
              </p:cNvPr>
              <p:cNvGrpSpPr/>
              <p:nvPr/>
            </p:nvGrpSpPr>
            <p:grpSpPr>
              <a:xfrm>
                <a:off x="5124451" y="3011434"/>
                <a:ext cx="446246" cy="306493"/>
                <a:chOff x="5781675" y="2838610"/>
                <a:chExt cx="446246" cy="306493"/>
              </a:xfrm>
              <a:grpFill/>
            </p:grpSpPr>
            <p:sp>
              <p:nvSpPr>
                <p:cNvPr id="214" name="椭圆 213">
                  <a:extLst>
                    <a:ext uri="{FF2B5EF4-FFF2-40B4-BE49-F238E27FC236}">
                      <a16:creationId xmlns:a16="http://schemas.microsoft.com/office/drawing/2014/main" id="{44EE3E60-B005-4D11-A492-C057BCE1B38F}"/>
                    </a:ext>
                  </a:extLst>
                </p:cNvPr>
                <p:cNvSpPr/>
                <p:nvPr/>
              </p:nvSpPr>
              <p:spPr>
                <a:xfrm>
                  <a:off x="6169819" y="283861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5" name="椭圆 214">
                  <a:extLst>
                    <a:ext uri="{FF2B5EF4-FFF2-40B4-BE49-F238E27FC236}">
                      <a16:creationId xmlns:a16="http://schemas.microsoft.com/office/drawing/2014/main" id="{FB237645-9F49-428B-A036-1F03D4EB74CE}"/>
                    </a:ext>
                  </a:extLst>
                </p:cNvPr>
                <p:cNvSpPr/>
                <p:nvPr/>
              </p:nvSpPr>
              <p:spPr>
                <a:xfrm>
                  <a:off x="6041231" y="292333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6" name="椭圆 215">
                  <a:extLst>
                    <a:ext uri="{FF2B5EF4-FFF2-40B4-BE49-F238E27FC236}">
                      <a16:creationId xmlns:a16="http://schemas.microsoft.com/office/drawing/2014/main" id="{0307528C-49BE-4615-BCDC-CD497663128F}"/>
                    </a:ext>
                  </a:extLst>
                </p:cNvPr>
                <p:cNvSpPr/>
                <p:nvPr/>
              </p:nvSpPr>
              <p:spPr>
                <a:xfrm>
                  <a:off x="5910263" y="300228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7" name="椭圆 216">
                  <a:extLst>
                    <a:ext uri="{FF2B5EF4-FFF2-40B4-BE49-F238E27FC236}">
                      <a16:creationId xmlns:a16="http://schemas.microsoft.com/office/drawing/2014/main" id="{F40B661F-36AB-4442-9479-6C767DAF692F}"/>
                    </a:ext>
                  </a:extLst>
                </p:cNvPr>
                <p:cNvSpPr/>
                <p:nvPr/>
              </p:nvSpPr>
              <p:spPr>
                <a:xfrm>
                  <a:off x="5781675" y="308700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nvGrpSpPr>
            <p:cNvPr id="149" name="组合 148">
              <a:extLst>
                <a:ext uri="{FF2B5EF4-FFF2-40B4-BE49-F238E27FC236}">
                  <a16:creationId xmlns:a16="http://schemas.microsoft.com/office/drawing/2014/main" id="{CFF7247E-1D24-448A-8B8C-5938D8795FAC}"/>
                </a:ext>
              </a:extLst>
            </p:cNvPr>
            <p:cNvGrpSpPr/>
            <p:nvPr/>
          </p:nvGrpSpPr>
          <p:grpSpPr>
            <a:xfrm>
              <a:off x="2110662" y="4635184"/>
              <a:ext cx="941545" cy="628542"/>
              <a:chOff x="5133976" y="2686210"/>
              <a:chExt cx="941545" cy="628542"/>
            </a:xfrm>
            <a:solidFill>
              <a:sysClr val="windowText" lastClr="000000"/>
            </a:solidFill>
          </p:grpSpPr>
          <p:sp>
            <p:nvSpPr>
              <p:cNvPr id="200" name="椭圆 199">
                <a:extLst>
                  <a:ext uri="{FF2B5EF4-FFF2-40B4-BE49-F238E27FC236}">
                    <a16:creationId xmlns:a16="http://schemas.microsoft.com/office/drawing/2014/main" id="{8ADC2BD3-A206-45EC-91E6-490E55F47EE6}"/>
                  </a:ext>
                </a:extLst>
              </p:cNvPr>
              <p:cNvSpPr/>
              <p:nvPr/>
            </p:nvSpPr>
            <p:spPr>
              <a:xfrm>
                <a:off x="6017419" y="268621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1" name="椭圆 200">
                <a:extLst>
                  <a:ext uri="{FF2B5EF4-FFF2-40B4-BE49-F238E27FC236}">
                    <a16:creationId xmlns:a16="http://schemas.microsoft.com/office/drawing/2014/main" id="{C23A91D0-2486-440B-A698-88FF7E237A9F}"/>
                  </a:ext>
                </a:extLst>
              </p:cNvPr>
              <p:cNvSpPr/>
              <p:nvPr/>
            </p:nvSpPr>
            <p:spPr>
              <a:xfrm>
                <a:off x="5888831" y="277093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2" name="椭圆 201">
                <a:extLst>
                  <a:ext uri="{FF2B5EF4-FFF2-40B4-BE49-F238E27FC236}">
                    <a16:creationId xmlns:a16="http://schemas.microsoft.com/office/drawing/2014/main" id="{2B2B19A2-80B2-4714-8D83-ECBD86511B55}"/>
                  </a:ext>
                </a:extLst>
              </p:cNvPr>
              <p:cNvSpPr/>
              <p:nvPr/>
            </p:nvSpPr>
            <p:spPr>
              <a:xfrm>
                <a:off x="5757863" y="284988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3" name="椭圆 202">
                <a:extLst>
                  <a:ext uri="{FF2B5EF4-FFF2-40B4-BE49-F238E27FC236}">
                    <a16:creationId xmlns:a16="http://schemas.microsoft.com/office/drawing/2014/main" id="{A5C2540D-257C-478E-ADE4-163D476FAEB2}"/>
                  </a:ext>
                </a:extLst>
              </p:cNvPr>
              <p:cNvSpPr/>
              <p:nvPr/>
            </p:nvSpPr>
            <p:spPr>
              <a:xfrm>
                <a:off x="5629275" y="293460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04" name="组合 203">
                <a:extLst>
                  <a:ext uri="{FF2B5EF4-FFF2-40B4-BE49-F238E27FC236}">
                    <a16:creationId xmlns:a16="http://schemas.microsoft.com/office/drawing/2014/main" id="{A393E7D2-FF2D-45A4-9F91-CE3E648BFDC7}"/>
                  </a:ext>
                </a:extLst>
              </p:cNvPr>
              <p:cNvGrpSpPr/>
              <p:nvPr/>
            </p:nvGrpSpPr>
            <p:grpSpPr>
              <a:xfrm>
                <a:off x="5133976" y="3011434"/>
                <a:ext cx="436721" cy="303318"/>
                <a:chOff x="5791200" y="2838610"/>
                <a:chExt cx="436721" cy="303318"/>
              </a:xfrm>
              <a:grpFill/>
            </p:grpSpPr>
            <p:sp>
              <p:nvSpPr>
                <p:cNvPr id="205" name="椭圆 204">
                  <a:extLst>
                    <a:ext uri="{FF2B5EF4-FFF2-40B4-BE49-F238E27FC236}">
                      <a16:creationId xmlns:a16="http://schemas.microsoft.com/office/drawing/2014/main" id="{1E30CFB1-D071-40D9-95B0-51EC7623E276}"/>
                    </a:ext>
                  </a:extLst>
                </p:cNvPr>
                <p:cNvSpPr/>
                <p:nvPr/>
              </p:nvSpPr>
              <p:spPr>
                <a:xfrm>
                  <a:off x="6169819" y="283861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6" name="椭圆 205">
                  <a:extLst>
                    <a:ext uri="{FF2B5EF4-FFF2-40B4-BE49-F238E27FC236}">
                      <a16:creationId xmlns:a16="http://schemas.microsoft.com/office/drawing/2014/main" id="{D834C671-E0F3-454A-A022-90EC86DB6FDF}"/>
                    </a:ext>
                  </a:extLst>
                </p:cNvPr>
                <p:cNvSpPr/>
                <p:nvPr/>
              </p:nvSpPr>
              <p:spPr>
                <a:xfrm>
                  <a:off x="6041231" y="2923330"/>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7" name="椭圆 206">
                  <a:extLst>
                    <a:ext uri="{FF2B5EF4-FFF2-40B4-BE49-F238E27FC236}">
                      <a16:creationId xmlns:a16="http://schemas.microsoft.com/office/drawing/2014/main" id="{7D78AF7E-D078-4BF3-8F59-1A10D725EEE5}"/>
                    </a:ext>
                  </a:extLst>
                </p:cNvPr>
                <p:cNvSpPr/>
                <p:nvPr/>
              </p:nvSpPr>
              <p:spPr>
                <a:xfrm>
                  <a:off x="5916613" y="2995931"/>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8" name="椭圆 207">
                  <a:extLst>
                    <a:ext uri="{FF2B5EF4-FFF2-40B4-BE49-F238E27FC236}">
                      <a16:creationId xmlns:a16="http://schemas.microsoft.com/office/drawing/2014/main" id="{61D839A2-448A-4CE4-8CCE-7EDE148622F0}"/>
                    </a:ext>
                  </a:extLst>
                </p:cNvPr>
                <p:cNvSpPr/>
                <p:nvPr/>
              </p:nvSpPr>
              <p:spPr>
                <a:xfrm>
                  <a:off x="5791200" y="3083826"/>
                  <a:ext cx="58102" cy="58102"/>
                </a:xfrm>
                <a:prstGeom prst="ellipse">
                  <a:avLst/>
                </a:prstGeom>
                <a:grp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nvGrpSpPr>
            <p:cNvPr id="150" name="组合 149">
              <a:extLst>
                <a:ext uri="{FF2B5EF4-FFF2-40B4-BE49-F238E27FC236}">
                  <a16:creationId xmlns:a16="http://schemas.microsoft.com/office/drawing/2014/main" id="{41E18B8A-1A6E-4317-BA93-E8ADB9856BC1}"/>
                </a:ext>
              </a:extLst>
            </p:cNvPr>
            <p:cNvGrpSpPr/>
            <p:nvPr/>
          </p:nvGrpSpPr>
          <p:grpSpPr>
            <a:xfrm>
              <a:off x="2236075" y="2572283"/>
              <a:ext cx="703037" cy="343556"/>
              <a:chOff x="2236075" y="2572283"/>
              <a:chExt cx="703037" cy="343556"/>
            </a:xfrm>
          </p:grpSpPr>
          <p:grpSp>
            <p:nvGrpSpPr>
              <p:cNvPr id="196" name="组合 195">
                <a:extLst>
                  <a:ext uri="{FF2B5EF4-FFF2-40B4-BE49-F238E27FC236}">
                    <a16:creationId xmlns:a16="http://schemas.microsoft.com/office/drawing/2014/main" id="{D4C117A5-C45C-4720-A209-8CC2136877A7}"/>
                  </a:ext>
                </a:extLst>
              </p:cNvPr>
              <p:cNvGrpSpPr/>
              <p:nvPr/>
            </p:nvGrpSpPr>
            <p:grpSpPr>
              <a:xfrm>
                <a:off x="2236075" y="2717065"/>
                <a:ext cx="230900" cy="55297"/>
                <a:chOff x="2236075" y="2717065"/>
                <a:chExt cx="230900" cy="55297"/>
              </a:xfrm>
            </p:grpSpPr>
            <p:cxnSp>
              <p:nvCxnSpPr>
                <p:cNvPr id="198" name="直接连接符 197">
                  <a:extLst>
                    <a:ext uri="{FF2B5EF4-FFF2-40B4-BE49-F238E27FC236}">
                      <a16:creationId xmlns:a16="http://schemas.microsoft.com/office/drawing/2014/main" id="{8B322653-BDB9-4809-BDBF-52FD69359116}"/>
                    </a:ext>
                  </a:extLst>
                </p:cNvPr>
                <p:cNvCxnSpPr/>
                <p:nvPr/>
              </p:nvCxnSpPr>
              <p:spPr>
                <a:xfrm>
                  <a:off x="2236075" y="2744312"/>
                  <a:ext cx="230900" cy="0"/>
                </a:xfrm>
                <a:prstGeom prst="line">
                  <a:avLst/>
                </a:prstGeom>
                <a:noFill/>
                <a:ln w="12700" cap="flat" cmpd="sng" algn="ctr">
                  <a:solidFill>
                    <a:srgbClr val="009FF6"/>
                  </a:solidFill>
                  <a:prstDash val="solid"/>
                  <a:miter lim="800000"/>
                </a:ln>
                <a:effectLst/>
              </p:spPr>
            </p:cxnSp>
            <p:sp>
              <p:nvSpPr>
                <p:cNvPr id="199" name="矩形 198">
                  <a:extLst>
                    <a:ext uri="{FF2B5EF4-FFF2-40B4-BE49-F238E27FC236}">
                      <a16:creationId xmlns:a16="http://schemas.microsoft.com/office/drawing/2014/main" id="{7AB801F2-BC80-4F78-8227-E1D6834818B8}"/>
                    </a:ext>
                  </a:extLst>
                </p:cNvPr>
                <p:cNvSpPr/>
                <p:nvPr/>
              </p:nvSpPr>
              <p:spPr>
                <a:xfrm>
                  <a:off x="2321403" y="2717065"/>
                  <a:ext cx="53894" cy="55297"/>
                </a:xfrm>
                <a:prstGeom prst="rect">
                  <a:avLst/>
                </a:prstGeom>
                <a:noFill/>
                <a:ln w="12700"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97" name="Text Box 79">
                <a:extLst>
                  <a:ext uri="{FF2B5EF4-FFF2-40B4-BE49-F238E27FC236}">
                    <a16:creationId xmlns:a16="http://schemas.microsoft.com/office/drawing/2014/main" id="{BA71199D-CBAA-4D66-94A0-7495580D6F48}"/>
                  </a:ext>
                </a:extLst>
              </p:cNvPr>
              <p:cNvSpPr txBox="1">
                <a:spLocks noChangeArrowheads="1"/>
              </p:cNvSpPr>
              <p:nvPr/>
            </p:nvSpPr>
            <p:spPr bwMode="auto">
              <a:xfrm>
                <a:off x="2418795" y="2572283"/>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P2P</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1" name="组合 150">
              <a:extLst>
                <a:ext uri="{FF2B5EF4-FFF2-40B4-BE49-F238E27FC236}">
                  <a16:creationId xmlns:a16="http://schemas.microsoft.com/office/drawing/2014/main" id="{1A8CEE21-5021-412B-8ABC-C2565C79BB3C}"/>
                </a:ext>
              </a:extLst>
            </p:cNvPr>
            <p:cNvGrpSpPr/>
            <p:nvPr/>
          </p:nvGrpSpPr>
          <p:grpSpPr>
            <a:xfrm>
              <a:off x="2239156" y="2813751"/>
              <a:ext cx="1472820" cy="343556"/>
              <a:chOff x="2239156" y="2813751"/>
              <a:chExt cx="1472820" cy="343556"/>
            </a:xfrm>
          </p:grpSpPr>
          <p:grpSp>
            <p:nvGrpSpPr>
              <p:cNvPr id="192" name="组合 191">
                <a:extLst>
                  <a:ext uri="{FF2B5EF4-FFF2-40B4-BE49-F238E27FC236}">
                    <a16:creationId xmlns:a16="http://schemas.microsoft.com/office/drawing/2014/main" id="{13E28CB9-41C5-4918-8BC9-EF3B1154D5EE}"/>
                  </a:ext>
                </a:extLst>
              </p:cNvPr>
              <p:cNvGrpSpPr/>
              <p:nvPr/>
            </p:nvGrpSpPr>
            <p:grpSpPr>
              <a:xfrm>
                <a:off x="2239156" y="2967173"/>
                <a:ext cx="230900" cy="58102"/>
                <a:chOff x="2239156" y="2967173"/>
                <a:chExt cx="230900" cy="58102"/>
              </a:xfrm>
            </p:grpSpPr>
            <p:cxnSp>
              <p:nvCxnSpPr>
                <p:cNvPr id="194" name="直接连接符 193">
                  <a:extLst>
                    <a:ext uri="{FF2B5EF4-FFF2-40B4-BE49-F238E27FC236}">
                      <a16:creationId xmlns:a16="http://schemas.microsoft.com/office/drawing/2014/main" id="{9976BC67-790D-436A-9628-EA00E17E99E7}"/>
                    </a:ext>
                  </a:extLst>
                </p:cNvPr>
                <p:cNvCxnSpPr/>
                <p:nvPr/>
              </p:nvCxnSpPr>
              <p:spPr>
                <a:xfrm>
                  <a:off x="2239156" y="2997065"/>
                  <a:ext cx="230900" cy="0"/>
                </a:xfrm>
                <a:prstGeom prst="line">
                  <a:avLst/>
                </a:prstGeom>
                <a:noFill/>
                <a:ln w="12700" cap="flat" cmpd="sng" algn="ctr">
                  <a:solidFill>
                    <a:sysClr val="windowText" lastClr="000000"/>
                  </a:solidFill>
                  <a:prstDash val="solid"/>
                  <a:miter lim="800000"/>
                </a:ln>
                <a:effectLst/>
              </p:spPr>
            </p:cxnSp>
            <p:sp>
              <p:nvSpPr>
                <p:cNvPr id="195" name="椭圆 194">
                  <a:extLst>
                    <a:ext uri="{FF2B5EF4-FFF2-40B4-BE49-F238E27FC236}">
                      <a16:creationId xmlns:a16="http://schemas.microsoft.com/office/drawing/2014/main" id="{261C69D4-3795-4954-B5DA-C0D567788D9D}"/>
                    </a:ext>
                  </a:extLst>
                </p:cNvPr>
                <p:cNvSpPr/>
                <p:nvPr/>
              </p:nvSpPr>
              <p:spPr>
                <a:xfrm>
                  <a:off x="2321403" y="2967173"/>
                  <a:ext cx="58102" cy="58102"/>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93" name="Text Box 79">
                <a:extLst>
                  <a:ext uri="{FF2B5EF4-FFF2-40B4-BE49-F238E27FC236}">
                    <a16:creationId xmlns:a16="http://schemas.microsoft.com/office/drawing/2014/main" id="{93DE86D4-5514-4147-8026-CE29266ECF79}"/>
                  </a:ext>
                </a:extLst>
              </p:cNvPr>
              <p:cNvSpPr txBox="1">
                <a:spLocks noChangeArrowheads="1"/>
              </p:cNvSpPr>
              <p:nvPr/>
            </p:nvSpPr>
            <p:spPr bwMode="auto">
              <a:xfrm>
                <a:off x="2423003" y="2813751"/>
                <a:ext cx="1288973"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Client-Server</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52" name="矩形 151">
              <a:extLst>
                <a:ext uri="{FF2B5EF4-FFF2-40B4-BE49-F238E27FC236}">
                  <a16:creationId xmlns:a16="http://schemas.microsoft.com/office/drawing/2014/main" id="{10E7D77A-2478-4E78-BB15-2FCB4E825397}"/>
                </a:ext>
              </a:extLst>
            </p:cNvPr>
            <p:cNvSpPr/>
            <p:nvPr/>
          </p:nvSpPr>
          <p:spPr>
            <a:xfrm>
              <a:off x="2190593" y="2601748"/>
              <a:ext cx="1480951" cy="507236"/>
            </a:xfrm>
            <a:prstGeom prst="rect">
              <a:avLst/>
            </a:prstGeom>
            <a:no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3" name="Text Box 79">
              <a:extLst>
                <a:ext uri="{FF2B5EF4-FFF2-40B4-BE49-F238E27FC236}">
                  <a16:creationId xmlns:a16="http://schemas.microsoft.com/office/drawing/2014/main" id="{5F84BB9F-3185-4864-BAEC-748D5A60569E}"/>
                </a:ext>
              </a:extLst>
            </p:cNvPr>
            <p:cNvSpPr txBox="1">
              <a:spLocks noChangeArrowheads="1"/>
            </p:cNvSpPr>
            <p:nvPr/>
          </p:nvSpPr>
          <p:spPr bwMode="auto">
            <a:xfrm>
              <a:off x="1459106" y="2305589"/>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3.5</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4" name="Text Box 79">
              <a:extLst>
                <a:ext uri="{FF2B5EF4-FFF2-40B4-BE49-F238E27FC236}">
                  <a16:creationId xmlns:a16="http://schemas.microsoft.com/office/drawing/2014/main" id="{B390F7A8-4385-4A98-9CE2-EA0E71944C37}"/>
                </a:ext>
              </a:extLst>
            </p:cNvPr>
            <p:cNvSpPr txBox="1">
              <a:spLocks noChangeArrowheads="1"/>
            </p:cNvSpPr>
            <p:nvPr/>
          </p:nvSpPr>
          <p:spPr bwMode="auto">
            <a:xfrm>
              <a:off x="1459106" y="2715163"/>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5" name="Text Box 79">
              <a:extLst>
                <a:ext uri="{FF2B5EF4-FFF2-40B4-BE49-F238E27FC236}">
                  <a16:creationId xmlns:a16="http://schemas.microsoft.com/office/drawing/2014/main" id="{9C07173A-8103-4155-B07F-FE79871AFC4D}"/>
                </a:ext>
              </a:extLst>
            </p:cNvPr>
            <p:cNvSpPr txBox="1">
              <a:spLocks noChangeArrowheads="1"/>
            </p:cNvSpPr>
            <p:nvPr/>
          </p:nvSpPr>
          <p:spPr bwMode="auto">
            <a:xfrm>
              <a:off x="1459106" y="3119110"/>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2.5</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6" name="Text Box 79">
              <a:extLst>
                <a:ext uri="{FF2B5EF4-FFF2-40B4-BE49-F238E27FC236}">
                  <a16:creationId xmlns:a16="http://schemas.microsoft.com/office/drawing/2014/main" id="{A35CB1E2-5D6B-496C-A2CE-F0910D80A3BF}"/>
                </a:ext>
              </a:extLst>
            </p:cNvPr>
            <p:cNvSpPr txBox="1">
              <a:spLocks noChangeArrowheads="1"/>
            </p:cNvSpPr>
            <p:nvPr/>
          </p:nvSpPr>
          <p:spPr bwMode="auto">
            <a:xfrm>
              <a:off x="1459106" y="3528684"/>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7" name="Text Box 79">
              <a:extLst>
                <a:ext uri="{FF2B5EF4-FFF2-40B4-BE49-F238E27FC236}">
                  <a16:creationId xmlns:a16="http://schemas.microsoft.com/office/drawing/2014/main" id="{9938B0B1-B22F-4E5B-AE17-E9189D93B4BC}"/>
                </a:ext>
              </a:extLst>
            </p:cNvPr>
            <p:cNvSpPr txBox="1">
              <a:spLocks noChangeArrowheads="1"/>
            </p:cNvSpPr>
            <p:nvPr/>
          </p:nvSpPr>
          <p:spPr bwMode="auto">
            <a:xfrm>
              <a:off x="1459106" y="3935769"/>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1.5</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8" name="Text Box 79">
              <a:extLst>
                <a:ext uri="{FF2B5EF4-FFF2-40B4-BE49-F238E27FC236}">
                  <a16:creationId xmlns:a16="http://schemas.microsoft.com/office/drawing/2014/main" id="{DC9994F0-59BD-46A2-9075-D9B0D53CC170}"/>
                </a:ext>
              </a:extLst>
            </p:cNvPr>
            <p:cNvSpPr txBox="1">
              <a:spLocks noChangeArrowheads="1"/>
            </p:cNvSpPr>
            <p:nvPr/>
          </p:nvSpPr>
          <p:spPr bwMode="auto">
            <a:xfrm>
              <a:off x="1459106" y="4345343"/>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9" name="Text Box 79">
              <a:extLst>
                <a:ext uri="{FF2B5EF4-FFF2-40B4-BE49-F238E27FC236}">
                  <a16:creationId xmlns:a16="http://schemas.microsoft.com/office/drawing/2014/main" id="{FA9E4B06-C414-4A5E-9B2C-3FDFE68F1735}"/>
                </a:ext>
              </a:extLst>
            </p:cNvPr>
            <p:cNvSpPr txBox="1">
              <a:spLocks noChangeArrowheads="1"/>
            </p:cNvSpPr>
            <p:nvPr/>
          </p:nvSpPr>
          <p:spPr bwMode="auto">
            <a:xfrm rot="16200000">
              <a:off x="115987" y="3683787"/>
              <a:ext cx="2540583"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Minimum Distribution Time</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0" name="Text Box 79">
              <a:extLst>
                <a:ext uri="{FF2B5EF4-FFF2-40B4-BE49-F238E27FC236}">
                  <a16:creationId xmlns:a16="http://schemas.microsoft.com/office/drawing/2014/main" id="{6B16AB0F-E83A-49A5-9915-38D2786BE418}"/>
                </a:ext>
              </a:extLst>
            </p:cNvPr>
            <p:cNvSpPr txBox="1">
              <a:spLocks noChangeArrowheads="1"/>
            </p:cNvSpPr>
            <p:nvPr/>
          </p:nvSpPr>
          <p:spPr bwMode="auto">
            <a:xfrm>
              <a:off x="1459106" y="4752945"/>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0.5</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1" name="Text Box 79">
              <a:extLst>
                <a:ext uri="{FF2B5EF4-FFF2-40B4-BE49-F238E27FC236}">
                  <a16:creationId xmlns:a16="http://schemas.microsoft.com/office/drawing/2014/main" id="{BCA0DD77-41DE-4D2E-8E93-38C4E1EE4391}"/>
                </a:ext>
              </a:extLst>
            </p:cNvPr>
            <p:cNvSpPr txBox="1">
              <a:spLocks noChangeArrowheads="1"/>
            </p:cNvSpPr>
            <p:nvPr/>
          </p:nvSpPr>
          <p:spPr bwMode="auto">
            <a:xfrm>
              <a:off x="1459106" y="5162519"/>
              <a:ext cx="520317"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2" name="Text Box 79">
              <a:extLst>
                <a:ext uri="{FF2B5EF4-FFF2-40B4-BE49-F238E27FC236}">
                  <a16:creationId xmlns:a16="http://schemas.microsoft.com/office/drawing/2014/main" id="{BDEA2F35-6C1C-45BC-8A6A-1A4013DD4691}"/>
                </a:ext>
              </a:extLst>
            </p:cNvPr>
            <p:cNvSpPr txBox="1">
              <a:spLocks noChangeArrowheads="1"/>
            </p:cNvSpPr>
            <p:nvPr/>
          </p:nvSpPr>
          <p:spPr bwMode="auto">
            <a:xfrm>
              <a:off x="4055826" y="5732166"/>
              <a:ext cx="355098"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a:t>
              </a:r>
              <a:endParaRPr kumimoji="1"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3" name="Text Box 79">
              <a:extLst>
                <a:ext uri="{FF2B5EF4-FFF2-40B4-BE49-F238E27FC236}">
                  <a16:creationId xmlns:a16="http://schemas.microsoft.com/office/drawing/2014/main" id="{A69939D7-E192-40AE-945C-9EB5FF56554F}"/>
                </a:ext>
              </a:extLst>
            </p:cNvPr>
            <p:cNvSpPr txBox="1">
              <a:spLocks noChangeArrowheads="1"/>
            </p:cNvSpPr>
            <p:nvPr/>
          </p:nvSpPr>
          <p:spPr bwMode="auto">
            <a:xfrm>
              <a:off x="1882413" y="5400643"/>
              <a:ext cx="5064582" cy="34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0          5          10        15        20         25        30         35</a:t>
              </a:r>
            </a:p>
          </p:txBody>
        </p:sp>
        <p:grpSp>
          <p:nvGrpSpPr>
            <p:cNvPr id="164" name="组合 163">
              <a:extLst>
                <a:ext uri="{FF2B5EF4-FFF2-40B4-BE49-F238E27FC236}">
                  <a16:creationId xmlns:a16="http://schemas.microsoft.com/office/drawing/2014/main" id="{0E671429-4E3F-4FC5-A21F-8BB0C7D3F4C8}"/>
                </a:ext>
              </a:extLst>
            </p:cNvPr>
            <p:cNvGrpSpPr/>
            <p:nvPr/>
          </p:nvGrpSpPr>
          <p:grpSpPr>
            <a:xfrm>
              <a:off x="2027850" y="5308760"/>
              <a:ext cx="1878962" cy="73259"/>
              <a:chOff x="2023087" y="5308760"/>
              <a:chExt cx="1878962" cy="73259"/>
            </a:xfrm>
          </p:grpSpPr>
          <p:grpSp>
            <p:nvGrpSpPr>
              <p:cNvPr id="186" name="组合 185">
                <a:extLst>
                  <a:ext uri="{FF2B5EF4-FFF2-40B4-BE49-F238E27FC236}">
                    <a16:creationId xmlns:a16="http://schemas.microsoft.com/office/drawing/2014/main" id="{865B88F8-5386-4C7F-8B75-E622D88AF329}"/>
                  </a:ext>
                </a:extLst>
              </p:cNvPr>
              <p:cNvGrpSpPr/>
              <p:nvPr/>
            </p:nvGrpSpPr>
            <p:grpSpPr>
              <a:xfrm>
                <a:off x="2023087" y="5311140"/>
                <a:ext cx="621506" cy="70879"/>
                <a:chOff x="2023087" y="5311140"/>
                <a:chExt cx="621506" cy="70879"/>
              </a:xfrm>
            </p:grpSpPr>
            <p:cxnSp>
              <p:nvCxnSpPr>
                <p:cNvPr id="190" name="直接连接符 189">
                  <a:extLst>
                    <a:ext uri="{FF2B5EF4-FFF2-40B4-BE49-F238E27FC236}">
                      <a16:creationId xmlns:a16="http://schemas.microsoft.com/office/drawing/2014/main" id="{0FA3B5B5-8EA5-4C19-9303-524499DC55A2}"/>
                    </a:ext>
                  </a:extLst>
                </p:cNvPr>
                <p:cNvCxnSpPr/>
                <p:nvPr/>
              </p:nvCxnSpPr>
              <p:spPr>
                <a:xfrm>
                  <a:off x="2023087" y="5311140"/>
                  <a:ext cx="0" cy="70879"/>
                </a:xfrm>
                <a:prstGeom prst="line">
                  <a:avLst/>
                </a:prstGeom>
                <a:noFill/>
                <a:ln w="6350" cap="flat" cmpd="sng" algn="ctr">
                  <a:solidFill>
                    <a:sysClr val="windowText" lastClr="000000"/>
                  </a:solidFill>
                  <a:prstDash val="solid"/>
                  <a:miter lim="800000"/>
                </a:ln>
                <a:effectLst/>
              </p:spPr>
            </p:cxnSp>
            <p:cxnSp>
              <p:nvCxnSpPr>
                <p:cNvPr id="191" name="直接连接符 190">
                  <a:extLst>
                    <a:ext uri="{FF2B5EF4-FFF2-40B4-BE49-F238E27FC236}">
                      <a16:creationId xmlns:a16="http://schemas.microsoft.com/office/drawing/2014/main" id="{967196E1-8489-4229-A542-6F714A970C5F}"/>
                    </a:ext>
                  </a:extLst>
                </p:cNvPr>
                <p:cNvCxnSpPr/>
                <p:nvPr/>
              </p:nvCxnSpPr>
              <p:spPr>
                <a:xfrm>
                  <a:off x="2644593" y="5311140"/>
                  <a:ext cx="0" cy="70879"/>
                </a:xfrm>
                <a:prstGeom prst="line">
                  <a:avLst/>
                </a:prstGeom>
                <a:noFill/>
                <a:ln w="6350" cap="flat" cmpd="sng" algn="ctr">
                  <a:solidFill>
                    <a:sysClr val="windowText" lastClr="000000"/>
                  </a:solidFill>
                  <a:prstDash val="solid"/>
                  <a:miter lim="800000"/>
                </a:ln>
                <a:effectLst/>
              </p:spPr>
            </p:cxnSp>
          </p:grpSp>
          <p:grpSp>
            <p:nvGrpSpPr>
              <p:cNvPr id="187" name="组合 186">
                <a:extLst>
                  <a:ext uri="{FF2B5EF4-FFF2-40B4-BE49-F238E27FC236}">
                    <a16:creationId xmlns:a16="http://schemas.microsoft.com/office/drawing/2014/main" id="{149E6F70-3A62-49B1-80FA-ED8B54E5B331}"/>
                  </a:ext>
                </a:extLst>
              </p:cNvPr>
              <p:cNvGrpSpPr/>
              <p:nvPr/>
            </p:nvGrpSpPr>
            <p:grpSpPr>
              <a:xfrm>
                <a:off x="3280543" y="5308760"/>
                <a:ext cx="621506" cy="70879"/>
                <a:chOff x="2023087" y="5311140"/>
                <a:chExt cx="621506" cy="70879"/>
              </a:xfrm>
            </p:grpSpPr>
            <p:cxnSp>
              <p:nvCxnSpPr>
                <p:cNvPr id="188" name="直接连接符 187">
                  <a:extLst>
                    <a:ext uri="{FF2B5EF4-FFF2-40B4-BE49-F238E27FC236}">
                      <a16:creationId xmlns:a16="http://schemas.microsoft.com/office/drawing/2014/main" id="{D97FB9FB-8189-4B11-BB70-8F5B0BDC039D}"/>
                    </a:ext>
                  </a:extLst>
                </p:cNvPr>
                <p:cNvCxnSpPr/>
                <p:nvPr/>
              </p:nvCxnSpPr>
              <p:spPr>
                <a:xfrm>
                  <a:off x="2023087" y="5311140"/>
                  <a:ext cx="0" cy="70879"/>
                </a:xfrm>
                <a:prstGeom prst="line">
                  <a:avLst/>
                </a:prstGeom>
                <a:noFill/>
                <a:ln w="6350" cap="flat" cmpd="sng" algn="ctr">
                  <a:solidFill>
                    <a:sysClr val="windowText" lastClr="000000"/>
                  </a:solidFill>
                  <a:prstDash val="solid"/>
                  <a:miter lim="800000"/>
                </a:ln>
                <a:effectLst/>
              </p:spPr>
            </p:cxnSp>
            <p:cxnSp>
              <p:nvCxnSpPr>
                <p:cNvPr id="189" name="直接连接符 188">
                  <a:extLst>
                    <a:ext uri="{FF2B5EF4-FFF2-40B4-BE49-F238E27FC236}">
                      <a16:creationId xmlns:a16="http://schemas.microsoft.com/office/drawing/2014/main" id="{8DBBEBE3-17A3-4E72-A2FF-B09279E17A94}"/>
                    </a:ext>
                  </a:extLst>
                </p:cNvPr>
                <p:cNvCxnSpPr/>
                <p:nvPr/>
              </p:nvCxnSpPr>
              <p:spPr>
                <a:xfrm>
                  <a:off x="2644593" y="5311140"/>
                  <a:ext cx="0" cy="70879"/>
                </a:xfrm>
                <a:prstGeom prst="line">
                  <a:avLst/>
                </a:prstGeom>
                <a:noFill/>
                <a:ln w="6350" cap="flat" cmpd="sng" algn="ctr">
                  <a:solidFill>
                    <a:sysClr val="windowText" lastClr="000000"/>
                  </a:solidFill>
                  <a:prstDash val="solid"/>
                  <a:miter lim="800000"/>
                </a:ln>
                <a:effectLst/>
              </p:spPr>
            </p:cxnSp>
          </p:grpSp>
        </p:grpSp>
        <p:grpSp>
          <p:nvGrpSpPr>
            <p:cNvPr id="165" name="组合 164">
              <a:extLst>
                <a:ext uri="{FF2B5EF4-FFF2-40B4-BE49-F238E27FC236}">
                  <a16:creationId xmlns:a16="http://schemas.microsoft.com/office/drawing/2014/main" id="{E5C6D76F-2814-4FBC-9C7F-56BCDFA68879}"/>
                </a:ext>
              </a:extLst>
            </p:cNvPr>
            <p:cNvGrpSpPr/>
            <p:nvPr/>
          </p:nvGrpSpPr>
          <p:grpSpPr>
            <a:xfrm>
              <a:off x="4538001" y="5302596"/>
              <a:ext cx="1878962" cy="73259"/>
              <a:chOff x="2023087" y="5308760"/>
              <a:chExt cx="1878962" cy="73259"/>
            </a:xfrm>
          </p:grpSpPr>
          <p:grpSp>
            <p:nvGrpSpPr>
              <p:cNvPr id="180" name="组合 179">
                <a:extLst>
                  <a:ext uri="{FF2B5EF4-FFF2-40B4-BE49-F238E27FC236}">
                    <a16:creationId xmlns:a16="http://schemas.microsoft.com/office/drawing/2014/main" id="{33564A06-C449-4525-847C-D5FBC1D08C64}"/>
                  </a:ext>
                </a:extLst>
              </p:cNvPr>
              <p:cNvGrpSpPr/>
              <p:nvPr/>
            </p:nvGrpSpPr>
            <p:grpSpPr>
              <a:xfrm>
                <a:off x="2023087" y="5311140"/>
                <a:ext cx="621506" cy="70879"/>
                <a:chOff x="2023087" y="5311140"/>
                <a:chExt cx="621506" cy="70879"/>
              </a:xfrm>
            </p:grpSpPr>
            <p:cxnSp>
              <p:nvCxnSpPr>
                <p:cNvPr id="184" name="直接连接符 183">
                  <a:extLst>
                    <a:ext uri="{FF2B5EF4-FFF2-40B4-BE49-F238E27FC236}">
                      <a16:creationId xmlns:a16="http://schemas.microsoft.com/office/drawing/2014/main" id="{E930071A-8963-4F1C-9689-0D70C56F2E9A}"/>
                    </a:ext>
                  </a:extLst>
                </p:cNvPr>
                <p:cNvCxnSpPr/>
                <p:nvPr/>
              </p:nvCxnSpPr>
              <p:spPr>
                <a:xfrm>
                  <a:off x="2023087" y="5311140"/>
                  <a:ext cx="0" cy="70879"/>
                </a:xfrm>
                <a:prstGeom prst="line">
                  <a:avLst/>
                </a:prstGeom>
                <a:noFill/>
                <a:ln w="6350" cap="flat" cmpd="sng" algn="ctr">
                  <a:solidFill>
                    <a:sysClr val="windowText" lastClr="000000"/>
                  </a:solidFill>
                  <a:prstDash val="solid"/>
                  <a:miter lim="800000"/>
                </a:ln>
                <a:effectLst/>
              </p:spPr>
            </p:cxnSp>
            <p:cxnSp>
              <p:nvCxnSpPr>
                <p:cNvPr id="185" name="直接连接符 184">
                  <a:extLst>
                    <a:ext uri="{FF2B5EF4-FFF2-40B4-BE49-F238E27FC236}">
                      <a16:creationId xmlns:a16="http://schemas.microsoft.com/office/drawing/2014/main" id="{B6FF9EAA-E523-4488-AABB-B4BEEE92D6A4}"/>
                    </a:ext>
                  </a:extLst>
                </p:cNvPr>
                <p:cNvCxnSpPr/>
                <p:nvPr/>
              </p:nvCxnSpPr>
              <p:spPr>
                <a:xfrm>
                  <a:off x="2644593" y="5311140"/>
                  <a:ext cx="0" cy="70879"/>
                </a:xfrm>
                <a:prstGeom prst="line">
                  <a:avLst/>
                </a:prstGeom>
                <a:noFill/>
                <a:ln w="6350" cap="flat" cmpd="sng" algn="ctr">
                  <a:solidFill>
                    <a:sysClr val="windowText" lastClr="000000"/>
                  </a:solidFill>
                  <a:prstDash val="solid"/>
                  <a:miter lim="800000"/>
                </a:ln>
                <a:effectLst/>
              </p:spPr>
            </p:cxnSp>
          </p:grpSp>
          <p:grpSp>
            <p:nvGrpSpPr>
              <p:cNvPr id="181" name="组合 180">
                <a:extLst>
                  <a:ext uri="{FF2B5EF4-FFF2-40B4-BE49-F238E27FC236}">
                    <a16:creationId xmlns:a16="http://schemas.microsoft.com/office/drawing/2014/main" id="{F2CCDBC3-5633-44B3-B9DF-0CCC80410948}"/>
                  </a:ext>
                </a:extLst>
              </p:cNvPr>
              <p:cNvGrpSpPr/>
              <p:nvPr/>
            </p:nvGrpSpPr>
            <p:grpSpPr>
              <a:xfrm>
                <a:off x="3280543" y="5308760"/>
                <a:ext cx="621506" cy="70879"/>
                <a:chOff x="2023087" y="5311140"/>
                <a:chExt cx="621506" cy="70879"/>
              </a:xfrm>
            </p:grpSpPr>
            <p:cxnSp>
              <p:nvCxnSpPr>
                <p:cNvPr id="182" name="直接连接符 181">
                  <a:extLst>
                    <a:ext uri="{FF2B5EF4-FFF2-40B4-BE49-F238E27FC236}">
                      <a16:creationId xmlns:a16="http://schemas.microsoft.com/office/drawing/2014/main" id="{28FF9E8D-C3CF-4FFA-954F-D2C41AFCDF83}"/>
                    </a:ext>
                  </a:extLst>
                </p:cNvPr>
                <p:cNvCxnSpPr/>
                <p:nvPr/>
              </p:nvCxnSpPr>
              <p:spPr>
                <a:xfrm>
                  <a:off x="2023087" y="5311140"/>
                  <a:ext cx="0" cy="70879"/>
                </a:xfrm>
                <a:prstGeom prst="line">
                  <a:avLst/>
                </a:prstGeom>
                <a:noFill/>
                <a:ln w="6350" cap="flat" cmpd="sng" algn="ctr">
                  <a:solidFill>
                    <a:sysClr val="windowText" lastClr="000000"/>
                  </a:solidFill>
                  <a:prstDash val="solid"/>
                  <a:miter lim="800000"/>
                </a:ln>
                <a:effectLst/>
              </p:spPr>
            </p:cxnSp>
            <p:cxnSp>
              <p:nvCxnSpPr>
                <p:cNvPr id="183" name="直接连接符 182">
                  <a:extLst>
                    <a:ext uri="{FF2B5EF4-FFF2-40B4-BE49-F238E27FC236}">
                      <a16:creationId xmlns:a16="http://schemas.microsoft.com/office/drawing/2014/main" id="{6D4AE87F-9EED-498D-85C1-F6B7A0AC30AA}"/>
                    </a:ext>
                  </a:extLst>
                </p:cNvPr>
                <p:cNvCxnSpPr/>
                <p:nvPr/>
              </p:nvCxnSpPr>
              <p:spPr>
                <a:xfrm>
                  <a:off x="2644593" y="5311140"/>
                  <a:ext cx="0" cy="70879"/>
                </a:xfrm>
                <a:prstGeom prst="line">
                  <a:avLst/>
                </a:prstGeom>
                <a:noFill/>
                <a:ln w="6350" cap="flat" cmpd="sng" algn="ctr">
                  <a:solidFill>
                    <a:sysClr val="windowText" lastClr="000000"/>
                  </a:solidFill>
                  <a:prstDash val="solid"/>
                  <a:miter lim="800000"/>
                </a:ln>
                <a:effectLst/>
              </p:spPr>
            </p:cxnSp>
          </p:grpSp>
        </p:grpSp>
        <p:grpSp>
          <p:nvGrpSpPr>
            <p:cNvPr id="166" name="组合 165">
              <a:extLst>
                <a:ext uri="{FF2B5EF4-FFF2-40B4-BE49-F238E27FC236}">
                  <a16:creationId xmlns:a16="http://schemas.microsoft.com/office/drawing/2014/main" id="{2989A549-FB8C-4426-A9F4-63B4E5C8227B}"/>
                </a:ext>
              </a:extLst>
            </p:cNvPr>
            <p:cNvGrpSpPr/>
            <p:nvPr/>
          </p:nvGrpSpPr>
          <p:grpSpPr>
            <a:xfrm rot="16200000">
              <a:off x="1386079" y="4676584"/>
              <a:ext cx="1210620" cy="58476"/>
              <a:chOff x="2023087" y="5308760"/>
              <a:chExt cx="1878962" cy="73259"/>
            </a:xfrm>
          </p:grpSpPr>
          <p:grpSp>
            <p:nvGrpSpPr>
              <p:cNvPr id="174" name="组合 173">
                <a:extLst>
                  <a:ext uri="{FF2B5EF4-FFF2-40B4-BE49-F238E27FC236}">
                    <a16:creationId xmlns:a16="http://schemas.microsoft.com/office/drawing/2014/main" id="{8BB5A4AF-028D-4BA0-88A9-808E8FBC003F}"/>
                  </a:ext>
                </a:extLst>
              </p:cNvPr>
              <p:cNvGrpSpPr/>
              <p:nvPr/>
            </p:nvGrpSpPr>
            <p:grpSpPr>
              <a:xfrm>
                <a:off x="2023087" y="5311140"/>
                <a:ext cx="621506" cy="70879"/>
                <a:chOff x="2023087" y="5311140"/>
                <a:chExt cx="621506" cy="70879"/>
              </a:xfrm>
            </p:grpSpPr>
            <p:cxnSp>
              <p:nvCxnSpPr>
                <p:cNvPr id="178" name="直接连接符 177">
                  <a:extLst>
                    <a:ext uri="{FF2B5EF4-FFF2-40B4-BE49-F238E27FC236}">
                      <a16:creationId xmlns:a16="http://schemas.microsoft.com/office/drawing/2014/main" id="{0176D2A8-E350-41C2-BCFA-F495B96F5767}"/>
                    </a:ext>
                  </a:extLst>
                </p:cNvPr>
                <p:cNvCxnSpPr/>
                <p:nvPr/>
              </p:nvCxnSpPr>
              <p:spPr>
                <a:xfrm>
                  <a:off x="2023087" y="5311140"/>
                  <a:ext cx="0" cy="70879"/>
                </a:xfrm>
                <a:prstGeom prst="line">
                  <a:avLst/>
                </a:prstGeom>
                <a:noFill/>
                <a:ln w="6350" cap="flat" cmpd="sng" algn="ctr">
                  <a:solidFill>
                    <a:sysClr val="windowText" lastClr="000000"/>
                  </a:solidFill>
                  <a:prstDash val="solid"/>
                  <a:miter lim="800000"/>
                </a:ln>
                <a:effectLst/>
              </p:spPr>
            </p:cxnSp>
            <p:cxnSp>
              <p:nvCxnSpPr>
                <p:cNvPr id="179" name="直接连接符 178">
                  <a:extLst>
                    <a:ext uri="{FF2B5EF4-FFF2-40B4-BE49-F238E27FC236}">
                      <a16:creationId xmlns:a16="http://schemas.microsoft.com/office/drawing/2014/main" id="{5C6535D4-CD03-4451-A4F0-2D1FA9581817}"/>
                    </a:ext>
                  </a:extLst>
                </p:cNvPr>
                <p:cNvCxnSpPr/>
                <p:nvPr/>
              </p:nvCxnSpPr>
              <p:spPr>
                <a:xfrm>
                  <a:off x="2644593" y="5311140"/>
                  <a:ext cx="0" cy="70879"/>
                </a:xfrm>
                <a:prstGeom prst="line">
                  <a:avLst/>
                </a:prstGeom>
                <a:noFill/>
                <a:ln w="6350" cap="flat" cmpd="sng" algn="ctr">
                  <a:solidFill>
                    <a:sysClr val="windowText" lastClr="000000"/>
                  </a:solidFill>
                  <a:prstDash val="solid"/>
                  <a:miter lim="800000"/>
                </a:ln>
                <a:effectLst/>
              </p:spPr>
            </p:cxnSp>
          </p:grpSp>
          <p:grpSp>
            <p:nvGrpSpPr>
              <p:cNvPr id="175" name="组合 174">
                <a:extLst>
                  <a:ext uri="{FF2B5EF4-FFF2-40B4-BE49-F238E27FC236}">
                    <a16:creationId xmlns:a16="http://schemas.microsoft.com/office/drawing/2014/main" id="{86337661-177E-404F-8E82-B875B8C64DC3}"/>
                  </a:ext>
                </a:extLst>
              </p:cNvPr>
              <p:cNvGrpSpPr/>
              <p:nvPr/>
            </p:nvGrpSpPr>
            <p:grpSpPr>
              <a:xfrm>
                <a:off x="3280543" y="5308760"/>
                <a:ext cx="621506" cy="70879"/>
                <a:chOff x="2023087" y="5311140"/>
                <a:chExt cx="621506" cy="70879"/>
              </a:xfrm>
            </p:grpSpPr>
            <p:cxnSp>
              <p:nvCxnSpPr>
                <p:cNvPr id="176" name="直接连接符 175">
                  <a:extLst>
                    <a:ext uri="{FF2B5EF4-FFF2-40B4-BE49-F238E27FC236}">
                      <a16:creationId xmlns:a16="http://schemas.microsoft.com/office/drawing/2014/main" id="{E10C11BF-F71B-401E-A22E-CCCF85585CB4}"/>
                    </a:ext>
                  </a:extLst>
                </p:cNvPr>
                <p:cNvCxnSpPr/>
                <p:nvPr/>
              </p:nvCxnSpPr>
              <p:spPr>
                <a:xfrm>
                  <a:off x="2023087" y="5311140"/>
                  <a:ext cx="0" cy="70879"/>
                </a:xfrm>
                <a:prstGeom prst="line">
                  <a:avLst/>
                </a:prstGeom>
                <a:noFill/>
                <a:ln w="6350" cap="flat" cmpd="sng" algn="ctr">
                  <a:solidFill>
                    <a:sysClr val="windowText" lastClr="000000"/>
                  </a:solidFill>
                  <a:prstDash val="solid"/>
                  <a:miter lim="800000"/>
                </a:ln>
                <a:effectLst/>
              </p:spPr>
            </p:cxnSp>
            <p:cxnSp>
              <p:nvCxnSpPr>
                <p:cNvPr id="177" name="直接连接符 176">
                  <a:extLst>
                    <a:ext uri="{FF2B5EF4-FFF2-40B4-BE49-F238E27FC236}">
                      <a16:creationId xmlns:a16="http://schemas.microsoft.com/office/drawing/2014/main" id="{ECE95C4C-A338-49A1-990B-24DD31EB01DA}"/>
                    </a:ext>
                  </a:extLst>
                </p:cNvPr>
                <p:cNvCxnSpPr/>
                <p:nvPr/>
              </p:nvCxnSpPr>
              <p:spPr>
                <a:xfrm>
                  <a:off x="2644593" y="5311140"/>
                  <a:ext cx="0" cy="70879"/>
                </a:xfrm>
                <a:prstGeom prst="line">
                  <a:avLst/>
                </a:prstGeom>
                <a:noFill/>
                <a:ln w="6350" cap="flat" cmpd="sng" algn="ctr">
                  <a:solidFill>
                    <a:sysClr val="windowText" lastClr="000000"/>
                  </a:solidFill>
                  <a:prstDash val="solid"/>
                  <a:miter lim="800000"/>
                </a:ln>
                <a:effectLst/>
              </p:spPr>
            </p:cxnSp>
          </p:grpSp>
        </p:grpSp>
        <p:grpSp>
          <p:nvGrpSpPr>
            <p:cNvPr id="167" name="组合 166">
              <a:extLst>
                <a:ext uri="{FF2B5EF4-FFF2-40B4-BE49-F238E27FC236}">
                  <a16:creationId xmlns:a16="http://schemas.microsoft.com/office/drawing/2014/main" id="{7CD00701-B2D2-4E60-AA83-DDBC6886AB90}"/>
                </a:ext>
              </a:extLst>
            </p:cNvPr>
            <p:cNvGrpSpPr/>
            <p:nvPr/>
          </p:nvGrpSpPr>
          <p:grpSpPr>
            <a:xfrm rot="16200000">
              <a:off x="1385379" y="3057831"/>
              <a:ext cx="1207732" cy="58476"/>
              <a:chOff x="2023087" y="5308760"/>
              <a:chExt cx="1878962" cy="73259"/>
            </a:xfrm>
          </p:grpSpPr>
          <p:grpSp>
            <p:nvGrpSpPr>
              <p:cNvPr id="168" name="组合 167">
                <a:extLst>
                  <a:ext uri="{FF2B5EF4-FFF2-40B4-BE49-F238E27FC236}">
                    <a16:creationId xmlns:a16="http://schemas.microsoft.com/office/drawing/2014/main" id="{85941542-F629-4D33-83F6-01684DB0355A}"/>
                  </a:ext>
                </a:extLst>
              </p:cNvPr>
              <p:cNvGrpSpPr/>
              <p:nvPr/>
            </p:nvGrpSpPr>
            <p:grpSpPr>
              <a:xfrm>
                <a:off x="2023087" y="5311140"/>
                <a:ext cx="621506" cy="70879"/>
                <a:chOff x="2023087" y="5311140"/>
                <a:chExt cx="621506" cy="70879"/>
              </a:xfrm>
            </p:grpSpPr>
            <p:cxnSp>
              <p:nvCxnSpPr>
                <p:cNvPr id="172" name="直接连接符 171">
                  <a:extLst>
                    <a:ext uri="{FF2B5EF4-FFF2-40B4-BE49-F238E27FC236}">
                      <a16:creationId xmlns:a16="http://schemas.microsoft.com/office/drawing/2014/main" id="{CEEC16AB-82D0-4545-9FC2-4E424663BEBF}"/>
                    </a:ext>
                  </a:extLst>
                </p:cNvPr>
                <p:cNvCxnSpPr/>
                <p:nvPr/>
              </p:nvCxnSpPr>
              <p:spPr>
                <a:xfrm>
                  <a:off x="2023087" y="5311140"/>
                  <a:ext cx="0" cy="70879"/>
                </a:xfrm>
                <a:prstGeom prst="line">
                  <a:avLst/>
                </a:prstGeom>
                <a:noFill/>
                <a:ln w="6350" cap="flat" cmpd="sng" algn="ctr">
                  <a:solidFill>
                    <a:sysClr val="windowText" lastClr="000000"/>
                  </a:solidFill>
                  <a:prstDash val="solid"/>
                  <a:miter lim="800000"/>
                </a:ln>
                <a:effectLst/>
              </p:spPr>
            </p:cxnSp>
            <p:cxnSp>
              <p:nvCxnSpPr>
                <p:cNvPr id="173" name="直接连接符 172">
                  <a:extLst>
                    <a:ext uri="{FF2B5EF4-FFF2-40B4-BE49-F238E27FC236}">
                      <a16:creationId xmlns:a16="http://schemas.microsoft.com/office/drawing/2014/main" id="{87F1A35A-F06B-4559-99EB-B875CCFFDD9A}"/>
                    </a:ext>
                  </a:extLst>
                </p:cNvPr>
                <p:cNvCxnSpPr/>
                <p:nvPr/>
              </p:nvCxnSpPr>
              <p:spPr>
                <a:xfrm>
                  <a:off x="2644593" y="5311140"/>
                  <a:ext cx="0" cy="70879"/>
                </a:xfrm>
                <a:prstGeom prst="line">
                  <a:avLst/>
                </a:prstGeom>
                <a:noFill/>
                <a:ln w="6350" cap="flat" cmpd="sng" algn="ctr">
                  <a:solidFill>
                    <a:sysClr val="windowText" lastClr="000000"/>
                  </a:solidFill>
                  <a:prstDash val="solid"/>
                  <a:miter lim="800000"/>
                </a:ln>
                <a:effectLst/>
              </p:spPr>
            </p:cxnSp>
          </p:grpSp>
          <p:grpSp>
            <p:nvGrpSpPr>
              <p:cNvPr id="169" name="组合 168">
                <a:extLst>
                  <a:ext uri="{FF2B5EF4-FFF2-40B4-BE49-F238E27FC236}">
                    <a16:creationId xmlns:a16="http://schemas.microsoft.com/office/drawing/2014/main" id="{115D1446-8C39-4640-B8E8-5BDFE6365DD7}"/>
                  </a:ext>
                </a:extLst>
              </p:cNvPr>
              <p:cNvGrpSpPr/>
              <p:nvPr/>
            </p:nvGrpSpPr>
            <p:grpSpPr>
              <a:xfrm>
                <a:off x="3280543" y="5308760"/>
                <a:ext cx="621506" cy="70879"/>
                <a:chOff x="2023087" y="5311140"/>
                <a:chExt cx="621506" cy="70879"/>
              </a:xfrm>
            </p:grpSpPr>
            <p:cxnSp>
              <p:nvCxnSpPr>
                <p:cNvPr id="170" name="直接连接符 169">
                  <a:extLst>
                    <a:ext uri="{FF2B5EF4-FFF2-40B4-BE49-F238E27FC236}">
                      <a16:creationId xmlns:a16="http://schemas.microsoft.com/office/drawing/2014/main" id="{5296CE76-5B84-4039-95F2-67951D367F9C}"/>
                    </a:ext>
                  </a:extLst>
                </p:cNvPr>
                <p:cNvCxnSpPr/>
                <p:nvPr/>
              </p:nvCxnSpPr>
              <p:spPr>
                <a:xfrm>
                  <a:off x="2023087" y="5311140"/>
                  <a:ext cx="0" cy="70879"/>
                </a:xfrm>
                <a:prstGeom prst="line">
                  <a:avLst/>
                </a:prstGeom>
                <a:noFill/>
                <a:ln w="6350" cap="flat" cmpd="sng" algn="ctr">
                  <a:solidFill>
                    <a:sysClr val="windowText" lastClr="000000"/>
                  </a:solidFill>
                  <a:prstDash val="solid"/>
                  <a:miter lim="800000"/>
                </a:ln>
                <a:effectLst/>
              </p:spPr>
            </p:cxnSp>
            <p:cxnSp>
              <p:nvCxnSpPr>
                <p:cNvPr id="171" name="直接连接符 170">
                  <a:extLst>
                    <a:ext uri="{FF2B5EF4-FFF2-40B4-BE49-F238E27FC236}">
                      <a16:creationId xmlns:a16="http://schemas.microsoft.com/office/drawing/2014/main" id="{C7DD7B8B-1472-4DC6-9DD5-A899F2E4985A}"/>
                    </a:ext>
                  </a:extLst>
                </p:cNvPr>
                <p:cNvCxnSpPr/>
                <p:nvPr/>
              </p:nvCxnSpPr>
              <p:spPr>
                <a:xfrm>
                  <a:off x="2644593" y="5311140"/>
                  <a:ext cx="0" cy="70879"/>
                </a:xfrm>
                <a:prstGeom prst="line">
                  <a:avLst/>
                </a:prstGeom>
                <a:noFill/>
                <a:ln w="6350" cap="flat" cmpd="sng" algn="ctr">
                  <a:solidFill>
                    <a:sysClr val="windowText" lastClr="000000"/>
                  </a:solidFill>
                  <a:prstDash val="solid"/>
                  <a:miter lim="800000"/>
                </a:ln>
                <a:effectLst/>
              </p:spPr>
            </p:cxnSp>
          </p:grpSp>
        </p:grpSp>
      </p:grpSp>
    </p:spTree>
    <p:extLst>
      <p:ext uri="{BB962C8B-B14F-4D97-AF65-F5344CB8AC3E}">
        <p14:creationId xmlns:p14="http://schemas.microsoft.com/office/powerpoint/2010/main" val="300118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10" presetClass="entr" presetSubtype="0" fill="hold"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500"/>
                                        <p:tgtEl>
                                          <p:spTgt spid="137"/>
                                        </p:tgtEl>
                                      </p:cBhvr>
                                    </p:animEffect>
                                  </p:childTnLst>
                                </p:cTn>
                              </p:par>
                            </p:childTnLst>
                          </p:cTn>
                        </p:par>
                        <p:par>
                          <p:cTn id="11" fill="hold">
                            <p:stCondLst>
                              <p:cond delay="500"/>
                            </p:stCondLst>
                            <p:childTnLst>
                              <p:par>
                                <p:cTn id="12" presetID="26" presetClass="emph" presetSubtype="0" repeatCount="2000" fill="hold" nodeType="afterEffect">
                                  <p:stCondLst>
                                    <p:cond delay="0"/>
                                  </p:stCondLst>
                                  <p:childTnLst>
                                    <p:animEffect transition="out" filter="fade">
                                      <p:cBhvr>
                                        <p:cTn id="13" dur="500" tmFilter="0, 0; .2, .5; .8, .5; 1, 0"/>
                                        <p:tgtEl>
                                          <p:spTgt spid="103"/>
                                        </p:tgtEl>
                                      </p:cBhvr>
                                    </p:animEffect>
                                    <p:animScale>
                                      <p:cBhvr>
                                        <p:cTn id="14" dur="250" autoRev="1" fill="hold"/>
                                        <p:tgtEl>
                                          <p:spTgt spid="10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rtlCol="0"/>
          <a:lstStyle/>
          <a:p>
            <a:pPr rtl="0"/>
            <a:r>
              <a:rPr lang="zh-CN" altLang="en-US" dirty="0"/>
              <a:t>本章咱们学习了</a:t>
            </a:r>
            <a:endParaRPr lang="zh-CN" altLang="en-US" b="0"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0AB8BCC3-1600-4308-8014-14A0B186C185}"/>
              </a:ext>
            </a:extLst>
          </p:cNvPr>
          <p:cNvSpPr>
            <a:spLocks noGrp="1"/>
          </p:cNvSpPr>
          <p:nvPr>
            <p:ph idx="13"/>
          </p:nvPr>
        </p:nvSpPr>
        <p:spPr>
          <a:xfrm>
            <a:off x="4619998" y="3209960"/>
            <a:ext cx="2952000"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网络服务概述</a:t>
            </a:r>
          </a:p>
        </p:txBody>
      </p:sp>
      <p:sp>
        <p:nvSpPr>
          <p:cNvPr id="7" name="内容占位符 6">
            <a:extLst>
              <a:ext uri="{FF2B5EF4-FFF2-40B4-BE49-F238E27FC236}">
                <a16:creationId xmlns:a16="http://schemas.microsoft.com/office/drawing/2014/main" id="{428FDBB6-6A54-4B1D-ABBE-DE509301FF60}"/>
              </a:ext>
            </a:extLst>
          </p:cNvPr>
          <p:cNvSpPr>
            <a:spLocks noGrp="1"/>
          </p:cNvSpPr>
          <p:nvPr>
            <p:ph idx="14"/>
          </p:nvPr>
        </p:nvSpPr>
        <p:spPr>
          <a:xfrm>
            <a:off x="2242554" y="4769158"/>
            <a:ext cx="2952000" cy="1109133"/>
          </a:xfrm>
        </p:spPr>
        <p:txBody>
          <a:bodyPr rtlCol="0"/>
          <a:lstStyle/>
          <a:p>
            <a:pPr rtl="0"/>
            <a:r>
              <a:rPr lang="en-US" altLang="zh-CN" dirty="0">
                <a:latin typeface="Microsoft YaHei UI" panose="020B0503020204020204" pitchFamily="34" charset="-122"/>
                <a:ea typeface="Microsoft YaHei UI" panose="020B0503020204020204" pitchFamily="34" charset="-122"/>
              </a:rPr>
              <a:t>UDP</a:t>
            </a:r>
            <a:r>
              <a:rPr lang="zh-CN" altLang="en-US" dirty="0">
                <a:latin typeface="Microsoft YaHei UI" panose="020B0503020204020204" pitchFamily="34" charset="-122"/>
                <a:ea typeface="Microsoft YaHei UI" panose="020B0503020204020204" pitchFamily="34" charset="-122"/>
              </a:rPr>
              <a:t>协议</a:t>
            </a:r>
          </a:p>
        </p:txBody>
      </p:sp>
      <p:sp>
        <p:nvSpPr>
          <p:cNvPr id="8" name="内容占位符 7">
            <a:extLst>
              <a:ext uri="{FF2B5EF4-FFF2-40B4-BE49-F238E27FC236}">
                <a16:creationId xmlns:a16="http://schemas.microsoft.com/office/drawing/2014/main" id="{E6B05710-068E-495A-A0FE-9CCD02F298A8}"/>
              </a:ext>
            </a:extLst>
          </p:cNvPr>
          <p:cNvSpPr>
            <a:spLocks noGrp="1"/>
          </p:cNvSpPr>
          <p:nvPr>
            <p:ph idx="15"/>
          </p:nvPr>
        </p:nvSpPr>
        <p:spPr>
          <a:xfrm>
            <a:off x="6997448" y="4769157"/>
            <a:ext cx="3198683" cy="1109133"/>
          </a:xfrm>
        </p:spPr>
        <p:txBody>
          <a:bodyPr rtlCol="0"/>
          <a:lstStyle/>
          <a:p>
            <a:pPr rtl="0"/>
            <a:r>
              <a:rPr lang="en-US" altLang="zh-CN" dirty="0">
                <a:latin typeface="Microsoft YaHei UI" panose="020B0503020204020204" pitchFamily="34" charset="-122"/>
                <a:ea typeface="Microsoft YaHei UI" panose="020B0503020204020204" pitchFamily="34" charset="-122"/>
              </a:rPr>
              <a:t>TCP</a:t>
            </a:r>
            <a:r>
              <a:rPr lang="zh-CN" altLang="en-US" dirty="0">
                <a:latin typeface="Microsoft YaHei UI" panose="020B0503020204020204" pitchFamily="34" charset="-122"/>
                <a:ea typeface="Microsoft YaHei UI" panose="020B0503020204020204" pitchFamily="34" charset="-122"/>
              </a:rPr>
              <a:t>协议</a:t>
            </a:r>
          </a:p>
        </p:txBody>
      </p:sp>
    </p:spTree>
    <p:extLst>
      <p:ext uri="{BB962C8B-B14F-4D97-AF65-F5344CB8AC3E}">
        <p14:creationId xmlns:p14="http://schemas.microsoft.com/office/powerpoint/2010/main" val="16654839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rtlCol="0"/>
          <a:lstStyle/>
          <a:p>
            <a:pPr rtl="0"/>
            <a:r>
              <a:rPr lang="zh-CN" altLang="en-US" dirty="0"/>
              <a:t>本章咱们学习了</a:t>
            </a:r>
            <a:endParaRPr lang="zh-CN" altLang="en-US" b="0"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0AB8BCC3-1600-4308-8014-14A0B186C185}"/>
              </a:ext>
            </a:extLst>
          </p:cNvPr>
          <p:cNvSpPr>
            <a:spLocks noGrp="1"/>
          </p:cNvSpPr>
          <p:nvPr>
            <p:ph idx="13"/>
          </p:nvPr>
        </p:nvSpPr>
        <p:spPr>
          <a:xfrm>
            <a:off x="1295401" y="3229053"/>
            <a:ext cx="2952000"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万维网（</a:t>
            </a:r>
            <a:r>
              <a:rPr lang="en-US" altLang="zh-CN" dirty="0">
                <a:latin typeface="Microsoft YaHei UI" panose="020B0503020204020204" pitchFamily="34" charset="-122"/>
                <a:ea typeface="Microsoft YaHei UI" panose="020B0503020204020204" pitchFamily="34" charset="-122"/>
              </a:rPr>
              <a:t>WWW</a:t>
            </a:r>
            <a:r>
              <a:rPr lang="zh-CN" altLang="en-US" dirty="0">
                <a:latin typeface="Microsoft YaHei UI" panose="020B0503020204020204" pitchFamily="34" charset="-122"/>
                <a:ea typeface="Microsoft YaHei UI" panose="020B0503020204020204" pitchFamily="34" charset="-122"/>
              </a:rPr>
              <a:t>）</a:t>
            </a:r>
          </a:p>
        </p:txBody>
      </p:sp>
      <p:sp>
        <p:nvSpPr>
          <p:cNvPr id="7" name="内容占位符 6">
            <a:extLst>
              <a:ext uri="{FF2B5EF4-FFF2-40B4-BE49-F238E27FC236}">
                <a16:creationId xmlns:a16="http://schemas.microsoft.com/office/drawing/2014/main" id="{428FDBB6-6A54-4B1D-ABBE-DE509301FF60}"/>
              </a:ext>
            </a:extLst>
          </p:cNvPr>
          <p:cNvSpPr>
            <a:spLocks noGrp="1"/>
          </p:cNvSpPr>
          <p:nvPr>
            <p:ph idx="14"/>
          </p:nvPr>
        </p:nvSpPr>
        <p:spPr>
          <a:xfrm>
            <a:off x="4496657" y="3229053"/>
            <a:ext cx="2952000"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文件传输（</a:t>
            </a:r>
            <a:r>
              <a:rPr lang="en-US" altLang="zh-CN" dirty="0">
                <a:latin typeface="Microsoft YaHei UI" panose="020B0503020204020204" pitchFamily="34" charset="-122"/>
                <a:ea typeface="Microsoft YaHei UI" panose="020B0503020204020204" pitchFamily="34" charset="-122"/>
              </a:rPr>
              <a:t>FTP</a:t>
            </a:r>
            <a:r>
              <a:rPr lang="zh-CN" altLang="en-US" dirty="0">
                <a:latin typeface="Microsoft YaHei UI" panose="020B0503020204020204" pitchFamily="34" charset="-122"/>
                <a:ea typeface="Microsoft YaHei UI" panose="020B0503020204020204" pitchFamily="34" charset="-122"/>
              </a:rPr>
              <a:t>）</a:t>
            </a:r>
          </a:p>
        </p:txBody>
      </p:sp>
      <p:sp>
        <p:nvSpPr>
          <p:cNvPr id="8" name="内容占位符 7">
            <a:extLst>
              <a:ext uri="{FF2B5EF4-FFF2-40B4-BE49-F238E27FC236}">
                <a16:creationId xmlns:a16="http://schemas.microsoft.com/office/drawing/2014/main" id="{E6B05710-068E-495A-A0FE-9CCD02F298A8}"/>
              </a:ext>
            </a:extLst>
          </p:cNvPr>
          <p:cNvSpPr>
            <a:spLocks noGrp="1"/>
          </p:cNvSpPr>
          <p:nvPr>
            <p:ph idx="15"/>
          </p:nvPr>
        </p:nvSpPr>
        <p:spPr>
          <a:xfrm>
            <a:off x="7697914" y="3229053"/>
            <a:ext cx="3198683" cy="1109133"/>
          </a:xfrm>
        </p:spPr>
        <p:txBody>
          <a:bodyPr rtlCol="0"/>
          <a:lstStyle/>
          <a:p>
            <a:pPr rtl="0"/>
            <a:r>
              <a:rPr lang="zh-CN" altLang="en-US" dirty="0">
                <a:latin typeface="Microsoft YaHei UI" panose="020B0503020204020204" pitchFamily="34" charset="-122"/>
                <a:ea typeface="Microsoft YaHei UI" panose="020B0503020204020204" pitchFamily="34" charset="-122"/>
              </a:rPr>
              <a:t>电子邮件</a:t>
            </a:r>
          </a:p>
        </p:txBody>
      </p:sp>
      <p:sp>
        <p:nvSpPr>
          <p:cNvPr id="9" name="内容占位符 3">
            <a:extLst>
              <a:ext uri="{FF2B5EF4-FFF2-40B4-BE49-F238E27FC236}">
                <a16:creationId xmlns:a16="http://schemas.microsoft.com/office/drawing/2014/main" id="{7877A15A-6A50-4533-A186-FC528136723F}"/>
              </a:ext>
            </a:extLst>
          </p:cNvPr>
          <p:cNvSpPr txBox="1">
            <a:spLocks/>
          </p:cNvSpPr>
          <p:nvPr/>
        </p:nvSpPr>
        <p:spPr>
          <a:xfrm>
            <a:off x="2455191" y="4765016"/>
            <a:ext cx="2952000" cy="1109133"/>
          </a:xfrm>
          <a:prstGeom prst="rect">
            <a:avLst/>
          </a:prstGeom>
          <a:ln w="44450" cap="sq" cmpd="thinThick">
            <a:solidFill>
              <a:srgbClr val="FFC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域名解析（</a:t>
            </a:r>
            <a:r>
              <a:rPr lang="en-US" altLang="zh-CN" dirty="0"/>
              <a:t>DNS</a:t>
            </a:r>
            <a:r>
              <a:rPr lang="zh-CN" altLang="en-US" dirty="0"/>
              <a:t>）</a:t>
            </a:r>
          </a:p>
        </p:txBody>
      </p:sp>
      <p:sp>
        <p:nvSpPr>
          <p:cNvPr id="10" name="内容占位符 7">
            <a:extLst>
              <a:ext uri="{FF2B5EF4-FFF2-40B4-BE49-F238E27FC236}">
                <a16:creationId xmlns:a16="http://schemas.microsoft.com/office/drawing/2014/main" id="{B2666208-393D-463E-A85F-64D7778EF1C3}"/>
              </a:ext>
            </a:extLst>
          </p:cNvPr>
          <p:cNvSpPr txBox="1">
            <a:spLocks/>
          </p:cNvSpPr>
          <p:nvPr/>
        </p:nvSpPr>
        <p:spPr>
          <a:xfrm>
            <a:off x="6098572" y="4765016"/>
            <a:ext cx="3198683" cy="1109133"/>
          </a:xfrm>
          <a:prstGeom prst="rect">
            <a:avLst/>
          </a:prstGeom>
          <a:ln w="44450" cap="sq" cmpd="thinThick">
            <a:solidFill>
              <a:srgbClr val="92D05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zh-CN" dirty="0"/>
              <a:t>P2P</a:t>
            </a:r>
            <a:r>
              <a:rPr lang="zh-CN" altLang="en-US" dirty="0"/>
              <a:t>文件分发</a:t>
            </a:r>
          </a:p>
        </p:txBody>
      </p:sp>
    </p:spTree>
    <p:extLst>
      <p:ext uri="{BB962C8B-B14F-4D97-AF65-F5344CB8AC3E}">
        <p14:creationId xmlns:p14="http://schemas.microsoft.com/office/powerpoint/2010/main" val="41568286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8C9D2-5CD9-47E9-AF21-F3F5717F9126}"/>
              </a:ext>
            </a:extLst>
          </p:cNvPr>
          <p:cNvSpPr>
            <a:spLocks noGrp="1"/>
          </p:cNvSpPr>
          <p:nvPr>
            <p:ph type="title"/>
          </p:nvPr>
        </p:nvSpPr>
        <p:spPr/>
        <p:txBody>
          <a:bodyPr/>
          <a:lstStyle/>
          <a:p>
            <a:r>
              <a:rPr lang="zh-CN" altLang="en-US" dirty="0"/>
              <a:t>接下来</a:t>
            </a:r>
          </a:p>
        </p:txBody>
      </p:sp>
      <p:sp>
        <p:nvSpPr>
          <p:cNvPr id="4" name="内容占位符 3">
            <a:extLst>
              <a:ext uri="{FF2B5EF4-FFF2-40B4-BE49-F238E27FC236}">
                <a16:creationId xmlns:a16="http://schemas.microsoft.com/office/drawing/2014/main" id="{A8AFA7B2-71AD-4E41-8D05-5297B0B5D7E6}"/>
              </a:ext>
            </a:extLst>
          </p:cNvPr>
          <p:cNvSpPr>
            <a:spLocks noGrp="1"/>
          </p:cNvSpPr>
          <p:nvPr>
            <p:ph idx="13"/>
          </p:nvPr>
        </p:nvSpPr>
        <p:spPr>
          <a:xfrm>
            <a:off x="1295401" y="3205802"/>
            <a:ext cx="2952000" cy="1109133"/>
          </a:xfrm>
        </p:spPr>
        <p:txBody>
          <a:bodyPr/>
          <a:lstStyle/>
          <a:p>
            <a:r>
              <a:rPr lang="zh-CN" altLang="en-US" dirty="0"/>
              <a:t>数据通信的基本原理</a:t>
            </a:r>
          </a:p>
        </p:txBody>
      </p:sp>
      <p:sp>
        <p:nvSpPr>
          <p:cNvPr id="5" name="内容占位符 4">
            <a:extLst>
              <a:ext uri="{FF2B5EF4-FFF2-40B4-BE49-F238E27FC236}">
                <a16:creationId xmlns:a16="http://schemas.microsoft.com/office/drawing/2014/main" id="{FB87D3F4-CAE4-4B4F-A6CA-C125E145EE47}"/>
              </a:ext>
            </a:extLst>
          </p:cNvPr>
          <p:cNvSpPr>
            <a:spLocks noGrp="1"/>
          </p:cNvSpPr>
          <p:nvPr>
            <p:ph idx="14"/>
          </p:nvPr>
        </p:nvSpPr>
        <p:spPr>
          <a:xfrm>
            <a:off x="4620000" y="3205802"/>
            <a:ext cx="2952000" cy="1109133"/>
          </a:xfrm>
        </p:spPr>
        <p:txBody>
          <a:bodyPr/>
          <a:lstStyle/>
          <a:p>
            <a:r>
              <a:rPr lang="zh-CN" altLang="en-US" dirty="0"/>
              <a:t>网络提供服务及应用</a:t>
            </a:r>
          </a:p>
        </p:txBody>
      </p:sp>
      <p:sp>
        <p:nvSpPr>
          <p:cNvPr id="6" name="内容占位符 5">
            <a:extLst>
              <a:ext uri="{FF2B5EF4-FFF2-40B4-BE49-F238E27FC236}">
                <a16:creationId xmlns:a16="http://schemas.microsoft.com/office/drawing/2014/main" id="{D2C55592-F566-4E61-B959-8ED7B39089BD}"/>
              </a:ext>
            </a:extLst>
          </p:cNvPr>
          <p:cNvSpPr>
            <a:spLocks noGrp="1"/>
          </p:cNvSpPr>
          <p:nvPr>
            <p:ph idx="15"/>
          </p:nvPr>
        </p:nvSpPr>
        <p:spPr>
          <a:xfrm>
            <a:off x="7944598" y="3205802"/>
            <a:ext cx="2952000" cy="1109133"/>
          </a:xfrm>
        </p:spPr>
        <p:txBody>
          <a:bodyPr/>
          <a:lstStyle/>
          <a:p>
            <a:r>
              <a:rPr lang="zh-CN" altLang="en-US" sz="2000" b="1" dirty="0">
                <a:solidFill>
                  <a:srgbClr val="FF0000"/>
                </a:solidFill>
              </a:rPr>
              <a:t>局域网</a:t>
            </a:r>
          </a:p>
        </p:txBody>
      </p:sp>
      <p:sp>
        <p:nvSpPr>
          <p:cNvPr id="7" name="内容占位符 3">
            <a:extLst>
              <a:ext uri="{FF2B5EF4-FFF2-40B4-BE49-F238E27FC236}">
                <a16:creationId xmlns:a16="http://schemas.microsoft.com/office/drawing/2014/main" id="{1DEB989E-52C7-4D25-8461-0A2B3BA387AD}"/>
              </a:ext>
            </a:extLst>
          </p:cNvPr>
          <p:cNvSpPr txBox="1">
            <a:spLocks/>
          </p:cNvSpPr>
          <p:nvPr/>
        </p:nvSpPr>
        <p:spPr>
          <a:xfrm>
            <a:off x="1295400" y="4694554"/>
            <a:ext cx="2952000" cy="1109133"/>
          </a:xfrm>
          <a:prstGeom prst="rect">
            <a:avLst/>
          </a:prstGeom>
          <a:ln w="44450" cap="sq" cmpd="thinThick">
            <a:solidFill>
              <a:srgbClr val="FFC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网络互联</a:t>
            </a:r>
          </a:p>
        </p:txBody>
      </p:sp>
      <p:sp>
        <p:nvSpPr>
          <p:cNvPr id="8" name="内容占位符 7">
            <a:extLst>
              <a:ext uri="{FF2B5EF4-FFF2-40B4-BE49-F238E27FC236}">
                <a16:creationId xmlns:a16="http://schemas.microsoft.com/office/drawing/2014/main" id="{0B48F8E3-5925-4F69-A1D4-817635E859BC}"/>
              </a:ext>
            </a:extLst>
          </p:cNvPr>
          <p:cNvSpPr txBox="1">
            <a:spLocks/>
          </p:cNvSpPr>
          <p:nvPr/>
        </p:nvSpPr>
        <p:spPr>
          <a:xfrm>
            <a:off x="4619999" y="4717801"/>
            <a:ext cx="2952001" cy="1109133"/>
          </a:xfrm>
          <a:prstGeom prst="rect">
            <a:avLst/>
          </a:prstGeom>
          <a:ln w="44450" cap="sq" cmpd="thinThick">
            <a:solidFill>
              <a:srgbClr val="92D05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拥塞控制</a:t>
            </a:r>
          </a:p>
        </p:txBody>
      </p:sp>
      <p:sp>
        <p:nvSpPr>
          <p:cNvPr id="9" name="内容占位符 5">
            <a:extLst>
              <a:ext uri="{FF2B5EF4-FFF2-40B4-BE49-F238E27FC236}">
                <a16:creationId xmlns:a16="http://schemas.microsoft.com/office/drawing/2014/main" id="{F6B647B6-9145-4CC6-BE28-52F1D05ADE30}"/>
              </a:ext>
            </a:extLst>
          </p:cNvPr>
          <p:cNvSpPr txBox="1">
            <a:spLocks/>
          </p:cNvSpPr>
          <p:nvPr/>
        </p:nvSpPr>
        <p:spPr>
          <a:xfrm>
            <a:off x="7944597" y="4694553"/>
            <a:ext cx="2952000" cy="1109133"/>
          </a:xfrm>
          <a:prstGeom prst="rect">
            <a:avLst/>
          </a:prstGeom>
          <a:ln w="44450" cap="sq" cmpd="thinThick">
            <a:solidFill>
              <a:srgbClr val="C00000"/>
            </a:solidFill>
            <a:miter lim="800000"/>
          </a:ln>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CN" altLang="en-US" dirty="0"/>
              <a:t>软件定义网络</a:t>
            </a:r>
          </a:p>
        </p:txBody>
      </p:sp>
    </p:spTree>
    <p:extLst>
      <p:ext uri="{BB962C8B-B14F-4D97-AF65-F5344CB8AC3E}">
        <p14:creationId xmlns:p14="http://schemas.microsoft.com/office/powerpoint/2010/main" val="40893386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82B47-F590-45CF-8D2F-F57FC9E6B09C}"/>
              </a:ext>
            </a:extLst>
          </p:cNvPr>
          <p:cNvSpPr>
            <a:spLocks noGrp="1"/>
          </p:cNvSpPr>
          <p:nvPr>
            <p:ph type="title"/>
          </p:nvPr>
        </p:nvSpPr>
        <p:spPr/>
        <p:txBody>
          <a:bodyPr/>
          <a:lstStyle/>
          <a:p>
            <a:r>
              <a:rPr lang="zh-CN" altLang="en-US"/>
              <a:t>作  业</a:t>
            </a:r>
            <a:endParaRPr lang="zh-CN" altLang="en-US" dirty="0"/>
          </a:p>
        </p:txBody>
      </p:sp>
      <p:sp>
        <p:nvSpPr>
          <p:cNvPr id="3" name="内容占位符 2">
            <a:extLst>
              <a:ext uri="{FF2B5EF4-FFF2-40B4-BE49-F238E27FC236}">
                <a16:creationId xmlns:a16="http://schemas.microsoft.com/office/drawing/2014/main" id="{DFFC0310-8E67-4A53-BBDD-9A36814E2F72}"/>
              </a:ext>
            </a:extLst>
          </p:cNvPr>
          <p:cNvSpPr>
            <a:spLocks noGrp="1"/>
          </p:cNvSpPr>
          <p:nvPr>
            <p:ph idx="1"/>
          </p:nvPr>
        </p:nvSpPr>
        <p:spPr/>
        <p:txBody>
          <a:bodyPr/>
          <a:lstStyle/>
          <a:p>
            <a:endParaRPr lang="zh-CN" altLang="en-US" sz="2400" dirty="0"/>
          </a:p>
        </p:txBody>
      </p:sp>
    </p:spTree>
    <p:extLst>
      <p:ext uri="{BB962C8B-B14F-4D97-AF65-F5344CB8AC3E}">
        <p14:creationId xmlns:p14="http://schemas.microsoft.com/office/powerpoint/2010/main" val="4196004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P2P</a:t>
            </a:r>
            <a:r>
              <a:rPr lang="zh-CN" altLang="en-US" dirty="0"/>
              <a:t>体系架构</a:t>
            </a:r>
          </a:p>
        </p:txBody>
      </p:sp>
      <p:grpSp>
        <p:nvGrpSpPr>
          <p:cNvPr id="4" name="组合 3">
            <a:extLst>
              <a:ext uri="{FF2B5EF4-FFF2-40B4-BE49-F238E27FC236}">
                <a16:creationId xmlns:a16="http://schemas.microsoft.com/office/drawing/2014/main" id="{9F36A2CC-D0F0-4BF7-BD18-4616B526F46E}"/>
              </a:ext>
            </a:extLst>
          </p:cNvPr>
          <p:cNvGrpSpPr/>
          <p:nvPr/>
        </p:nvGrpSpPr>
        <p:grpSpPr>
          <a:xfrm>
            <a:off x="5395945" y="2432085"/>
            <a:ext cx="945862" cy="1054850"/>
            <a:chOff x="3202826" y="4655129"/>
            <a:chExt cx="945862" cy="1054850"/>
          </a:xfrm>
        </p:grpSpPr>
        <p:grpSp>
          <p:nvGrpSpPr>
            <p:cNvPr id="5" name="组合 4">
              <a:extLst>
                <a:ext uri="{FF2B5EF4-FFF2-40B4-BE49-F238E27FC236}">
                  <a16:creationId xmlns:a16="http://schemas.microsoft.com/office/drawing/2014/main" id="{9AE0B797-C8E2-43DC-A8D6-A2BA2CC4F0C1}"/>
                </a:ext>
              </a:extLst>
            </p:cNvPr>
            <p:cNvGrpSpPr/>
            <p:nvPr/>
          </p:nvGrpSpPr>
          <p:grpSpPr>
            <a:xfrm>
              <a:off x="3202826" y="4755874"/>
              <a:ext cx="912086" cy="954105"/>
              <a:chOff x="3842842" y="2963657"/>
              <a:chExt cx="912086" cy="954105"/>
            </a:xfrm>
          </p:grpSpPr>
          <p:sp>
            <p:nvSpPr>
              <p:cNvPr id="7" name="椭圆 6">
                <a:extLst>
                  <a:ext uri="{FF2B5EF4-FFF2-40B4-BE49-F238E27FC236}">
                    <a16:creationId xmlns:a16="http://schemas.microsoft.com/office/drawing/2014/main" id="{D668520F-C2D8-4421-A468-8CC00B8C0507}"/>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89D0E21-901E-4AF4-B918-63F2A0BB3FF2}"/>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6" name="图片 129">
              <a:extLst>
                <a:ext uri="{FF2B5EF4-FFF2-40B4-BE49-F238E27FC236}">
                  <a16:creationId xmlns:a16="http://schemas.microsoft.com/office/drawing/2014/main" id="{085CA364-23F4-4109-B128-043D02D0D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8">
            <a:extLst>
              <a:ext uri="{FF2B5EF4-FFF2-40B4-BE49-F238E27FC236}">
                <a16:creationId xmlns:a16="http://schemas.microsoft.com/office/drawing/2014/main" id="{412E2009-845C-4C76-B77F-16AC51E82F11}"/>
              </a:ext>
            </a:extLst>
          </p:cNvPr>
          <p:cNvGrpSpPr/>
          <p:nvPr/>
        </p:nvGrpSpPr>
        <p:grpSpPr>
          <a:xfrm>
            <a:off x="3853386" y="3596710"/>
            <a:ext cx="945862" cy="1054850"/>
            <a:chOff x="3202826" y="4655129"/>
            <a:chExt cx="945862" cy="1054850"/>
          </a:xfrm>
        </p:grpSpPr>
        <p:grpSp>
          <p:nvGrpSpPr>
            <p:cNvPr id="10" name="组合 9">
              <a:extLst>
                <a:ext uri="{FF2B5EF4-FFF2-40B4-BE49-F238E27FC236}">
                  <a16:creationId xmlns:a16="http://schemas.microsoft.com/office/drawing/2014/main" id="{B1701AB4-1633-484A-BB8B-163DC5F5FF19}"/>
                </a:ext>
              </a:extLst>
            </p:cNvPr>
            <p:cNvGrpSpPr/>
            <p:nvPr/>
          </p:nvGrpSpPr>
          <p:grpSpPr>
            <a:xfrm>
              <a:off x="3202826" y="4755874"/>
              <a:ext cx="912086" cy="954105"/>
              <a:chOff x="3842842" y="2963657"/>
              <a:chExt cx="912086" cy="954105"/>
            </a:xfrm>
          </p:grpSpPr>
          <p:sp>
            <p:nvSpPr>
              <p:cNvPr id="12" name="椭圆 11">
                <a:extLst>
                  <a:ext uri="{FF2B5EF4-FFF2-40B4-BE49-F238E27FC236}">
                    <a16:creationId xmlns:a16="http://schemas.microsoft.com/office/drawing/2014/main" id="{B2D0EED9-32A2-401B-BFB3-9A2372DCB6BA}"/>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98D76B4-F607-4B64-8BEA-107D993CA222}"/>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11" name="图片 129">
              <a:extLst>
                <a:ext uri="{FF2B5EF4-FFF2-40B4-BE49-F238E27FC236}">
                  <a16:creationId xmlns:a16="http://schemas.microsoft.com/office/drawing/2014/main" id="{9730B168-F010-43E1-B799-747BF6B3A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组合 13">
            <a:extLst>
              <a:ext uri="{FF2B5EF4-FFF2-40B4-BE49-F238E27FC236}">
                <a16:creationId xmlns:a16="http://schemas.microsoft.com/office/drawing/2014/main" id="{9D6DDF7C-C1B1-4E5B-B9ED-AF8559754955}"/>
              </a:ext>
            </a:extLst>
          </p:cNvPr>
          <p:cNvGrpSpPr/>
          <p:nvPr/>
        </p:nvGrpSpPr>
        <p:grpSpPr>
          <a:xfrm>
            <a:off x="7020670" y="3596710"/>
            <a:ext cx="945862" cy="1054850"/>
            <a:chOff x="3202826" y="4655129"/>
            <a:chExt cx="945862" cy="1054850"/>
          </a:xfrm>
        </p:grpSpPr>
        <p:grpSp>
          <p:nvGrpSpPr>
            <p:cNvPr id="15" name="组合 14">
              <a:extLst>
                <a:ext uri="{FF2B5EF4-FFF2-40B4-BE49-F238E27FC236}">
                  <a16:creationId xmlns:a16="http://schemas.microsoft.com/office/drawing/2014/main" id="{ACD1F5B2-C1FA-4B47-83DA-EB6680ADCBAC}"/>
                </a:ext>
              </a:extLst>
            </p:cNvPr>
            <p:cNvGrpSpPr/>
            <p:nvPr/>
          </p:nvGrpSpPr>
          <p:grpSpPr>
            <a:xfrm>
              <a:off x="3202826" y="4755874"/>
              <a:ext cx="912086" cy="954105"/>
              <a:chOff x="3842842" y="2963657"/>
              <a:chExt cx="912086" cy="954105"/>
            </a:xfrm>
          </p:grpSpPr>
          <p:sp>
            <p:nvSpPr>
              <p:cNvPr id="17" name="椭圆 16">
                <a:extLst>
                  <a:ext uri="{FF2B5EF4-FFF2-40B4-BE49-F238E27FC236}">
                    <a16:creationId xmlns:a16="http://schemas.microsoft.com/office/drawing/2014/main" id="{84FA0377-E78A-47C0-ACA7-DC8C355113AE}"/>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1B69FE-60B4-42F3-A382-6A5ABD7258ED}"/>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16" name="图片 129">
              <a:extLst>
                <a:ext uri="{FF2B5EF4-FFF2-40B4-BE49-F238E27FC236}">
                  <a16:creationId xmlns:a16="http://schemas.microsoft.com/office/drawing/2014/main" id="{EB2C2216-4EC7-4414-95D8-6ABC11252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组合 18">
            <a:extLst>
              <a:ext uri="{FF2B5EF4-FFF2-40B4-BE49-F238E27FC236}">
                <a16:creationId xmlns:a16="http://schemas.microsoft.com/office/drawing/2014/main" id="{EFB416AA-ECEC-4304-A283-3EEF7865B9C8}"/>
              </a:ext>
            </a:extLst>
          </p:cNvPr>
          <p:cNvGrpSpPr/>
          <p:nvPr/>
        </p:nvGrpSpPr>
        <p:grpSpPr>
          <a:xfrm>
            <a:off x="6341807" y="5186720"/>
            <a:ext cx="945862" cy="1054850"/>
            <a:chOff x="3202826" y="4655129"/>
            <a:chExt cx="945862" cy="1054850"/>
          </a:xfrm>
        </p:grpSpPr>
        <p:grpSp>
          <p:nvGrpSpPr>
            <p:cNvPr id="20" name="组合 19">
              <a:extLst>
                <a:ext uri="{FF2B5EF4-FFF2-40B4-BE49-F238E27FC236}">
                  <a16:creationId xmlns:a16="http://schemas.microsoft.com/office/drawing/2014/main" id="{F7B1BCFD-54B5-482B-87BD-D5F127EA0720}"/>
                </a:ext>
              </a:extLst>
            </p:cNvPr>
            <p:cNvGrpSpPr/>
            <p:nvPr/>
          </p:nvGrpSpPr>
          <p:grpSpPr>
            <a:xfrm>
              <a:off x="3202826" y="4755874"/>
              <a:ext cx="912086" cy="954105"/>
              <a:chOff x="3842842" y="2963657"/>
              <a:chExt cx="912086" cy="954105"/>
            </a:xfrm>
          </p:grpSpPr>
          <p:sp>
            <p:nvSpPr>
              <p:cNvPr id="22" name="椭圆 21">
                <a:extLst>
                  <a:ext uri="{FF2B5EF4-FFF2-40B4-BE49-F238E27FC236}">
                    <a16:creationId xmlns:a16="http://schemas.microsoft.com/office/drawing/2014/main" id="{14BFECC0-70D0-41B2-887C-F77916C1B758}"/>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0B2CF5D-652A-4571-B3C1-93C8403EA905}"/>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1" name="图片 129">
              <a:extLst>
                <a:ext uri="{FF2B5EF4-FFF2-40B4-BE49-F238E27FC236}">
                  <a16:creationId xmlns:a16="http://schemas.microsoft.com/office/drawing/2014/main" id="{27D56C66-3485-4637-A7D0-CF0D15B23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组合 23">
            <a:extLst>
              <a:ext uri="{FF2B5EF4-FFF2-40B4-BE49-F238E27FC236}">
                <a16:creationId xmlns:a16="http://schemas.microsoft.com/office/drawing/2014/main" id="{407455CD-D50B-4A84-B1FC-DEC55F65E90E}"/>
              </a:ext>
            </a:extLst>
          </p:cNvPr>
          <p:cNvGrpSpPr/>
          <p:nvPr/>
        </p:nvGrpSpPr>
        <p:grpSpPr>
          <a:xfrm>
            <a:off x="4527178" y="5186720"/>
            <a:ext cx="945862" cy="1054850"/>
            <a:chOff x="3202826" y="4655129"/>
            <a:chExt cx="945862" cy="1054850"/>
          </a:xfrm>
        </p:grpSpPr>
        <p:grpSp>
          <p:nvGrpSpPr>
            <p:cNvPr id="25" name="组合 24">
              <a:extLst>
                <a:ext uri="{FF2B5EF4-FFF2-40B4-BE49-F238E27FC236}">
                  <a16:creationId xmlns:a16="http://schemas.microsoft.com/office/drawing/2014/main" id="{1AB4D019-E474-4500-9B70-4DD9739D32F5}"/>
                </a:ext>
              </a:extLst>
            </p:cNvPr>
            <p:cNvGrpSpPr/>
            <p:nvPr/>
          </p:nvGrpSpPr>
          <p:grpSpPr>
            <a:xfrm>
              <a:off x="3202826" y="4755874"/>
              <a:ext cx="912086" cy="954105"/>
              <a:chOff x="3842842" y="2963657"/>
              <a:chExt cx="912086" cy="954105"/>
            </a:xfrm>
          </p:grpSpPr>
          <p:sp>
            <p:nvSpPr>
              <p:cNvPr id="27" name="椭圆 26">
                <a:extLst>
                  <a:ext uri="{FF2B5EF4-FFF2-40B4-BE49-F238E27FC236}">
                    <a16:creationId xmlns:a16="http://schemas.microsoft.com/office/drawing/2014/main" id="{167D15B4-22A5-46BC-97F5-78F75F7C73B8}"/>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37C7928-2E93-4D7A-953D-DF8999B53659}"/>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6" name="图片 129">
              <a:extLst>
                <a:ext uri="{FF2B5EF4-FFF2-40B4-BE49-F238E27FC236}">
                  <a16:creationId xmlns:a16="http://schemas.microsoft.com/office/drawing/2014/main" id="{3ED62084-36B1-4479-BC8E-B60EB3155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9" name="直接箭头连接符 28">
            <a:extLst>
              <a:ext uri="{FF2B5EF4-FFF2-40B4-BE49-F238E27FC236}">
                <a16:creationId xmlns:a16="http://schemas.microsoft.com/office/drawing/2014/main" id="{E44369AB-2F56-4806-9D35-2F17C39AC831}"/>
              </a:ext>
            </a:extLst>
          </p:cNvPr>
          <p:cNvCxnSpPr/>
          <p:nvPr/>
        </p:nvCxnSpPr>
        <p:spPr>
          <a:xfrm>
            <a:off x="6336138" y="3168436"/>
            <a:ext cx="845025" cy="636997"/>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E5D7527-BB23-4BBE-AA3F-7915C033A499}"/>
              </a:ext>
            </a:extLst>
          </p:cNvPr>
          <p:cNvCxnSpPr/>
          <p:nvPr/>
        </p:nvCxnSpPr>
        <p:spPr>
          <a:xfrm flipH="1">
            <a:off x="7067847" y="4651560"/>
            <a:ext cx="266999" cy="635905"/>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EC592C2-244F-40EC-AB46-535F4DEA59F9}"/>
              </a:ext>
            </a:extLst>
          </p:cNvPr>
          <p:cNvCxnSpPr/>
          <p:nvPr/>
        </p:nvCxnSpPr>
        <p:spPr>
          <a:xfrm flipH="1">
            <a:off x="4648861" y="3147973"/>
            <a:ext cx="747085" cy="657460"/>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54FE35C-8CBF-4B1E-9D23-E06C73046E03}"/>
              </a:ext>
            </a:extLst>
          </p:cNvPr>
          <p:cNvCxnSpPr/>
          <p:nvPr/>
        </p:nvCxnSpPr>
        <p:spPr>
          <a:xfrm flipH="1" flipV="1">
            <a:off x="4455849" y="4657742"/>
            <a:ext cx="326365" cy="629723"/>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4E2B0D00-EB7A-43E6-9301-937A12404247}"/>
              </a:ext>
            </a:extLst>
          </p:cNvPr>
          <p:cNvCxnSpPr/>
          <p:nvPr/>
        </p:nvCxnSpPr>
        <p:spPr>
          <a:xfrm flipH="1" flipV="1">
            <a:off x="5500899" y="5779905"/>
            <a:ext cx="817319" cy="18063"/>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9730CA5-073E-43DE-A7E5-1C1DBE63DC73}"/>
              </a:ext>
            </a:extLst>
          </p:cNvPr>
          <p:cNvCxnSpPr/>
          <p:nvPr/>
        </p:nvCxnSpPr>
        <p:spPr>
          <a:xfrm flipV="1">
            <a:off x="5249652" y="3515997"/>
            <a:ext cx="557450" cy="1670723"/>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33AC6BFF-B3ED-4E23-8582-04AE63751260}"/>
              </a:ext>
            </a:extLst>
          </p:cNvPr>
          <p:cNvCxnSpPr/>
          <p:nvPr/>
        </p:nvCxnSpPr>
        <p:spPr>
          <a:xfrm flipH="1" flipV="1">
            <a:off x="5929162" y="3515997"/>
            <a:ext cx="556803" cy="1599642"/>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F9B1F06-DA5F-467C-A56C-480FE39BD357}"/>
              </a:ext>
            </a:extLst>
          </p:cNvPr>
          <p:cNvCxnSpPr/>
          <p:nvPr/>
        </p:nvCxnSpPr>
        <p:spPr>
          <a:xfrm flipH="1" flipV="1">
            <a:off x="4849564" y="4122077"/>
            <a:ext cx="2050545" cy="333"/>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EED84B3E-26C2-44D4-9070-AA37915803F4}"/>
              </a:ext>
            </a:extLst>
          </p:cNvPr>
          <p:cNvCxnSpPr/>
          <p:nvPr/>
        </p:nvCxnSpPr>
        <p:spPr>
          <a:xfrm flipH="1">
            <a:off x="5395946" y="4223155"/>
            <a:ext cx="1258769" cy="892484"/>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24D6813-77D9-47B9-A5F4-15871B925DE6}"/>
              </a:ext>
            </a:extLst>
          </p:cNvPr>
          <p:cNvCxnSpPr/>
          <p:nvPr/>
        </p:nvCxnSpPr>
        <p:spPr>
          <a:xfrm flipH="1" flipV="1">
            <a:off x="4943630" y="4223155"/>
            <a:ext cx="1400713" cy="864289"/>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49C37664-7B1A-4D45-8539-3C40B3098EE8}"/>
              </a:ext>
            </a:extLst>
          </p:cNvPr>
          <p:cNvGrpSpPr/>
          <p:nvPr/>
        </p:nvGrpSpPr>
        <p:grpSpPr>
          <a:xfrm>
            <a:off x="8156436" y="4834448"/>
            <a:ext cx="945862" cy="1054850"/>
            <a:chOff x="3202826" y="4655129"/>
            <a:chExt cx="945862" cy="1054850"/>
          </a:xfrm>
        </p:grpSpPr>
        <p:grpSp>
          <p:nvGrpSpPr>
            <p:cNvPr id="40" name="组合 39">
              <a:extLst>
                <a:ext uri="{FF2B5EF4-FFF2-40B4-BE49-F238E27FC236}">
                  <a16:creationId xmlns:a16="http://schemas.microsoft.com/office/drawing/2014/main" id="{8915468F-3BA4-420D-A8D8-66A107373D77}"/>
                </a:ext>
              </a:extLst>
            </p:cNvPr>
            <p:cNvGrpSpPr/>
            <p:nvPr/>
          </p:nvGrpSpPr>
          <p:grpSpPr>
            <a:xfrm>
              <a:off x="3202826" y="4755874"/>
              <a:ext cx="912086" cy="954105"/>
              <a:chOff x="3842842" y="2963657"/>
              <a:chExt cx="912086" cy="954105"/>
            </a:xfrm>
          </p:grpSpPr>
          <p:sp>
            <p:nvSpPr>
              <p:cNvPr id="42" name="椭圆 41">
                <a:extLst>
                  <a:ext uri="{FF2B5EF4-FFF2-40B4-BE49-F238E27FC236}">
                    <a16:creationId xmlns:a16="http://schemas.microsoft.com/office/drawing/2014/main" id="{CA10B82B-9541-4DFF-8A9F-D5998EB3CFAC}"/>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98F85678-9359-4E35-911B-36068F3F1DAD}"/>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41" name="图片 129">
              <a:extLst>
                <a:ext uri="{FF2B5EF4-FFF2-40B4-BE49-F238E27FC236}">
                  <a16:creationId xmlns:a16="http://schemas.microsoft.com/office/drawing/2014/main" id="{2234B828-B6EF-4BC6-812A-A1AEC2CA8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4" name="直接箭头连接符 43">
            <a:extLst>
              <a:ext uri="{FF2B5EF4-FFF2-40B4-BE49-F238E27FC236}">
                <a16:creationId xmlns:a16="http://schemas.microsoft.com/office/drawing/2014/main" id="{B819357C-CADD-4B28-860F-86A5F1A7CBFF}"/>
              </a:ext>
            </a:extLst>
          </p:cNvPr>
          <p:cNvCxnSpPr/>
          <p:nvPr/>
        </p:nvCxnSpPr>
        <p:spPr>
          <a:xfrm>
            <a:off x="7838420" y="4479967"/>
            <a:ext cx="500928" cy="497568"/>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6A3EE19-FC7D-483D-83FD-A1859206A7B2}"/>
              </a:ext>
            </a:extLst>
          </p:cNvPr>
          <p:cNvCxnSpPr/>
          <p:nvPr/>
        </p:nvCxnSpPr>
        <p:spPr>
          <a:xfrm flipV="1">
            <a:off x="7348038" y="5609514"/>
            <a:ext cx="740846" cy="133994"/>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45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40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4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4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nodeType="withEffect">
                                  <p:stCondLst>
                                    <p:cond delay="40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childTnLst>
                          </p:cTn>
                        </p:par>
                        <p:par>
                          <p:cTn id="30" fill="hold">
                            <p:stCondLst>
                              <p:cond delay="900"/>
                            </p:stCondLst>
                            <p:childTnLst>
                              <p:par>
                                <p:cTn id="31" presetID="16" presetClass="entr" presetSubtype="42"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arn(outHorizontal)">
                                      <p:cBhvr>
                                        <p:cTn id="33" dur="500"/>
                                        <p:tgtEl>
                                          <p:spTgt spid="29"/>
                                        </p:tgtEl>
                                      </p:cBhvr>
                                    </p:animEffect>
                                  </p:childTnLst>
                                </p:cTn>
                              </p:par>
                              <p:par>
                                <p:cTn id="34" presetID="16" presetClass="entr" presetSubtype="4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outHorizontal)">
                                      <p:cBhvr>
                                        <p:cTn id="36" dur="500"/>
                                        <p:tgtEl>
                                          <p:spTgt spid="31"/>
                                        </p:tgtEl>
                                      </p:cBhvr>
                                    </p:animEffect>
                                  </p:childTnLst>
                                </p:cTn>
                              </p:par>
                              <p:par>
                                <p:cTn id="37" presetID="16" presetClass="entr" presetSubtype="42"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arn(outHorizontal)">
                                      <p:cBhvr>
                                        <p:cTn id="39" dur="500"/>
                                        <p:tgtEl>
                                          <p:spTgt spid="30"/>
                                        </p:tgtEl>
                                      </p:cBhvr>
                                    </p:animEffect>
                                  </p:childTnLst>
                                </p:cTn>
                              </p:par>
                              <p:par>
                                <p:cTn id="40" presetID="16" presetClass="entr" presetSubtype="42"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arn(outHorizontal)">
                                      <p:cBhvr>
                                        <p:cTn id="42" dur="500"/>
                                        <p:tgtEl>
                                          <p:spTgt spid="33"/>
                                        </p:tgtEl>
                                      </p:cBhvr>
                                    </p:animEffect>
                                  </p:childTnLst>
                                </p:cTn>
                              </p:par>
                              <p:par>
                                <p:cTn id="43" presetID="16" presetClass="entr" presetSubtype="42"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barn(outHorizontal)">
                                      <p:cBhvr>
                                        <p:cTn id="45" dur="500"/>
                                        <p:tgtEl>
                                          <p:spTgt spid="32"/>
                                        </p:tgtEl>
                                      </p:cBhvr>
                                    </p:animEffect>
                                  </p:childTnLst>
                                </p:cTn>
                              </p:par>
                              <p:par>
                                <p:cTn id="46" presetID="16" presetClass="entr" presetSubtype="42"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barn(outHorizontal)">
                                      <p:cBhvr>
                                        <p:cTn id="48" dur="500"/>
                                        <p:tgtEl>
                                          <p:spTgt spid="36"/>
                                        </p:tgtEl>
                                      </p:cBhvr>
                                    </p:animEffect>
                                  </p:childTnLst>
                                </p:cTn>
                              </p:par>
                              <p:par>
                                <p:cTn id="49" presetID="16" presetClass="entr" presetSubtype="42"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arn(outHorizontal)">
                                      <p:cBhvr>
                                        <p:cTn id="51" dur="500"/>
                                        <p:tgtEl>
                                          <p:spTgt spid="38"/>
                                        </p:tgtEl>
                                      </p:cBhvr>
                                    </p:animEffect>
                                  </p:childTnLst>
                                </p:cTn>
                              </p:par>
                              <p:par>
                                <p:cTn id="52" presetID="16" presetClass="entr" presetSubtype="42"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barn(outHorizontal)">
                                      <p:cBhvr>
                                        <p:cTn id="54" dur="500"/>
                                        <p:tgtEl>
                                          <p:spTgt spid="34"/>
                                        </p:tgtEl>
                                      </p:cBhvr>
                                    </p:animEffect>
                                  </p:childTnLst>
                                </p:cTn>
                              </p:par>
                              <p:par>
                                <p:cTn id="55" presetID="16" presetClass="entr" presetSubtype="42"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arn(outHorizontal)">
                                      <p:cBhvr>
                                        <p:cTn id="57" dur="500"/>
                                        <p:tgtEl>
                                          <p:spTgt spid="35"/>
                                        </p:tgtEl>
                                      </p:cBhvr>
                                    </p:animEffect>
                                  </p:childTnLst>
                                </p:cTn>
                              </p:par>
                              <p:par>
                                <p:cTn id="58" presetID="16" presetClass="entr" presetSubtype="42"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barn(outHorizontal)">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animEffect transition="in" filter="fade">
                                      <p:cBhvr>
                                        <p:cTn id="67" dur="500"/>
                                        <p:tgtEl>
                                          <p:spTgt spid="39"/>
                                        </p:tgtEl>
                                      </p:cBhvr>
                                    </p:animEffect>
                                  </p:childTnLst>
                                </p:cTn>
                              </p:par>
                              <p:par>
                                <p:cTn id="68" presetID="16" presetClass="entr" presetSubtype="42" fill="hold"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barn(outHorizontal)">
                                      <p:cBhvr>
                                        <p:cTn id="70" dur="500"/>
                                        <p:tgtEl>
                                          <p:spTgt spid="44"/>
                                        </p:tgtEl>
                                      </p:cBhvr>
                                    </p:animEffect>
                                  </p:childTnLst>
                                </p:cTn>
                              </p:par>
                              <p:par>
                                <p:cTn id="71" presetID="16" presetClass="entr" presetSubtype="42"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barn(outHorizontal)">
                                      <p:cBhvr>
                                        <p:cTn id="7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混合体系架构</a:t>
            </a:r>
          </a:p>
        </p:txBody>
      </p:sp>
      <p:grpSp>
        <p:nvGrpSpPr>
          <p:cNvPr id="4" name="组合 3">
            <a:extLst>
              <a:ext uri="{FF2B5EF4-FFF2-40B4-BE49-F238E27FC236}">
                <a16:creationId xmlns:a16="http://schemas.microsoft.com/office/drawing/2014/main" id="{2686320C-F299-48C3-9EFE-8CF3ACFCEEDD}"/>
              </a:ext>
            </a:extLst>
          </p:cNvPr>
          <p:cNvGrpSpPr/>
          <p:nvPr/>
        </p:nvGrpSpPr>
        <p:grpSpPr>
          <a:xfrm>
            <a:off x="8693144" y="3692168"/>
            <a:ext cx="912086" cy="1152591"/>
            <a:chOff x="3842842" y="2765171"/>
            <a:chExt cx="912086" cy="1152591"/>
          </a:xfrm>
        </p:grpSpPr>
        <p:sp>
          <p:nvSpPr>
            <p:cNvPr id="5" name="椭圆 4">
              <a:extLst>
                <a:ext uri="{FF2B5EF4-FFF2-40B4-BE49-F238E27FC236}">
                  <a16:creationId xmlns:a16="http://schemas.microsoft.com/office/drawing/2014/main" id="{F3EA63A4-EBD9-4099-A223-42837CEC2315}"/>
                </a:ext>
              </a:extLst>
            </p:cNvPr>
            <p:cNvSpPr/>
            <p:nvPr/>
          </p:nvSpPr>
          <p:spPr>
            <a:xfrm>
              <a:off x="3842842" y="2963657"/>
              <a:ext cx="912086" cy="912086"/>
            </a:xfrm>
            <a:prstGeom prst="ellipse">
              <a:avLst/>
            </a:prstGeom>
            <a:solidFill>
              <a:schemeClr val="bg1"/>
            </a:solidFill>
            <a:ln w="28575">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122">
              <a:extLst>
                <a:ext uri="{FF2B5EF4-FFF2-40B4-BE49-F238E27FC236}">
                  <a16:creationId xmlns:a16="http://schemas.microsoft.com/office/drawing/2014/main" id="{7ADC89D3-A957-43E1-97C1-CEF168AA6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323" y="2765171"/>
              <a:ext cx="757357" cy="75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4B7046BB-23F0-4250-8AB0-C58D7F82DB48}"/>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a:t>
              </a:r>
              <a:endParaRPr lang="zh-CN" altLang="en-US" sz="2400" dirty="0"/>
            </a:p>
          </p:txBody>
        </p:sp>
      </p:grpSp>
      <p:grpSp>
        <p:nvGrpSpPr>
          <p:cNvPr id="8" name="组合 7">
            <a:extLst>
              <a:ext uri="{FF2B5EF4-FFF2-40B4-BE49-F238E27FC236}">
                <a16:creationId xmlns:a16="http://schemas.microsoft.com/office/drawing/2014/main" id="{1AA574D7-2005-4ED8-A4B1-55BA8110C474}"/>
              </a:ext>
            </a:extLst>
          </p:cNvPr>
          <p:cNvGrpSpPr/>
          <p:nvPr/>
        </p:nvGrpSpPr>
        <p:grpSpPr>
          <a:xfrm>
            <a:off x="10671685" y="3590989"/>
            <a:ext cx="939090" cy="1209531"/>
            <a:chOff x="6237762" y="2708231"/>
            <a:chExt cx="939090" cy="1209531"/>
          </a:xfrm>
        </p:grpSpPr>
        <p:grpSp>
          <p:nvGrpSpPr>
            <p:cNvPr id="9" name="组合 8">
              <a:extLst>
                <a:ext uri="{FF2B5EF4-FFF2-40B4-BE49-F238E27FC236}">
                  <a16:creationId xmlns:a16="http://schemas.microsoft.com/office/drawing/2014/main" id="{C7F1D2E3-7853-42D3-8F70-922868E750AE}"/>
                </a:ext>
              </a:extLst>
            </p:cNvPr>
            <p:cNvGrpSpPr/>
            <p:nvPr/>
          </p:nvGrpSpPr>
          <p:grpSpPr>
            <a:xfrm>
              <a:off x="6264766" y="2963657"/>
              <a:ext cx="912086" cy="954105"/>
              <a:chOff x="3842842" y="2963657"/>
              <a:chExt cx="912086" cy="954105"/>
            </a:xfrm>
          </p:grpSpPr>
          <p:sp>
            <p:nvSpPr>
              <p:cNvPr id="11" name="椭圆 10">
                <a:extLst>
                  <a:ext uri="{FF2B5EF4-FFF2-40B4-BE49-F238E27FC236}">
                    <a16:creationId xmlns:a16="http://schemas.microsoft.com/office/drawing/2014/main" id="{3768E7B2-9DAB-48CD-B156-320F1EC491FE}"/>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7F3104C-132F-41A4-AF2A-7DF93E9023A3}"/>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10" name="图片 9">
              <a:extLst>
                <a:ext uri="{FF2B5EF4-FFF2-40B4-BE49-F238E27FC236}">
                  <a16:creationId xmlns:a16="http://schemas.microsoft.com/office/drawing/2014/main" id="{62A7160F-55A1-4DC3-ABB9-05C740B08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762" y="2708231"/>
              <a:ext cx="87153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12">
            <a:extLst>
              <a:ext uri="{FF2B5EF4-FFF2-40B4-BE49-F238E27FC236}">
                <a16:creationId xmlns:a16="http://schemas.microsoft.com/office/drawing/2014/main" id="{B04CFCC4-F66B-4199-BAAE-6D801FABB079}"/>
              </a:ext>
            </a:extLst>
          </p:cNvPr>
          <p:cNvGrpSpPr/>
          <p:nvPr/>
        </p:nvGrpSpPr>
        <p:grpSpPr>
          <a:xfrm>
            <a:off x="8699844" y="2197006"/>
            <a:ext cx="912086" cy="1091903"/>
            <a:chOff x="5650234" y="4141858"/>
            <a:chExt cx="912086" cy="1091903"/>
          </a:xfrm>
        </p:grpSpPr>
        <p:grpSp>
          <p:nvGrpSpPr>
            <p:cNvPr id="14" name="组合 13">
              <a:extLst>
                <a:ext uri="{FF2B5EF4-FFF2-40B4-BE49-F238E27FC236}">
                  <a16:creationId xmlns:a16="http://schemas.microsoft.com/office/drawing/2014/main" id="{B58E8078-19F0-49ED-B08B-F9B9C4C37668}"/>
                </a:ext>
              </a:extLst>
            </p:cNvPr>
            <p:cNvGrpSpPr/>
            <p:nvPr/>
          </p:nvGrpSpPr>
          <p:grpSpPr>
            <a:xfrm>
              <a:off x="5650234" y="4279656"/>
              <a:ext cx="912086" cy="954105"/>
              <a:chOff x="3842842" y="2963657"/>
              <a:chExt cx="912086" cy="954105"/>
            </a:xfrm>
          </p:grpSpPr>
          <p:sp>
            <p:nvSpPr>
              <p:cNvPr id="16" name="椭圆 15">
                <a:extLst>
                  <a:ext uri="{FF2B5EF4-FFF2-40B4-BE49-F238E27FC236}">
                    <a16:creationId xmlns:a16="http://schemas.microsoft.com/office/drawing/2014/main" id="{824C28BB-4BC8-4622-927D-9DEEA37BAE7D}"/>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19CECE0-27A7-4A7C-ACD0-F392D06A7B78}"/>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15" name="Picture 777" descr="access_point_stylized_small">
              <a:extLst>
                <a:ext uri="{FF2B5EF4-FFF2-40B4-BE49-F238E27FC236}">
                  <a16:creationId xmlns:a16="http://schemas.microsoft.com/office/drawing/2014/main" id="{B7560DDB-E25D-4CA4-A036-75882EEBE3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992" y="4141858"/>
              <a:ext cx="709126" cy="58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组合 17">
            <a:extLst>
              <a:ext uri="{FF2B5EF4-FFF2-40B4-BE49-F238E27FC236}">
                <a16:creationId xmlns:a16="http://schemas.microsoft.com/office/drawing/2014/main" id="{8A54D022-9F7A-4641-B820-59F9B6989425}"/>
              </a:ext>
            </a:extLst>
          </p:cNvPr>
          <p:cNvGrpSpPr/>
          <p:nvPr/>
        </p:nvGrpSpPr>
        <p:grpSpPr>
          <a:xfrm>
            <a:off x="8659368" y="5348443"/>
            <a:ext cx="945862" cy="1054850"/>
            <a:chOff x="3202826" y="4655129"/>
            <a:chExt cx="945862" cy="1054850"/>
          </a:xfrm>
        </p:grpSpPr>
        <p:grpSp>
          <p:nvGrpSpPr>
            <p:cNvPr id="19" name="组合 18">
              <a:extLst>
                <a:ext uri="{FF2B5EF4-FFF2-40B4-BE49-F238E27FC236}">
                  <a16:creationId xmlns:a16="http://schemas.microsoft.com/office/drawing/2014/main" id="{BEA860B7-C87A-4A9C-98D1-828300E6B507}"/>
                </a:ext>
              </a:extLst>
            </p:cNvPr>
            <p:cNvGrpSpPr/>
            <p:nvPr/>
          </p:nvGrpSpPr>
          <p:grpSpPr>
            <a:xfrm>
              <a:off x="3202826" y="4755874"/>
              <a:ext cx="912086" cy="954105"/>
              <a:chOff x="3842842" y="2963657"/>
              <a:chExt cx="912086" cy="954105"/>
            </a:xfrm>
          </p:grpSpPr>
          <p:sp>
            <p:nvSpPr>
              <p:cNvPr id="21" name="椭圆 20">
                <a:extLst>
                  <a:ext uri="{FF2B5EF4-FFF2-40B4-BE49-F238E27FC236}">
                    <a16:creationId xmlns:a16="http://schemas.microsoft.com/office/drawing/2014/main" id="{62A58A24-83EA-47F6-B9FB-E9D90AAB79BD}"/>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135884A-6EC3-4160-8BE2-8C01CA58C559}"/>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0" name="图片 129">
              <a:extLst>
                <a:ext uri="{FF2B5EF4-FFF2-40B4-BE49-F238E27FC236}">
                  <a16:creationId xmlns:a16="http://schemas.microsoft.com/office/drawing/2014/main" id="{ACB6553B-68CE-40FC-8C5B-7F20BC96C8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0003" y="4655129"/>
              <a:ext cx="898685" cy="6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组合 22">
            <a:extLst>
              <a:ext uri="{FF2B5EF4-FFF2-40B4-BE49-F238E27FC236}">
                <a16:creationId xmlns:a16="http://schemas.microsoft.com/office/drawing/2014/main" id="{67D2F766-9AB1-4A4F-97B8-01407007DBEC}"/>
              </a:ext>
            </a:extLst>
          </p:cNvPr>
          <p:cNvGrpSpPr/>
          <p:nvPr/>
        </p:nvGrpSpPr>
        <p:grpSpPr>
          <a:xfrm>
            <a:off x="6768294" y="3556879"/>
            <a:ext cx="950653" cy="1287880"/>
            <a:chOff x="1315981" y="3960434"/>
            <a:chExt cx="950653" cy="1287880"/>
          </a:xfrm>
        </p:grpSpPr>
        <p:grpSp>
          <p:nvGrpSpPr>
            <p:cNvPr id="24" name="组合 23">
              <a:extLst>
                <a:ext uri="{FF2B5EF4-FFF2-40B4-BE49-F238E27FC236}">
                  <a16:creationId xmlns:a16="http://schemas.microsoft.com/office/drawing/2014/main" id="{43209243-9E45-4562-A3A2-FD50067E25FF}"/>
                </a:ext>
              </a:extLst>
            </p:cNvPr>
            <p:cNvGrpSpPr/>
            <p:nvPr/>
          </p:nvGrpSpPr>
          <p:grpSpPr>
            <a:xfrm>
              <a:off x="1335265" y="4294209"/>
              <a:ext cx="912086" cy="954105"/>
              <a:chOff x="3842842" y="2963657"/>
              <a:chExt cx="912086" cy="954105"/>
            </a:xfrm>
          </p:grpSpPr>
          <p:sp>
            <p:nvSpPr>
              <p:cNvPr id="26" name="椭圆 25">
                <a:extLst>
                  <a:ext uri="{FF2B5EF4-FFF2-40B4-BE49-F238E27FC236}">
                    <a16:creationId xmlns:a16="http://schemas.microsoft.com/office/drawing/2014/main" id="{50B816F0-18FE-4F8E-92AC-E6A670575F2D}"/>
                  </a:ext>
                </a:extLst>
              </p:cNvPr>
              <p:cNvSpPr/>
              <p:nvPr/>
            </p:nvSpPr>
            <p:spPr>
              <a:xfrm>
                <a:off x="3842842" y="2963657"/>
                <a:ext cx="912086" cy="912086"/>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ABE2407-AA30-4ABB-B6BF-6F2224AC0472}"/>
                  </a:ext>
                </a:extLst>
              </p:cNvPr>
              <p:cNvSpPr/>
              <p:nvPr/>
            </p:nvSpPr>
            <p:spPr>
              <a:xfrm>
                <a:off x="4114912" y="3456097"/>
                <a:ext cx="572464" cy="461665"/>
              </a:xfrm>
              <a:prstGeom prst="rect">
                <a:avLst/>
              </a:prstGeom>
            </p:spPr>
            <p:txBody>
              <a:bodyPr wrap="square">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a:t>
                </a:r>
                <a:endParaRPr lang="zh-CN" altLang="en-US" sz="2400" dirty="0"/>
              </a:p>
            </p:txBody>
          </p:sp>
        </p:grpSp>
        <p:pic>
          <p:nvPicPr>
            <p:cNvPr id="25" name="图片 152">
              <a:extLst>
                <a:ext uri="{FF2B5EF4-FFF2-40B4-BE49-F238E27FC236}">
                  <a16:creationId xmlns:a16="http://schemas.microsoft.com/office/drawing/2014/main" id="{D0B2B276-C4A3-42E7-8ACE-4365722AC6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5981" y="3960434"/>
              <a:ext cx="950653" cy="95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8" name="直接箭头连接符 27">
            <a:extLst>
              <a:ext uri="{FF2B5EF4-FFF2-40B4-BE49-F238E27FC236}">
                <a16:creationId xmlns:a16="http://schemas.microsoft.com/office/drawing/2014/main" id="{E8B83347-6074-4E89-8D10-3FCA6D5EE119}"/>
              </a:ext>
            </a:extLst>
          </p:cNvPr>
          <p:cNvCxnSpPr/>
          <p:nvPr/>
        </p:nvCxnSpPr>
        <p:spPr>
          <a:xfrm flipV="1">
            <a:off x="9640305" y="4325543"/>
            <a:ext cx="1031380" cy="1"/>
          </a:xfrm>
          <a:prstGeom prst="straightConnector1">
            <a:avLst/>
          </a:prstGeom>
          <a:ln w="381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0A354BA-BAEF-429F-BF2E-B090DC48E6E5}"/>
              </a:ext>
            </a:extLst>
          </p:cNvPr>
          <p:cNvCxnSpPr/>
          <p:nvPr/>
        </p:nvCxnSpPr>
        <p:spPr>
          <a:xfrm flipV="1">
            <a:off x="9152234" y="3218572"/>
            <a:ext cx="0" cy="473596"/>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509AA76-91CC-42C2-85B4-457B704E1C17}"/>
              </a:ext>
            </a:extLst>
          </p:cNvPr>
          <p:cNvCxnSpPr/>
          <p:nvPr/>
        </p:nvCxnSpPr>
        <p:spPr>
          <a:xfrm flipH="1">
            <a:off x="7709938" y="4338855"/>
            <a:ext cx="961326"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2503997-9E9D-4D18-88B4-FFE23299FBA2}"/>
              </a:ext>
            </a:extLst>
          </p:cNvPr>
          <p:cNvCxnSpPr/>
          <p:nvPr/>
        </p:nvCxnSpPr>
        <p:spPr>
          <a:xfrm>
            <a:off x="9115411" y="4800520"/>
            <a:ext cx="0" cy="71208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04C53A9-E2EB-42B5-9B28-7DFF16350283}"/>
              </a:ext>
            </a:extLst>
          </p:cNvPr>
          <p:cNvCxnSpPr/>
          <p:nvPr/>
        </p:nvCxnSpPr>
        <p:spPr>
          <a:xfrm>
            <a:off x="9816448" y="2950680"/>
            <a:ext cx="1012768" cy="72939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B6365F9-E47D-4238-B158-D3C7DE7E6370}"/>
              </a:ext>
            </a:extLst>
          </p:cNvPr>
          <p:cNvCxnSpPr/>
          <p:nvPr/>
        </p:nvCxnSpPr>
        <p:spPr>
          <a:xfrm flipH="1" flipV="1">
            <a:off x="9673302" y="3127033"/>
            <a:ext cx="965385" cy="719382"/>
          </a:xfrm>
          <a:prstGeom prst="straightConnector1">
            <a:avLst/>
          </a:prstGeom>
          <a:ln w="38100">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34" name="Text Box 79">
            <a:extLst>
              <a:ext uri="{FF2B5EF4-FFF2-40B4-BE49-F238E27FC236}">
                <a16:creationId xmlns:a16="http://schemas.microsoft.com/office/drawing/2014/main" id="{15F26DD1-7D4A-4614-8EF9-F6B19E407F16}"/>
              </a:ext>
            </a:extLst>
          </p:cNvPr>
          <p:cNvSpPr txBox="1">
            <a:spLocks noChangeArrowheads="1"/>
          </p:cNvSpPr>
          <p:nvPr/>
        </p:nvSpPr>
        <p:spPr bwMode="auto">
          <a:xfrm>
            <a:off x="1340100" y="2679459"/>
            <a:ext cx="5557528"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那混合体系架构自然而然就是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体系架构和</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P2P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体系架构的混合体喽。</a:t>
            </a:r>
          </a:p>
        </p:txBody>
      </p:sp>
    </p:spTree>
    <p:extLst>
      <p:ext uri="{BB962C8B-B14F-4D97-AF65-F5344CB8AC3E}">
        <p14:creationId xmlns:p14="http://schemas.microsoft.com/office/powerpoint/2010/main" val="202079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4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53" presetClass="entr" presetSubtype="16" fill="hold"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arn(outHorizontal)">
                                      <p:cBhvr>
                                        <p:cTn id="34" dur="500"/>
                                        <p:tgtEl>
                                          <p:spTgt spid="28"/>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down)">
                                      <p:cBhvr>
                                        <p:cTn id="38" dur="500"/>
                                        <p:tgtEl>
                                          <p:spTgt spid="29"/>
                                        </p:tgtEl>
                                      </p:cBhvr>
                                    </p:animEffect>
                                  </p:childTnLst>
                                </p:cTn>
                              </p:par>
                              <p:par>
                                <p:cTn id="39" presetID="22" presetClass="entr" presetSubtype="2"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right)">
                                      <p:cBhvr>
                                        <p:cTn id="41" dur="500"/>
                                        <p:tgtEl>
                                          <p:spTgt spid="30"/>
                                        </p:tgtEl>
                                      </p:cBhvr>
                                    </p:animEffect>
                                  </p:childTnLst>
                                </p:cTn>
                              </p:par>
                              <p:par>
                                <p:cTn id="42" presetID="22" presetClass="entr" presetSubtype="2"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righ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right)">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应用需要网络提供什么样的服务？</a:t>
            </a:r>
          </a:p>
        </p:txBody>
      </p:sp>
      <p:grpSp>
        <p:nvGrpSpPr>
          <p:cNvPr id="4" name="组合 3">
            <a:extLst>
              <a:ext uri="{FF2B5EF4-FFF2-40B4-BE49-F238E27FC236}">
                <a16:creationId xmlns:a16="http://schemas.microsoft.com/office/drawing/2014/main" id="{661544A8-D7CC-4F26-9158-B9FC78B6786C}"/>
              </a:ext>
            </a:extLst>
          </p:cNvPr>
          <p:cNvGrpSpPr/>
          <p:nvPr/>
        </p:nvGrpSpPr>
        <p:grpSpPr>
          <a:xfrm>
            <a:off x="2165160" y="3197057"/>
            <a:ext cx="3280206" cy="584775"/>
            <a:chOff x="1263765" y="4127662"/>
            <a:chExt cx="2742830" cy="584775"/>
          </a:xfrm>
        </p:grpSpPr>
        <p:sp>
          <p:nvSpPr>
            <p:cNvPr id="5" name="矩形: 圆角 4">
              <a:extLst>
                <a:ext uri="{FF2B5EF4-FFF2-40B4-BE49-F238E27FC236}">
                  <a16:creationId xmlns:a16="http://schemas.microsoft.com/office/drawing/2014/main" id="{1426FC08-AE13-4DFF-94F8-4933534AB2A9}"/>
                </a:ext>
              </a:extLst>
            </p:cNvPr>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 name="矩形 5">
              <a:extLst>
                <a:ext uri="{FF2B5EF4-FFF2-40B4-BE49-F238E27FC236}">
                  <a16:creationId xmlns:a16="http://schemas.microsoft.com/office/drawing/2014/main" id="{6F07B38C-AEF5-482B-90C9-225FC87F0962}"/>
                </a:ext>
              </a:extLst>
            </p:cNvPr>
            <p:cNvSpPr/>
            <p:nvPr/>
          </p:nvSpPr>
          <p:spPr>
            <a:xfrm>
              <a:off x="1263765" y="4203071"/>
              <a:ext cx="274282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数据的可靠传输</a:t>
              </a:r>
            </a:p>
          </p:txBody>
        </p:sp>
      </p:grpSp>
      <p:grpSp>
        <p:nvGrpSpPr>
          <p:cNvPr id="7" name="组合 6">
            <a:extLst>
              <a:ext uri="{FF2B5EF4-FFF2-40B4-BE49-F238E27FC236}">
                <a16:creationId xmlns:a16="http://schemas.microsoft.com/office/drawing/2014/main" id="{D52313D7-14F0-4DD1-A00F-FD7E1BF74830}"/>
              </a:ext>
            </a:extLst>
          </p:cNvPr>
          <p:cNvGrpSpPr/>
          <p:nvPr/>
        </p:nvGrpSpPr>
        <p:grpSpPr>
          <a:xfrm>
            <a:off x="7074511" y="3192562"/>
            <a:ext cx="3280206" cy="584775"/>
            <a:chOff x="1263765" y="4127662"/>
            <a:chExt cx="2742830" cy="584775"/>
          </a:xfrm>
        </p:grpSpPr>
        <p:sp>
          <p:nvSpPr>
            <p:cNvPr id="8" name="矩形: 圆角 7">
              <a:extLst>
                <a:ext uri="{FF2B5EF4-FFF2-40B4-BE49-F238E27FC236}">
                  <a16:creationId xmlns:a16="http://schemas.microsoft.com/office/drawing/2014/main" id="{2FE2B172-FB2D-40D4-9C9E-B6161224F903}"/>
                </a:ext>
              </a:extLst>
            </p:cNvPr>
            <p:cNvSpPr/>
            <p:nvPr/>
          </p:nvSpPr>
          <p:spPr>
            <a:xfrm>
              <a:off x="1263767" y="4127662"/>
              <a:ext cx="2742828" cy="584775"/>
            </a:xfrm>
            <a:prstGeom prst="roundRect">
              <a:avLst>
                <a:gd name="adj" fmla="val 50000"/>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矩形 8">
              <a:extLst>
                <a:ext uri="{FF2B5EF4-FFF2-40B4-BE49-F238E27FC236}">
                  <a16:creationId xmlns:a16="http://schemas.microsoft.com/office/drawing/2014/main" id="{AA0044A2-83E9-4017-BC76-A9083DE0FA31}"/>
                </a:ext>
              </a:extLst>
            </p:cNvPr>
            <p:cNvSpPr/>
            <p:nvPr/>
          </p:nvSpPr>
          <p:spPr>
            <a:xfrm>
              <a:off x="1263765" y="4203071"/>
              <a:ext cx="274282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带宽的自动控制</a:t>
              </a:r>
            </a:p>
          </p:txBody>
        </p:sp>
      </p:grpSp>
      <p:grpSp>
        <p:nvGrpSpPr>
          <p:cNvPr id="10" name="组合 9">
            <a:extLst>
              <a:ext uri="{FF2B5EF4-FFF2-40B4-BE49-F238E27FC236}">
                <a16:creationId xmlns:a16="http://schemas.microsoft.com/office/drawing/2014/main" id="{D3013DCE-FD88-45FE-9F18-6435D7E9E1E1}"/>
              </a:ext>
            </a:extLst>
          </p:cNvPr>
          <p:cNvGrpSpPr/>
          <p:nvPr/>
        </p:nvGrpSpPr>
        <p:grpSpPr>
          <a:xfrm>
            <a:off x="2165159" y="4428210"/>
            <a:ext cx="3280206" cy="584775"/>
            <a:chOff x="1263765" y="4127662"/>
            <a:chExt cx="2742830" cy="584775"/>
          </a:xfrm>
        </p:grpSpPr>
        <p:sp>
          <p:nvSpPr>
            <p:cNvPr id="11" name="矩形: 圆角 10">
              <a:extLst>
                <a:ext uri="{FF2B5EF4-FFF2-40B4-BE49-F238E27FC236}">
                  <a16:creationId xmlns:a16="http://schemas.microsoft.com/office/drawing/2014/main" id="{4B66C419-ECE7-42ED-BF6E-3A51C662C883}"/>
                </a:ext>
              </a:extLst>
            </p:cNvPr>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矩形 11">
              <a:extLst>
                <a:ext uri="{FF2B5EF4-FFF2-40B4-BE49-F238E27FC236}">
                  <a16:creationId xmlns:a16="http://schemas.microsoft.com/office/drawing/2014/main" id="{88B01E1F-DC9D-483E-95E0-7E1E5DC95B93}"/>
                </a:ext>
              </a:extLst>
            </p:cNvPr>
            <p:cNvSpPr/>
            <p:nvPr/>
          </p:nvSpPr>
          <p:spPr>
            <a:xfrm>
              <a:off x="1263765" y="4203071"/>
              <a:ext cx="274282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传输和反馈的实时性</a:t>
              </a:r>
            </a:p>
          </p:txBody>
        </p:sp>
      </p:grpSp>
      <p:grpSp>
        <p:nvGrpSpPr>
          <p:cNvPr id="13" name="组合 12">
            <a:extLst>
              <a:ext uri="{FF2B5EF4-FFF2-40B4-BE49-F238E27FC236}">
                <a16:creationId xmlns:a16="http://schemas.microsoft.com/office/drawing/2014/main" id="{6EE6676C-ACDB-4B01-9194-7E35D10E099E}"/>
              </a:ext>
            </a:extLst>
          </p:cNvPr>
          <p:cNvGrpSpPr/>
          <p:nvPr/>
        </p:nvGrpSpPr>
        <p:grpSpPr>
          <a:xfrm>
            <a:off x="7074511" y="4442063"/>
            <a:ext cx="3280206" cy="584775"/>
            <a:chOff x="1263765" y="4127662"/>
            <a:chExt cx="2742830" cy="584775"/>
          </a:xfrm>
        </p:grpSpPr>
        <p:sp>
          <p:nvSpPr>
            <p:cNvPr id="14" name="矩形: 圆角 13">
              <a:extLst>
                <a:ext uri="{FF2B5EF4-FFF2-40B4-BE49-F238E27FC236}">
                  <a16:creationId xmlns:a16="http://schemas.microsoft.com/office/drawing/2014/main" id="{86A7165E-545F-4387-B715-490C1BEC19C7}"/>
                </a:ext>
              </a:extLst>
            </p:cNvPr>
            <p:cNvSpPr/>
            <p:nvPr/>
          </p:nvSpPr>
          <p:spPr>
            <a:xfrm>
              <a:off x="1263767" y="4127662"/>
              <a:ext cx="2742828" cy="584775"/>
            </a:xfrm>
            <a:prstGeom prst="roundRect">
              <a:avLst>
                <a:gd name="adj" fmla="val 50000"/>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矩形 14">
              <a:extLst>
                <a:ext uri="{FF2B5EF4-FFF2-40B4-BE49-F238E27FC236}">
                  <a16:creationId xmlns:a16="http://schemas.microsoft.com/office/drawing/2014/main" id="{0A612EF1-B42C-4732-B741-8B62DDD301A6}"/>
                </a:ext>
              </a:extLst>
            </p:cNvPr>
            <p:cNvSpPr/>
            <p:nvPr/>
          </p:nvSpPr>
          <p:spPr>
            <a:xfrm>
              <a:off x="1263765" y="4203071"/>
              <a:ext cx="274282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安全性</a:t>
              </a:r>
            </a:p>
          </p:txBody>
        </p:sp>
      </p:grpSp>
    </p:spTree>
    <p:extLst>
      <p:ext uri="{BB962C8B-B14F-4D97-AF65-F5344CB8AC3E}">
        <p14:creationId xmlns:p14="http://schemas.microsoft.com/office/powerpoint/2010/main" val="307227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常见应用程序对传输服务的要求</a:t>
            </a:r>
          </a:p>
        </p:txBody>
      </p:sp>
      <p:sp>
        <p:nvSpPr>
          <p:cNvPr id="4" name="Text Box 5">
            <a:extLst>
              <a:ext uri="{FF2B5EF4-FFF2-40B4-BE49-F238E27FC236}">
                <a16:creationId xmlns:a16="http://schemas.microsoft.com/office/drawing/2014/main" id="{17F68408-D195-402E-8C21-A2323077ABD5}"/>
              </a:ext>
            </a:extLst>
          </p:cNvPr>
          <p:cNvSpPr txBox="1">
            <a:spLocks noChangeArrowheads="1"/>
          </p:cNvSpPr>
          <p:nvPr/>
        </p:nvSpPr>
        <p:spPr bwMode="auto">
          <a:xfrm>
            <a:off x="4258102" y="2676007"/>
            <a:ext cx="15509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数据丢失</a:t>
            </a:r>
          </a:p>
          <a:p>
            <a:endParaRPr lang="zh-CN" altLang="en-US" sz="2000" dirty="0">
              <a:ea typeface="楷体" panose="02010609060101010101" pitchFamily="49" charset="-122"/>
              <a:cs typeface="Arial" panose="020B0604020202020204" pitchFamily="34" charset="0"/>
            </a:endParaRPr>
          </a:p>
          <a:p>
            <a:r>
              <a:rPr lang="zh-CN" altLang="en-US" sz="2000" dirty="0">
                <a:ea typeface="楷体" panose="02010609060101010101" pitchFamily="49" charset="-122"/>
                <a:cs typeface="Arial" panose="020B0604020202020204" pitchFamily="34" charset="0"/>
              </a:rPr>
              <a:t>不丢失</a:t>
            </a:r>
          </a:p>
          <a:p>
            <a:r>
              <a:rPr lang="zh-CN" altLang="en-US" sz="2000" dirty="0">
                <a:ea typeface="楷体" panose="02010609060101010101" pitchFamily="49" charset="-122"/>
                <a:cs typeface="Arial" panose="020B0604020202020204" pitchFamily="34" charset="0"/>
              </a:rPr>
              <a:t>不丢失</a:t>
            </a:r>
          </a:p>
          <a:p>
            <a:r>
              <a:rPr lang="zh-CN" altLang="en-US" sz="2000" dirty="0">
                <a:ea typeface="楷体" panose="02010609060101010101" pitchFamily="49" charset="-122"/>
                <a:cs typeface="Arial" panose="020B0604020202020204" pitchFamily="34" charset="0"/>
              </a:rPr>
              <a:t>不丢失</a:t>
            </a:r>
          </a:p>
          <a:p>
            <a:r>
              <a:rPr lang="zh-CN" altLang="en-US" sz="2000" dirty="0">
                <a:ea typeface="楷体" panose="02010609060101010101" pitchFamily="49" charset="-122"/>
                <a:cs typeface="Arial" panose="020B0604020202020204" pitchFamily="34" charset="0"/>
              </a:rPr>
              <a:t>允许丢失</a:t>
            </a:r>
          </a:p>
          <a:p>
            <a:r>
              <a:rPr lang="zh-CN" altLang="en-US" sz="2000" dirty="0">
                <a:ea typeface="楷体" panose="02010609060101010101" pitchFamily="49" charset="-122"/>
                <a:cs typeface="Arial" panose="020B0604020202020204" pitchFamily="34" charset="0"/>
              </a:rPr>
              <a:t>允许丢失</a:t>
            </a:r>
          </a:p>
          <a:p>
            <a:r>
              <a:rPr lang="zh-CN" altLang="en-US" sz="2000" dirty="0">
                <a:ea typeface="楷体" panose="02010609060101010101" pitchFamily="49" charset="-122"/>
                <a:cs typeface="Arial" panose="020B0604020202020204" pitchFamily="34" charset="0"/>
              </a:rPr>
              <a:t>允许丢失</a:t>
            </a:r>
          </a:p>
          <a:p>
            <a:r>
              <a:rPr lang="zh-CN" altLang="en-US" sz="2000" dirty="0">
                <a:ea typeface="楷体" panose="02010609060101010101" pitchFamily="49" charset="-122"/>
                <a:cs typeface="Arial" panose="020B0604020202020204" pitchFamily="34" charset="0"/>
              </a:rPr>
              <a:t>允许丢失</a:t>
            </a:r>
          </a:p>
          <a:p>
            <a:r>
              <a:rPr lang="zh-CN" altLang="en-US" sz="2000" dirty="0">
                <a:ea typeface="楷体" panose="02010609060101010101" pitchFamily="49" charset="-122"/>
                <a:cs typeface="Arial" panose="020B0604020202020204" pitchFamily="34" charset="0"/>
              </a:rPr>
              <a:t>不丢失</a:t>
            </a:r>
          </a:p>
        </p:txBody>
      </p:sp>
      <p:sp>
        <p:nvSpPr>
          <p:cNvPr id="5" name="Text Box 4">
            <a:extLst>
              <a:ext uri="{FF2B5EF4-FFF2-40B4-BE49-F238E27FC236}">
                <a16:creationId xmlns:a16="http://schemas.microsoft.com/office/drawing/2014/main" id="{01445C90-1274-4665-971F-7253CC52B3F6}"/>
              </a:ext>
            </a:extLst>
          </p:cNvPr>
          <p:cNvSpPr txBox="1">
            <a:spLocks noChangeArrowheads="1"/>
          </p:cNvSpPr>
          <p:nvPr/>
        </p:nvSpPr>
        <p:spPr bwMode="auto">
          <a:xfrm>
            <a:off x="1911575" y="2676007"/>
            <a:ext cx="186372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应用程序</a:t>
            </a:r>
          </a:p>
          <a:p>
            <a:pPr algn="r"/>
            <a:endParaRPr lang="zh-CN" altLang="en-US" sz="2000" b="1" dirty="0">
              <a:ea typeface="楷体" panose="02010609060101010101" pitchFamily="49" charset="-122"/>
              <a:cs typeface="Arial" panose="020B0604020202020204" pitchFamily="34" charset="0"/>
            </a:endParaRPr>
          </a:p>
          <a:p>
            <a:pPr algn="r"/>
            <a:r>
              <a:rPr lang="zh-CN" altLang="en-US" sz="2000" b="1" dirty="0">
                <a:ea typeface="楷体" panose="02010609060101010101" pitchFamily="49" charset="-122"/>
                <a:cs typeface="Arial" panose="020B0604020202020204" pitchFamily="34" charset="0"/>
              </a:rPr>
              <a:t>文件传输</a:t>
            </a:r>
          </a:p>
          <a:p>
            <a:pPr algn="r"/>
            <a:r>
              <a:rPr lang="en-US" altLang="zh-CN" sz="2000" b="1" dirty="0">
                <a:ea typeface="楷体" panose="02010609060101010101" pitchFamily="49" charset="-122"/>
                <a:cs typeface="Arial" panose="020B0604020202020204" pitchFamily="34" charset="0"/>
              </a:rPr>
              <a:t>e-mail</a:t>
            </a:r>
          </a:p>
          <a:p>
            <a:pPr algn="r"/>
            <a:r>
              <a:rPr lang="en-US" altLang="zh-CN" sz="2000" b="1" dirty="0">
                <a:ea typeface="楷体" panose="02010609060101010101" pitchFamily="49" charset="-122"/>
                <a:cs typeface="Arial" panose="020B0604020202020204" pitchFamily="34" charset="0"/>
              </a:rPr>
              <a:t>Web </a:t>
            </a:r>
            <a:r>
              <a:rPr lang="zh-CN" altLang="en-US" sz="2000" b="1" dirty="0">
                <a:ea typeface="楷体" panose="02010609060101010101" pitchFamily="49" charset="-122"/>
                <a:cs typeface="Arial" panose="020B0604020202020204" pitchFamily="34" charset="0"/>
              </a:rPr>
              <a:t>网页</a:t>
            </a:r>
          </a:p>
          <a:p>
            <a:pPr algn="r"/>
            <a:r>
              <a:rPr lang="zh-CN" altLang="en-US" sz="2000" b="1" dirty="0">
                <a:ea typeface="楷体" panose="02010609060101010101" pitchFamily="49" charset="-122"/>
                <a:cs typeface="Arial" panose="020B0604020202020204" pitchFamily="34" charset="0"/>
              </a:rPr>
              <a:t>实时音频</a:t>
            </a:r>
            <a:r>
              <a:rPr lang="en-US" altLang="zh-CN" sz="2000" b="1" dirty="0">
                <a:ea typeface="楷体" panose="02010609060101010101" pitchFamily="49" charset="-122"/>
                <a:cs typeface="Arial" panose="020B0604020202020204" pitchFamily="34" charset="0"/>
              </a:rPr>
              <a:t>/</a:t>
            </a:r>
            <a:r>
              <a:rPr lang="zh-CN" altLang="en-US" sz="2000" b="1" dirty="0">
                <a:ea typeface="楷体" panose="02010609060101010101" pitchFamily="49" charset="-122"/>
                <a:cs typeface="Arial" panose="020B0604020202020204" pitchFamily="34" charset="0"/>
              </a:rPr>
              <a:t>视频</a:t>
            </a:r>
          </a:p>
          <a:p>
            <a:pPr algn="r"/>
            <a:endParaRPr lang="zh-CN" altLang="en-US" sz="2000" b="1" dirty="0">
              <a:ea typeface="楷体" panose="02010609060101010101" pitchFamily="49" charset="-122"/>
              <a:cs typeface="Arial" panose="020B0604020202020204" pitchFamily="34" charset="0"/>
            </a:endParaRPr>
          </a:p>
          <a:p>
            <a:pPr algn="r"/>
            <a:r>
              <a:rPr lang="zh-CN" altLang="en-US" sz="2000" b="1" dirty="0">
                <a:ea typeface="楷体" panose="02010609060101010101" pitchFamily="49" charset="-122"/>
                <a:cs typeface="Arial" panose="020B0604020202020204" pitchFamily="34" charset="0"/>
              </a:rPr>
              <a:t>存储音频</a:t>
            </a:r>
            <a:r>
              <a:rPr lang="en-US" altLang="zh-CN" sz="2000" b="1" dirty="0">
                <a:ea typeface="楷体" panose="02010609060101010101" pitchFamily="49" charset="-122"/>
                <a:cs typeface="Arial" panose="020B0604020202020204" pitchFamily="34" charset="0"/>
              </a:rPr>
              <a:t>/</a:t>
            </a:r>
            <a:r>
              <a:rPr lang="zh-CN" altLang="en-US" sz="2000" b="1" dirty="0">
                <a:ea typeface="楷体" panose="02010609060101010101" pitchFamily="49" charset="-122"/>
                <a:cs typeface="Arial" panose="020B0604020202020204" pitchFamily="34" charset="0"/>
              </a:rPr>
              <a:t>视频</a:t>
            </a:r>
          </a:p>
          <a:p>
            <a:pPr algn="r"/>
            <a:r>
              <a:rPr lang="zh-CN" altLang="en-US" sz="2000" b="1" dirty="0">
                <a:ea typeface="楷体" panose="02010609060101010101" pitchFamily="49" charset="-122"/>
                <a:cs typeface="Arial" panose="020B0604020202020204" pitchFamily="34" charset="0"/>
              </a:rPr>
              <a:t>交互式游戏</a:t>
            </a:r>
          </a:p>
          <a:p>
            <a:pPr algn="r"/>
            <a:r>
              <a:rPr lang="zh-CN" altLang="en-US" sz="2000" b="1" dirty="0">
                <a:ea typeface="楷体" panose="02010609060101010101" pitchFamily="49" charset="-122"/>
                <a:cs typeface="Arial" panose="020B0604020202020204" pitchFamily="34" charset="0"/>
              </a:rPr>
              <a:t>金融应用</a:t>
            </a:r>
          </a:p>
        </p:txBody>
      </p:sp>
      <p:sp>
        <p:nvSpPr>
          <p:cNvPr id="6" name="Text Box 6">
            <a:extLst>
              <a:ext uri="{FF2B5EF4-FFF2-40B4-BE49-F238E27FC236}">
                <a16:creationId xmlns:a16="http://schemas.microsoft.com/office/drawing/2014/main" id="{9FEEB91E-8ED7-4750-9D09-1CB7CC54332B}"/>
              </a:ext>
            </a:extLst>
          </p:cNvPr>
          <p:cNvSpPr txBox="1">
            <a:spLocks noChangeArrowheads="1"/>
          </p:cNvSpPr>
          <p:nvPr/>
        </p:nvSpPr>
        <p:spPr bwMode="auto">
          <a:xfrm>
            <a:off x="6097554" y="2676007"/>
            <a:ext cx="206216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带宽</a:t>
            </a:r>
          </a:p>
          <a:p>
            <a:endParaRPr lang="zh-CN" altLang="en-US" sz="2000" dirty="0">
              <a:ea typeface="楷体" panose="02010609060101010101" pitchFamily="49" charset="-122"/>
              <a:cs typeface="Arial" panose="020B0604020202020204" pitchFamily="34" charset="0"/>
            </a:endParaRPr>
          </a:p>
          <a:p>
            <a:r>
              <a:rPr lang="zh-CN" altLang="en-US" sz="2000" dirty="0">
                <a:ea typeface="楷体" panose="02010609060101010101" pitchFamily="49" charset="-122"/>
                <a:cs typeface="Arial" panose="020B0604020202020204" pitchFamily="34" charset="0"/>
              </a:rPr>
              <a:t>弹性</a:t>
            </a:r>
          </a:p>
          <a:p>
            <a:r>
              <a:rPr lang="zh-CN" altLang="en-US" sz="2000" dirty="0">
                <a:ea typeface="楷体" panose="02010609060101010101" pitchFamily="49" charset="-122"/>
                <a:cs typeface="Arial" panose="020B0604020202020204" pitchFamily="34" charset="0"/>
              </a:rPr>
              <a:t>弹性</a:t>
            </a:r>
          </a:p>
          <a:p>
            <a:r>
              <a:rPr lang="zh-CN" altLang="en-US" sz="2000" dirty="0">
                <a:ea typeface="楷体" panose="02010609060101010101" pitchFamily="49" charset="-122"/>
                <a:cs typeface="Arial" panose="020B0604020202020204" pitchFamily="34" charset="0"/>
              </a:rPr>
              <a:t>弹性</a:t>
            </a:r>
          </a:p>
          <a:p>
            <a:r>
              <a:rPr lang="zh-CN" altLang="en-US" sz="2000" dirty="0">
                <a:ea typeface="楷体" panose="02010609060101010101" pitchFamily="49" charset="-122"/>
                <a:cs typeface="Arial" panose="020B0604020202020204" pitchFamily="34" charset="0"/>
              </a:rPr>
              <a:t>音频</a:t>
            </a:r>
            <a:r>
              <a:rPr lang="en-US" altLang="zh-CN" sz="2000" dirty="0">
                <a:ea typeface="楷体" panose="02010609060101010101" pitchFamily="49" charset="-122"/>
                <a:cs typeface="Arial" panose="020B0604020202020204" pitchFamily="34" charset="0"/>
              </a:rPr>
              <a:t>: 5Kb-1Mb</a:t>
            </a:r>
          </a:p>
          <a:p>
            <a:r>
              <a:rPr lang="zh-CN" altLang="en-US" sz="2000" dirty="0">
                <a:ea typeface="楷体" panose="02010609060101010101" pitchFamily="49" charset="-122"/>
                <a:cs typeface="Arial" panose="020B0604020202020204" pitchFamily="34" charset="0"/>
              </a:rPr>
              <a:t>视频</a:t>
            </a:r>
            <a:r>
              <a:rPr lang="en-US" altLang="zh-CN" sz="2000" dirty="0">
                <a:ea typeface="楷体" panose="02010609060101010101" pitchFamily="49" charset="-122"/>
                <a:cs typeface="Arial" panose="020B0604020202020204" pitchFamily="34" charset="0"/>
              </a:rPr>
              <a:t>:10Kb-5Mb</a:t>
            </a:r>
          </a:p>
          <a:p>
            <a:r>
              <a:rPr lang="zh-CN" altLang="en-US" sz="2000" dirty="0">
                <a:ea typeface="楷体" panose="02010609060101010101" pitchFamily="49" charset="-122"/>
                <a:cs typeface="Arial" panose="020B0604020202020204" pitchFamily="34" charset="0"/>
              </a:rPr>
              <a:t>同上 </a:t>
            </a:r>
          </a:p>
          <a:p>
            <a:r>
              <a:rPr lang="zh-CN" altLang="en-US" sz="2000" dirty="0">
                <a:ea typeface="楷体" panose="02010609060101010101" pitchFamily="49" charset="-122"/>
                <a:cs typeface="Arial" panose="020B0604020202020204" pitchFamily="34" charset="0"/>
              </a:rPr>
              <a:t>几 </a:t>
            </a:r>
            <a:r>
              <a:rPr lang="en-US" altLang="zh-CN" sz="2000" dirty="0" err="1">
                <a:ea typeface="楷体" panose="02010609060101010101" pitchFamily="49" charset="-122"/>
                <a:cs typeface="Arial" panose="020B0604020202020204" pitchFamily="34" charset="0"/>
              </a:rPr>
              <a:t>Kb</a:t>
            </a:r>
            <a:r>
              <a:rPr lang="en-US" altLang="zh-CN" sz="2000" dirty="0">
                <a:ea typeface="楷体" panose="02010609060101010101" pitchFamily="49" charset="-122"/>
                <a:cs typeface="Arial" panose="020B0604020202020204" pitchFamily="34" charset="0"/>
              </a:rPr>
              <a:t>/s </a:t>
            </a:r>
            <a:r>
              <a:rPr lang="zh-CN" altLang="en-US" sz="2000" dirty="0">
                <a:ea typeface="楷体" panose="02010609060101010101" pitchFamily="49" charset="-122"/>
                <a:cs typeface="Arial" panose="020B0604020202020204" pitchFamily="34" charset="0"/>
              </a:rPr>
              <a:t>以上</a:t>
            </a:r>
          </a:p>
          <a:p>
            <a:r>
              <a:rPr lang="zh-CN" altLang="en-US" sz="2000" dirty="0">
                <a:ea typeface="楷体" panose="02010609060101010101" pitchFamily="49" charset="-122"/>
                <a:cs typeface="Arial" panose="020B0604020202020204" pitchFamily="34" charset="0"/>
              </a:rPr>
              <a:t>弹性</a:t>
            </a:r>
          </a:p>
        </p:txBody>
      </p:sp>
      <p:sp>
        <p:nvSpPr>
          <p:cNvPr id="7" name="Text Box 7">
            <a:extLst>
              <a:ext uri="{FF2B5EF4-FFF2-40B4-BE49-F238E27FC236}">
                <a16:creationId xmlns:a16="http://schemas.microsoft.com/office/drawing/2014/main" id="{67E0ECDC-CC4F-47AE-AC33-43178AF125AE}"/>
              </a:ext>
            </a:extLst>
          </p:cNvPr>
          <p:cNvSpPr txBox="1">
            <a:spLocks noChangeArrowheads="1"/>
          </p:cNvSpPr>
          <p:nvPr/>
        </p:nvSpPr>
        <p:spPr bwMode="auto">
          <a:xfrm>
            <a:off x="8448181" y="2645623"/>
            <a:ext cx="2062162" cy="323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实时性</a:t>
            </a:r>
          </a:p>
          <a:p>
            <a:endParaRPr lang="zh-CN" altLang="en-US" sz="2000" dirty="0">
              <a:ea typeface="楷体" panose="02010609060101010101" pitchFamily="49" charset="-122"/>
              <a:cs typeface="Arial" panose="020B0604020202020204" pitchFamily="34" charset="0"/>
            </a:endParaRPr>
          </a:p>
          <a:p>
            <a:r>
              <a:rPr lang="zh-CN" altLang="en-US" sz="2000" dirty="0">
                <a:ea typeface="楷体" panose="02010609060101010101" pitchFamily="49" charset="-122"/>
                <a:cs typeface="Arial" panose="020B0604020202020204" pitchFamily="34" charset="0"/>
              </a:rPr>
              <a:t>无</a:t>
            </a:r>
          </a:p>
          <a:p>
            <a:r>
              <a:rPr lang="zh-CN" altLang="en-US" sz="2000" dirty="0">
                <a:ea typeface="楷体" panose="02010609060101010101" pitchFamily="49" charset="-122"/>
                <a:cs typeface="Arial" panose="020B0604020202020204" pitchFamily="34" charset="0"/>
              </a:rPr>
              <a:t>无</a:t>
            </a:r>
          </a:p>
          <a:p>
            <a:r>
              <a:rPr lang="zh-CN" altLang="en-US" sz="2000" dirty="0">
                <a:ea typeface="楷体" panose="02010609060101010101" pitchFamily="49" charset="-122"/>
                <a:cs typeface="Arial" panose="020B0604020202020204" pitchFamily="34" charset="0"/>
              </a:rPr>
              <a:t>无</a:t>
            </a:r>
          </a:p>
          <a:p>
            <a:r>
              <a:rPr lang="en-US" altLang="zh-CN" sz="2000" dirty="0">
                <a:ea typeface="楷体" panose="02010609060101010101" pitchFamily="49" charset="-122"/>
                <a:cs typeface="Arial" panose="020B0604020202020204" pitchFamily="34" charset="0"/>
              </a:rPr>
              <a:t>100 msec</a:t>
            </a:r>
          </a:p>
          <a:p>
            <a:endParaRPr lang="en-US" altLang="zh-CN" sz="2000" dirty="0">
              <a:ea typeface="楷体" panose="02010609060101010101" pitchFamily="49" charset="-122"/>
              <a:cs typeface="Arial" panose="020B0604020202020204" pitchFamily="34" charset="0"/>
            </a:endParaRPr>
          </a:p>
          <a:p>
            <a:r>
              <a:rPr lang="en-US" altLang="zh-CN" sz="2000" dirty="0">
                <a:ea typeface="楷体" panose="02010609060101010101" pitchFamily="49" charset="-122"/>
                <a:cs typeface="Arial" panose="020B0604020202020204" pitchFamily="34" charset="0"/>
              </a:rPr>
              <a:t>few secs</a:t>
            </a:r>
          </a:p>
          <a:p>
            <a:r>
              <a:rPr lang="en-US" altLang="zh-CN" sz="2000" dirty="0">
                <a:ea typeface="楷体" panose="02010609060101010101" pitchFamily="49" charset="-122"/>
                <a:cs typeface="Arial" panose="020B0604020202020204" pitchFamily="34" charset="0"/>
              </a:rPr>
              <a:t>100 msec</a:t>
            </a:r>
          </a:p>
          <a:p>
            <a:r>
              <a:rPr lang="en-US" altLang="zh-CN" sz="2000" dirty="0">
                <a:ea typeface="楷体" panose="02010609060101010101" pitchFamily="49" charset="-122"/>
                <a:cs typeface="Arial" panose="020B0604020202020204" pitchFamily="34" charset="0"/>
              </a:rPr>
              <a:t>yes and no</a:t>
            </a:r>
          </a:p>
        </p:txBody>
      </p:sp>
      <p:cxnSp>
        <p:nvCxnSpPr>
          <p:cNvPr id="8" name="直接连接符 7">
            <a:extLst>
              <a:ext uri="{FF2B5EF4-FFF2-40B4-BE49-F238E27FC236}">
                <a16:creationId xmlns:a16="http://schemas.microsoft.com/office/drawing/2014/main" id="{441A6245-8C62-4524-A3AA-C107F7A84386}"/>
              </a:ext>
            </a:extLst>
          </p:cNvPr>
          <p:cNvCxnSpPr/>
          <p:nvPr/>
        </p:nvCxnSpPr>
        <p:spPr>
          <a:xfrm>
            <a:off x="1638136" y="3259284"/>
            <a:ext cx="91227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D06D3C5-6373-49ED-B264-993735AEFBC2}"/>
              </a:ext>
            </a:extLst>
          </p:cNvPr>
          <p:cNvCxnSpPr/>
          <p:nvPr/>
        </p:nvCxnSpPr>
        <p:spPr>
          <a:xfrm>
            <a:off x="3966667" y="2759554"/>
            <a:ext cx="0" cy="31168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077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网络实际提供的传输服务</a:t>
            </a:r>
          </a:p>
        </p:txBody>
      </p:sp>
      <p:grpSp>
        <p:nvGrpSpPr>
          <p:cNvPr id="40" name="组合 39">
            <a:extLst>
              <a:ext uri="{FF2B5EF4-FFF2-40B4-BE49-F238E27FC236}">
                <a16:creationId xmlns:a16="http://schemas.microsoft.com/office/drawing/2014/main" id="{0D683778-D299-4F7E-8847-0495538764E9}"/>
              </a:ext>
            </a:extLst>
          </p:cNvPr>
          <p:cNvGrpSpPr/>
          <p:nvPr/>
        </p:nvGrpSpPr>
        <p:grpSpPr>
          <a:xfrm>
            <a:off x="1329726" y="2643331"/>
            <a:ext cx="1740882" cy="501943"/>
            <a:chOff x="722008" y="1303131"/>
            <a:chExt cx="1662245" cy="479269"/>
          </a:xfrm>
        </p:grpSpPr>
        <p:sp>
          <p:nvSpPr>
            <p:cNvPr id="41" name="流程图: 手动输入 6">
              <a:extLst>
                <a:ext uri="{FF2B5EF4-FFF2-40B4-BE49-F238E27FC236}">
                  <a16:creationId xmlns:a16="http://schemas.microsoft.com/office/drawing/2014/main" id="{FA0EEC9B-ED45-4D9B-BB3C-27068487F2C4}"/>
                </a:ext>
              </a:extLst>
            </p:cNvPr>
            <p:cNvSpPr/>
            <p:nvPr/>
          </p:nvSpPr>
          <p:spPr>
            <a:xfrm rot="5400000" flipV="1">
              <a:off x="1448494" y="846642"/>
              <a:ext cx="475861" cy="13956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grpSp>
          <p:nvGrpSpPr>
            <p:cNvPr id="42" name="组合 41">
              <a:extLst>
                <a:ext uri="{FF2B5EF4-FFF2-40B4-BE49-F238E27FC236}">
                  <a16:creationId xmlns:a16="http://schemas.microsoft.com/office/drawing/2014/main" id="{C0852A27-2157-4F07-A905-245687CF5901}"/>
                </a:ext>
              </a:extLst>
            </p:cNvPr>
            <p:cNvGrpSpPr/>
            <p:nvPr/>
          </p:nvGrpSpPr>
          <p:grpSpPr>
            <a:xfrm>
              <a:off x="722008" y="1303131"/>
              <a:ext cx="546594" cy="475865"/>
              <a:chOff x="708742" y="1296102"/>
              <a:chExt cx="454744" cy="283828"/>
            </a:xfrm>
          </p:grpSpPr>
          <p:sp>
            <p:nvSpPr>
              <p:cNvPr id="44" name="平行四边形 43">
                <a:extLst>
                  <a:ext uri="{FF2B5EF4-FFF2-40B4-BE49-F238E27FC236}">
                    <a16:creationId xmlns:a16="http://schemas.microsoft.com/office/drawing/2014/main" id="{5CC6F671-E166-483E-B1CD-DF04E5A5E1DC}"/>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平行四边形 44">
                <a:extLst>
                  <a:ext uri="{FF2B5EF4-FFF2-40B4-BE49-F238E27FC236}">
                    <a16:creationId xmlns:a16="http://schemas.microsoft.com/office/drawing/2014/main" id="{0D2D120A-EE82-47D4-AE81-AC9CA05A2130}"/>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3" name="Text Box 79">
              <a:extLst>
                <a:ext uri="{FF2B5EF4-FFF2-40B4-BE49-F238E27FC236}">
                  <a16:creationId xmlns:a16="http://schemas.microsoft.com/office/drawing/2014/main" id="{8F796727-2A65-4B22-AD2A-F7D8354E60F0}"/>
                </a:ext>
              </a:extLst>
            </p:cNvPr>
            <p:cNvSpPr txBox="1">
              <a:spLocks noChangeArrowheads="1"/>
            </p:cNvSpPr>
            <p:nvPr/>
          </p:nvSpPr>
          <p:spPr bwMode="auto">
            <a:xfrm>
              <a:off x="1351237" y="1308002"/>
              <a:ext cx="1033013"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TCP</a:t>
              </a:r>
            </a:p>
          </p:txBody>
        </p:sp>
      </p:grpSp>
      <p:grpSp>
        <p:nvGrpSpPr>
          <p:cNvPr id="46" name="组合 45">
            <a:extLst>
              <a:ext uri="{FF2B5EF4-FFF2-40B4-BE49-F238E27FC236}">
                <a16:creationId xmlns:a16="http://schemas.microsoft.com/office/drawing/2014/main" id="{C76AD2FD-B584-4A21-898C-43E382042555}"/>
              </a:ext>
            </a:extLst>
          </p:cNvPr>
          <p:cNvGrpSpPr/>
          <p:nvPr/>
        </p:nvGrpSpPr>
        <p:grpSpPr>
          <a:xfrm>
            <a:off x="2979681" y="2647409"/>
            <a:ext cx="1104898" cy="1104898"/>
            <a:chOff x="737414" y="3164436"/>
            <a:chExt cx="1900298" cy="1900298"/>
          </a:xfrm>
        </p:grpSpPr>
        <p:grpSp>
          <p:nvGrpSpPr>
            <p:cNvPr id="47" name="组合 46">
              <a:extLst>
                <a:ext uri="{FF2B5EF4-FFF2-40B4-BE49-F238E27FC236}">
                  <a16:creationId xmlns:a16="http://schemas.microsoft.com/office/drawing/2014/main" id="{2153AD9B-B74C-4CB5-8A78-DAF9710CED8C}"/>
                </a:ext>
              </a:extLst>
            </p:cNvPr>
            <p:cNvGrpSpPr/>
            <p:nvPr/>
          </p:nvGrpSpPr>
          <p:grpSpPr>
            <a:xfrm>
              <a:off x="737414" y="3164436"/>
              <a:ext cx="1900298" cy="1900298"/>
              <a:chOff x="795138" y="3164436"/>
              <a:chExt cx="1900298" cy="1900298"/>
            </a:xfrm>
          </p:grpSpPr>
          <p:sp>
            <p:nvSpPr>
              <p:cNvPr id="49" name="椭圆 48">
                <a:extLst>
                  <a:ext uri="{FF2B5EF4-FFF2-40B4-BE49-F238E27FC236}">
                    <a16:creationId xmlns:a16="http://schemas.microsoft.com/office/drawing/2014/main" id="{DAFE1674-F6FD-4294-8551-40D1AD95A013}"/>
                  </a:ext>
                </a:extLst>
              </p:cNvPr>
              <p:cNvSpPr/>
              <p:nvPr/>
            </p:nvSpPr>
            <p:spPr>
              <a:xfrm>
                <a:off x="795138" y="3164436"/>
                <a:ext cx="1900298" cy="1900298"/>
              </a:xfrm>
              <a:prstGeom prst="ellipse">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50" name="椭圆 49">
                <a:extLst>
                  <a:ext uri="{FF2B5EF4-FFF2-40B4-BE49-F238E27FC236}">
                    <a16:creationId xmlns:a16="http://schemas.microsoft.com/office/drawing/2014/main" id="{DCE91418-A327-4612-98B3-017B34D5D366}"/>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48" name="Text Box 79">
              <a:extLst>
                <a:ext uri="{FF2B5EF4-FFF2-40B4-BE49-F238E27FC236}">
                  <a16:creationId xmlns:a16="http://schemas.microsoft.com/office/drawing/2014/main" id="{9575CD6E-F18A-41AE-A454-ED7C3355972E}"/>
                </a:ext>
              </a:extLst>
            </p:cNvPr>
            <p:cNvSpPr txBox="1">
              <a:spLocks noChangeArrowheads="1"/>
            </p:cNvSpPr>
            <p:nvPr/>
          </p:nvSpPr>
          <p:spPr bwMode="auto">
            <a:xfrm>
              <a:off x="896617" y="3515556"/>
              <a:ext cx="1573043" cy="13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面向连接</a:t>
              </a:r>
            </a:p>
          </p:txBody>
        </p:sp>
      </p:grpSp>
      <p:sp>
        <p:nvSpPr>
          <p:cNvPr id="51" name="文本框 50">
            <a:extLst>
              <a:ext uri="{FF2B5EF4-FFF2-40B4-BE49-F238E27FC236}">
                <a16:creationId xmlns:a16="http://schemas.microsoft.com/office/drawing/2014/main" id="{F1344DA7-AF59-4CA8-B778-0B2A70D7EBDA}"/>
              </a:ext>
            </a:extLst>
          </p:cNvPr>
          <p:cNvSpPr txBox="1"/>
          <p:nvPr/>
        </p:nvSpPr>
        <p:spPr>
          <a:xfrm>
            <a:off x="4135412" y="2895456"/>
            <a:ext cx="5706943" cy="533544"/>
          </a:xfrm>
          <a:prstGeom prst="rect">
            <a:avLst/>
          </a:prstGeom>
          <a:noFill/>
        </p:spPr>
        <p:txBody>
          <a:bodyPr wrap="square" rtlCol="0">
            <a:spAutoFit/>
          </a:bodyPr>
          <a:lstStyle/>
          <a:p>
            <a:pPr defTabSz="914400">
              <a:lnSpc>
                <a:spcPct val="130000"/>
              </a:lnSpc>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在客户端和服务器进程之间需要建立连接</a:t>
            </a:r>
            <a:r>
              <a:rPr lang="zh-CN" altLang="en-US" sz="2400" dirty="0">
                <a:solidFill>
                  <a:prstClr val="black"/>
                </a:solidFill>
                <a:latin typeface="思源黑体 CN Normal" panose="020B0400000000000000" pitchFamily="34" charset="-122"/>
                <a:ea typeface="思源黑体 CN Normal" panose="020B0400000000000000" pitchFamily="34" charset="-122"/>
              </a:rPr>
              <a:t>。</a:t>
            </a:r>
          </a:p>
        </p:txBody>
      </p:sp>
      <p:grpSp>
        <p:nvGrpSpPr>
          <p:cNvPr id="52" name="组合 51">
            <a:extLst>
              <a:ext uri="{FF2B5EF4-FFF2-40B4-BE49-F238E27FC236}">
                <a16:creationId xmlns:a16="http://schemas.microsoft.com/office/drawing/2014/main" id="{AE1E08DD-5BC4-46CF-AC85-40D3FF78D589}"/>
              </a:ext>
            </a:extLst>
          </p:cNvPr>
          <p:cNvGrpSpPr/>
          <p:nvPr/>
        </p:nvGrpSpPr>
        <p:grpSpPr>
          <a:xfrm>
            <a:off x="2979681" y="3854154"/>
            <a:ext cx="1104898" cy="1104898"/>
            <a:chOff x="737414" y="3164436"/>
            <a:chExt cx="1900298" cy="1900298"/>
          </a:xfrm>
        </p:grpSpPr>
        <p:grpSp>
          <p:nvGrpSpPr>
            <p:cNvPr id="53" name="组合 52">
              <a:extLst>
                <a:ext uri="{FF2B5EF4-FFF2-40B4-BE49-F238E27FC236}">
                  <a16:creationId xmlns:a16="http://schemas.microsoft.com/office/drawing/2014/main" id="{38988EDE-9EF2-40A1-B331-16DC123854FA}"/>
                </a:ext>
              </a:extLst>
            </p:cNvPr>
            <p:cNvGrpSpPr/>
            <p:nvPr/>
          </p:nvGrpSpPr>
          <p:grpSpPr>
            <a:xfrm>
              <a:off x="737414" y="3164436"/>
              <a:ext cx="1900298" cy="1900298"/>
              <a:chOff x="795138" y="3164436"/>
              <a:chExt cx="1900298" cy="1900298"/>
            </a:xfrm>
          </p:grpSpPr>
          <p:sp>
            <p:nvSpPr>
              <p:cNvPr id="55" name="椭圆 54">
                <a:extLst>
                  <a:ext uri="{FF2B5EF4-FFF2-40B4-BE49-F238E27FC236}">
                    <a16:creationId xmlns:a16="http://schemas.microsoft.com/office/drawing/2014/main" id="{D452384A-5AD4-49E5-907E-8AE77908DE73}"/>
                  </a:ext>
                </a:extLst>
              </p:cNvPr>
              <p:cNvSpPr/>
              <p:nvPr/>
            </p:nvSpPr>
            <p:spPr>
              <a:xfrm>
                <a:off x="795138" y="3164436"/>
                <a:ext cx="1900298" cy="1900298"/>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56" name="椭圆 55">
                <a:extLst>
                  <a:ext uri="{FF2B5EF4-FFF2-40B4-BE49-F238E27FC236}">
                    <a16:creationId xmlns:a16="http://schemas.microsoft.com/office/drawing/2014/main" id="{BB63A2B5-F7A1-4AE7-BA1B-34FA83690087}"/>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54" name="Text Box 79">
              <a:extLst>
                <a:ext uri="{FF2B5EF4-FFF2-40B4-BE49-F238E27FC236}">
                  <a16:creationId xmlns:a16="http://schemas.microsoft.com/office/drawing/2014/main" id="{BE8677C2-77F5-40E1-93C7-EF5F39870EAC}"/>
                </a:ext>
              </a:extLst>
            </p:cNvPr>
            <p:cNvSpPr txBox="1">
              <a:spLocks noChangeArrowheads="1"/>
            </p:cNvSpPr>
            <p:nvPr/>
          </p:nvSpPr>
          <p:spPr bwMode="auto">
            <a:xfrm>
              <a:off x="896617" y="3515556"/>
              <a:ext cx="1573043" cy="13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可靠传输 </a:t>
              </a:r>
            </a:p>
          </p:txBody>
        </p:sp>
      </p:grpSp>
      <p:sp>
        <p:nvSpPr>
          <p:cNvPr id="57" name="文本框 56">
            <a:extLst>
              <a:ext uri="{FF2B5EF4-FFF2-40B4-BE49-F238E27FC236}">
                <a16:creationId xmlns:a16="http://schemas.microsoft.com/office/drawing/2014/main" id="{00BC11EB-C675-4CEF-983E-20E1B9391429}"/>
              </a:ext>
            </a:extLst>
          </p:cNvPr>
          <p:cNvSpPr txBox="1"/>
          <p:nvPr/>
        </p:nvSpPr>
        <p:spPr>
          <a:xfrm>
            <a:off x="4135413" y="4102200"/>
            <a:ext cx="3581845" cy="570865"/>
          </a:xfrm>
          <a:prstGeom prst="rect">
            <a:avLst/>
          </a:prstGeom>
          <a:noFill/>
        </p:spPr>
        <p:txBody>
          <a:bodyPr wrap="square" rtlCol="0">
            <a:spAutoFit/>
          </a:bodyPr>
          <a:lstStyle/>
          <a:p>
            <a:pPr defTabSz="914400">
              <a:lnSpc>
                <a:spcPct val="130000"/>
              </a:lnSpc>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在发送和接收进程之间</a:t>
            </a:r>
            <a:r>
              <a:rPr lang="zh-CN" altLang="en-US" sz="2400" dirty="0">
                <a:solidFill>
                  <a:prstClr val="black"/>
                </a:solidFill>
                <a:latin typeface="思源黑体 CN Normal" panose="020B0400000000000000" pitchFamily="34" charset="-122"/>
                <a:ea typeface="思源黑体 CN Normal" panose="020B0400000000000000" pitchFamily="34" charset="-122"/>
              </a:rPr>
              <a:t>。</a:t>
            </a:r>
          </a:p>
        </p:txBody>
      </p:sp>
      <p:grpSp>
        <p:nvGrpSpPr>
          <p:cNvPr id="58" name="组合 57">
            <a:extLst>
              <a:ext uri="{FF2B5EF4-FFF2-40B4-BE49-F238E27FC236}">
                <a16:creationId xmlns:a16="http://schemas.microsoft.com/office/drawing/2014/main" id="{AC911540-D6B5-4B63-B953-14BC78A1645E}"/>
              </a:ext>
            </a:extLst>
          </p:cNvPr>
          <p:cNvGrpSpPr/>
          <p:nvPr/>
        </p:nvGrpSpPr>
        <p:grpSpPr>
          <a:xfrm>
            <a:off x="2979681" y="5060897"/>
            <a:ext cx="1104898" cy="1104898"/>
            <a:chOff x="737414" y="3164436"/>
            <a:chExt cx="1900298" cy="1900298"/>
          </a:xfrm>
        </p:grpSpPr>
        <p:grpSp>
          <p:nvGrpSpPr>
            <p:cNvPr id="59" name="组合 58">
              <a:extLst>
                <a:ext uri="{FF2B5EF4-FFF2-40B4-BE49-F238E27FC236}">
                  <a16:creationId xmlns:a16="http://schemas.microsoft.com/office/drawing/2014/main" id="{AE5B1A11-2C3E-49C5-AE05-9271976E7168}"/>
                </a:ext>
              </a:extLst>
            </p:cNvPr>
            <p:cNvGrpSpPr/>
            <p:nvPr/>
          </p:nvGrpSpPr>
          <p:grpSpPr>
            <a:xfrm>
              <a:off x="737414" y="3164436"/>
              <a:ext cx="1900298" cy="1900298"/>
              <a:chOff x="795138" y="3164436"/>
              <a:chExt cx="1900298" cy="1900298"/>
            </a:xfrm>
          </p:grpSpPr>
          <p:sp>
            <p:nvSpPr>
              <p:cNvPr id="61" name="椭圆 60">
                <a:extLst>
                  <a:ext uri="{FF2B5EF4-FFF2-40B4-BE49-F238E27FC236}">
                    <a16:creationId xmlns:a16="http://schemas.microsoft.com/office/drawing/2014/main" id="{52124EAC-2EC0-4F31-8702-9E798BA59B82}"/>
                  </a:ext>
                </a:extLst>
              </p:cNvPr>
              <p:cNvSpPr/>
              <p:nvPr/>
            </p:nvSpPr>
            <p:spPr>
              <a:xfrm>
                <a:off x="795138" y="3164436"/>
                <a:ext cx="1900298" cy="1900298"/>
              </a:xfrm>
              <a:prstGeom prst="ellipse">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62" name="椭圆 61">
                <a:extLst>
                  <a:ext uri="{FF2B5EF4-FFF2-40B4-BE49-F238E27FC236}">
                    <a16:creationId xmlns:a16="http://schemas.microsoft.com/office/drawing/2014/main" id="{2C5DB4CA-CFB7-43D6-8E78-0CF449D0738D}"/>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60" name="Text Box 79">
              <a:extLst>
                <a:ext uri="{FF2B5EF4-FFF2-40B4-BE49-F238E27FC236}">
                  <a16:creationId xmlns:a16="http://schemas.microsoft.com/office/drawing/2014/main" id="{2645CB08-D1BA-4E1B-80C2-F324F33DFFD5}"/>
                </a:ext>
              </a:extLst>
            </p:cNvPr>
            <p:cNvSpPr txBox="1">
              <a:spLocks noChangeArrowheads="1"/>
            </p:cNvSpPr>
            <p:nvPr/>
          </p:nvSpPr>
          <p:spPr bwMode="auto">
            <a:xfrm>
              <a:off x="896617" y="3515556"/>
              <a:ext cx="1573043" cy="13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流量控制</a:t>
              </a:r>
            </a:p>
          </p:txBody>
        </p:sp>
      </p:grpSp>
      <p:sp>
        <p:nvSpPr>
          <p:cNvPr id="63" name="文本框 62">
            <a:extLst>
              <a:ext uri="{FF2B5EF4-FFF2-40B4-BE49-F238E27FC236}">
                <a16:creationId xmlns:a16="http://schemas.microsoft.com/office/drawing/2014/main" id="{B4297EBD-B270-456C-B17B-165473E458A2}"/>
              </a:ext>
            </a:extLst>
          </p:cNvPr>
          <p:cNvSpPr txBox="1"/>
          <p:nvPr/>
        </p:nvSpPr>
        <p:spPr>
          <a:xfrm>
            <a:off x="4135412" y="5308944"/>
            <a:ext cx="5706943" cy="533544"/>
          </a:xfrm>
          <a:prstGeom prst="rect">
            <a:avLst/>
          </a:prstGeom>
          <a:noFill/>
        </p:spPr>
        <p:txBody>
          <a:bodyPr wrap="square" rtlCol="0">
            <a:spAutoFit/>
          </a:bodyPr>
          <a:lstStyle/>
          <a:p>
            <a:pPr defTabSz="914400">
              <a:lnSpc>
                <a:spcPct val="130000"/>
              </a:lnSpc>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发送数据的速度决不超过接收的速度 </a:t>
            </a:r>
            <a:r>
              <a:rPr lang="zh-CN" altLang="en-US" sz="2400" dirty="0">
                <a:solidFill>
                  <a:prstClr val="black"/>
                </a:solidFill>
                <a:latin typeface="思源黑体 CN Normal" panose="020B0400000000000000" pitchFamily="34" charset="-122"/>
                <a:ea typeface="思源黑体 CN Normal" panose="020B0400000000000000" pitchFamily="34" charset="-122"/>
              </a:rPr>
              <a:t>。</a:t>
            </a:r>
          </a:p>
        </p:txBody>
      </p:sp>
      <p:grpSp>
        <p:nvGrpSpPr>
          <p:cNvPr id="64" name="组合 63">
            <a:extLst>
              <a:ext uri="{FF2B5EF4-FFF2-40B4-BE49-F238E27FC236}">
                <a16:creationId xmlns:a16="http://schemas.microsoft.com/office/drawing/2014/main" id="{37CD9271-E57C-4C6B-823C-3E89441E510A}"/>
              </a:ext>
            </a:extLst>
          </p:cNvPr>
          <p:cNvGrpSpPr/>
          <p:nvPr/>
        </p:nvGrpSpPr>
        <p:grpSpPr>
          <a:xfrm>
            <a:off x="3018610" y="3211785"/>
            <a:ext cx="1104898" cy="1104898"/>
            <a:chOff x="737414" y="3164436"/>
            <a:chExt cx="1900298" cy="1900298"/>
          </a:xfrm>
        </p:grpSpPr>
        <p:grpSp>
          <p:nvGrpSpPr>
            <p:cNvPr id="65" name="组合 64">
              <a:extLst>
                <a:ext uri="{FF2B5EF4-FFF2-40B4-BE49-F238E27FC236}">
                  <a16:creationId xmlns:a16="http://schemas.microsoft.com/office/drawing/2014/main" id="{DB60A9D3-BA9F-438E-9136-182FE2B77EC2}"/>
                </a:ext>
              </a:extLst>
            </p:cNvPr>
            <p:cNvGrpSpPr/>
            <p:nvPr/>
          </p:nvGrpSpPr>
          <p:grpSpPr>
            <a:xfrm>
              <a:off x="737414" y="3164436"/>
              <a:ext cx="1900298" cy="1900298"/>
              <a:chOff x="795138" y="3164436"/>
              <a:chExt cx="1900298" cy="1900298"/>
            </a:xfrm>
          </p:grpSpPr>
          <p:sp>
            <p:nvSpPr>
              <p:cNvPr id="67" name="椭圆 66">
                <a:extLst>
                  <a:ext uri="{FF2B5EF4-FFF2-40B4-BE49-F238E27FC236}">
                    <a16:creationId xmlns:a16="http://schemas.microsoft.com/office/drawing/2014/main" id="{D29245E5-33C6-447C-9425-5F5B3145AD76}"/>
                  </a:ext>
                </a:extLst>
              </p:cNvPr>
              <p:cNvSpPr/>
              <p:nvPr/>
            </p:nvSpPr>
            <p:spPr>
              <a:xfrm>
                <a:off x="795138" y="3164436"/>
                <a:ext cx="1900298" cy="1900298"/>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68" name="椭圆 67">
                <a:extLst>
                  <a:ext uri="{FF2B5EF4-FFF2-40B4-BE49-F238E27FC236}">
                    <a16:creationId xmlns:a16="http://schemas.microsoft.com/office/drawing/2014/main" id="{ED4360F0-4E55-47E8-BD66-4D2E0DA1FD43}"/>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66" name="Text Box 79">
              <a:extLst>
                <a:ext uri="{FF2B5EF4-FFF2-40B4-BE49-F238E27FC236}">
                  <a16:creationId xmlns:a16="http://schemas.microsoft.com/office/drawing/2014/main" id="{B52625AD-8AED-41FE-AE8F-B60123C9D078}"/>
                </a:ext>
              </a:extLst>
            </p:cNvPr>
            <p:cNvSpPr txBox="1">
              <a:spLocks noChangeArrowheads="1"/>
            </p:cNvSpPr>
            <p:nvPr/>
          </p:nvSpPr>
          <p:spPr bwMode="auto">
            <a:xfrm>
              <a:off x="896617" y="3515556"/>
              <a:ext cx="1573043" cy="130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拥塞控制</a:t>
              </a:r>
            </a:p>
          </p:txBody>
        </p:sp>
      </p:grpSp>
      <p:sp>
        <p:nvSpPr>
          <p:cNvPr id="69" name="文本框 68">
            <a:extLst>
              <a:ext uri="{FF2B5EF4-FFF2-40B4-BE49-F238E27FC236}">
                <a16:creationId xmlns:a16="http://schemas.microsoft.com/office/drawing/2014/main" id="{86EDFD2A-AEE9-4A7A-85CB-EFB92811D94E}"/>
              </a:ext>
            </a:extLst>
          </p:cNvPr>
          <p:cNvSpPr txBox="1"/>
          <p:nvPr/>
        </p:nvSpPr>
        <p:spPr>
          <a:xfrm>
            <a:off x="4174342" y="3457988"/>
            <a:ext cx="7688934" cy="525657"/>
          </a:xfrm>
          <a:prstGeom prst="rect">
            <a:avLst/>
          </a:prstGeom>
          <a:noFill/>
        </p:spPr>
        <p:txBody>
          <a:bodyPr wrap="square" rtlCol="0">
            <a:spAutoFit/>
          </a:bodyPr>
          <a:lstStyle/>
          <a:p>
            <a:pPr defTabSz="914400">
              <a:lnSpc>
                <a:spcPct val="130000"/>
              </a:lnSpc>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当网络超负荷时，束紧发送端口，减缓发送速度</a:t>
            </a:r>
            <a:r>
              <a:rPr lang="zh-CN" altLang="en-US" sz="2400" dirty="0">
                <a:solidFill>
                  <a:prstClr val="black"/>
                </a:solidFill>
                <a:latin typeface="思源黑体 CN Normal" panose="020B0400000000000000" pitchFamily="34" charset="-122"/>
                <a:ea typeface="思源黑体 CN Normal" panose="020B0400000000000000" pitchFamily="34" charset="-122"/>
              </a:rPr>
              <a:t>。</a:t>
            </a:r>
          </a:p>
        </p:txBody>
      </p:sp>
      <p:grpSp>
        <p:nvGrpSpPr>
          <p:cNvPr id="70" name="组合 69">
            <a:extLst>
              <a:ext uri="{FF2B5EF4-FFF2-40B4-BE49-F238E27FC236}">
                <a16:creationId xmlns:a16="http://schemas.microsoft.com/office/drawing/2014/main" id="{1786A56B-121D-4D48-9F67-B6065DEBF4E2}"/>
              </a:ext>
            </a:extLst>
          </p:cNvPr>
          <p:cNvGrpSpPr/>
          <p:nvPr/>
        </p:nvGrpSpPr>
        <p:grpSpPr>
          <a:xfrm>
            <a:off x="2969619" y="4814277"/>
            <a:ext cx="1123451" cy="1104898"/>
            <a:chOff x="705505" y="3164436"/>
            <a:chExt cx="1932207" cy="1900298"/>
          </a:xfrm>
        </p:grpSpPr>
        <p:grpSp>
          <p:nvGrpSpPr>
            <p:cNvPr id="71" name="组合 70">
              <a:extLst>
                <a:ext uri="{FF2B5EF4-FFF2-40B4-BE49-F238E27FC236}">
                  <a16:creationId xmlns:a16="http://schemas.microsoft.com/office/drawing/2014/main" id="{5B8C5758-5C27-4B3A-9E03-28F74F9EBD0A}"/>
                </a:ext>
              </a:extLst>
            </p:cNvPr>
            <p:cNvGrpSpPr/>
            <p:nvPr/>
          </p:nvGrpSpPr>
          <p:grpSpPr>
            <a:xfrm>
              <a:off x="737414" y="3164436"/>
              <a:ext cx="1900298" cy="1900298"/>
              <a:chOff x="795138" y="3164436"/>
              <a:chExt cx="1900298" cy="1900298"/>
            </a:xfrm>
          </p:grpSpPr>
          <p:sp>
            <p:nvSpPr>
              <p:cNvPr id="73" name="椭圆 72">
                <a:extLst>
                  <a:ext uri="{FF2B5EF4-FFF2-40B4-BE49-F238E27FC236}">
                    <a16:creationId xmlns:a16="http://schemas.microsoft.com/office/drawing/2014/main" id="{13C706FC-6134-459C-B183-BC713C494EFA}"/>
                  </a:ext>
                </a:extLst>
              </p:cNvPr>
              <p:cNvSpPr/>
              <p:nvPr/>
            </p:nvSpPr>
            <p:spPr>
              <a:xfrm>
                <a:off x="795138" y="3164436"/>
                <a:ext cx="1900298" cy="1900298"/>
              </a:xfrm>
              <a:prstGeom prst="ellipse">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74" name="椭圆 73">
                <a:extLst>
                  <a:ext uri="{FF2B5EF4-FFF2-40B4-BE49-F238E27FC236}">
                    <a16:creationId xmlns:a16="http://schemas.microsoft.com/office/drawing/2014/main" id="{862D518A-56DF-45D1-A471-E4C57A33C929}"/>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72" name="Text Box 79">
              <a:extLst>
                <a:ext uri="{FF2B5EF4-FFF2-40B4-BE49-F238E27FC236}">
                  <a16:creationId xmlns:a16="http://schemas.microsoft.com/office/drawing/2014/main" id="{60A0853B-CD76-4769-9BBA-46FA87B91591}"/>
                </a:ext>
              </a:extLst>
            </p:cNvPr>
            <p:cNvSpPr txBox="1">
              <a:spLocks noChangeArrowheads="1"/>
            </p:cNvSpPr>
            <p:nvPr/>
          </p:nvSpPr>
          <p:spPr bwMode="auto">
            <a:xfrm>
              <a:off x="705505" y="3778193"/>
              <a:ext cx="1900298" cy="73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不提供</a:t>
              </a:r>
            </a:p>
          </p:txBody>
        </p:sp>
      </p:grpSp>
      <p:sp>
        <p:nvSpPr>
          <p:cNvPr id="75" name="文本框 74">
            <a:extLst>
              <a:ext uri="{FF2B5EF4-FFF2-40B4-BE49-F238E27FC236}">
                <a16:creationId xmlns:a16="http://schemas.microsoft.com/office/drawing/2014/main" id="{AAE79A02-3A6B-4349-8340-D2273A3DB4D9}"/>
              </a:ext>
            </a:extLst>
          </p:cNvPr>
          <p:cNvSpPr txBox="1"/>
          <p:nvPr/>
        </p:nvSpPr>
        <p:spPr>
          <a:xfrm>
            <a:off x="4174342" y="5062324"/>
            <a:ext cx="3471293" cy="533544"/>
          </a:xfrm>
          <a:prstGeom prst="rect">
            <a:avLst/>
          </a:prstGeom>
          <a:noFill/>
        </p:spPr>
        <p:txBody>
          <a:bodyPr wrap="square" rtlCol="0">
            <a:spAutoFit/>
          </a:bodyPr>
          <a:lstStyle/>
          <a:p>
            <a:pPr defTabSz="914400">
              <a:lnSpc>
                <a:spcPct val="130000"/>
              </a:lnSpc>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实时性</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最小带宽承诺</a:t>
            </a:r>
            <a:r>
              <a:rPr lang="zh-CN" altLang="en-US" sz="2400" dirty="0">
                <a:solidFill>
                  <a:prstClr val="black"/>
                </a:solidFill>
                <a:latin typeface="思源黑体 CN Normal" panose="020B0400000000000000" pitchFamily="34" charset="-122"/>
                <a:ea typeface="思源黑体 CN Normal" panose="020B0400000000000000" pitchFamily="34" charset="-122"/>
              </a:rPr>
              <a:t>。</a:t>
            </a:r>
          </a:p>
        </p:txBody>
      </p:sp>
    </p:spTree>
    <p:extLst>
      <p:ext uri="{BB962C8B-B14F-4D97-AF65-F5344CB8AC3E}">
        <p14:creationId xmlns:p14="http://schemas.microsoft.com/office/powerpoint/2010/main" val="16565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 calcmode="lin" valueType="num">
                                      <p:cBhvr>
                                        <p:cTn id="13" dur="500" fill="hold"/>
                                        <p:tgtEl>
                                          <p:spTgt spid="46"/>
                                        </p:tgtEl>
                                        <p:attrNameLst>
                                          <p:attrName>style.rotation</p:attrName>
                                        </p:attrNameLst>
                                      </p:cBhvr>
                                      <p:tavLst>
                                        <p:tav tm="0">
                                          <p:val>
                                            <p:fltVal val="90"/>
                                          </p:val>
                                        </p:tav>
                                        <p:tav tm="100000">
                                          <p:val>
                                            <p:fltVal val="0"/>
                                          </p:val>
                                        </p:tav>
                                      </p:tavLst>
                                    </p:anim>
                                    <p:animEffect transition="in" filter="fade">
                                      <p:cBhvr>
                                        <p:cTn id="14" dur="500"/>
                                        <p:tgtEl>
                                          <p:spTgt spid="4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left)">
                                      <p:cBhvr>
                                        <p:cTn id="18" dur="500"/>
                                        <p:tgtEl>
                                          <p:spTgt spid="51"/>
                                        </p:tgtEl>
                                      </p:cBhvr>
                                    </p:animEffect>
                                  </p:childTnLst>
                                </p:cTn>
                              </p:par>
                            </p:childTnLst>
                          </p:cTn>
                        </p:par>
                        <p:par>
                          <p:cTn id="19" fill="hold">
                            <p:stCondLst>
                              <p:cond delay="1500"/>
                            </p:stCondLst>
                            <p:childTnLst>
                              <p:par>
                                <p:cTn id="20" presetID="31" presetClass="entr" presetSubtype="0"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anim calcmode="lin" valueType="num">
                                      <p:cBhvr>
                                        <p:cTn id="24" dur="500" fill="hold"/>
                                        <p:tgtEl>
                                          <p:spTgt spid="52"/>
                                        </p:tgtEl>
                                        <p:attrNameLst>
                                          <p:attrName>style.rotation</p:attrName>
                                        </p:attrNameLst>
                                      </p:cBhvr>
                                      <p:tavLst>
                                        <p:tav tm="0">
                                          <p:val>
                                            <p:fltVal val="90"/>
                                          </p:val>
                                        </p:tav>
                                        <p:tav tm="100000">
                                          <p:val>
                                            <p:fltVal val="0"/>
                                          </p:val>
                                        </p:tav>
                                      </p:tavLst>
                                    </p:anim>
                                    <p:animEffect transition="in" filter="fade">
                                      <p:cBhvr>
                                        <p:cTn id="25" dur="500"/>
                                        <p:tgtEl>
                                          <p:spTgt spid="52"/>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par>
                          <p:cTn id="30" fill="hold">
                            <p:stCondLst>
                              <p:cond delay="2500"/>
                            </p:stCondLst>
                            <p:childTnLst>
                              <p:par>
                                <p:cTn id="31" presetID="31" presetClass="entr" presetSubtype="0" fill="hold" nodeType="afterEffect">
                                  <p:stCondLst>
                                    <p:cond delay="0"/>
                                  </p:stCondLst>
                                  <p:childTnLst>
                                    <p:set>
                                      <p:cBhvr>
                                        <p:cTn id="32" dur="1" fill="hold">
                                          <p:stCondLst>
                                            <p:cond delay="0"/>
                                          </p:stCondLst>
                                        </p:cTn>
                                        <p:tgtEl>
                                          <p:spTgt spid="58"/>
                                        </p:tgtEl>
                                        <p:attrNameLst>
                                          <p:attrName>style.visibility</p:attrName>
                                        </p:attrNameLst>
                                      </p:cBhvr>
                                      <p:to>
                                        <p:strVal val="visible"/>
                                      </p:to>
                                    </p:set>
                                    <p:anim calcmode="lin" valueType="num">
                                      <p:cBhvr>
                                        <p:cTn id="33" dur="500" fill="hold"/>
                                        <p:tgtEl>
                                          <p:spTgt spid="58"/>
                                        </p:tgtEl>
                                        <p:attrNameLst>
                                          <p:attrName>ppt_w</p:attrName>
                                        </p:attrNameLst>
                                      </p:cBhvr>
                                      <p:tavLst>
                                        <p:tav tm="0">
                                          <p:val>
                                            <p:fltVal val="0"/>
                                          </p:val>
                                        </p:tav>
                                        <p:tav tm="100000">
                                          <p:val>
                                            <p:strVal val="#ppt_w"/>
                                          </p:val>
                                        </p:tav>
                                      </p:tavLst>
                                    </p:anim>
                                    <p:anim calcmode="lin" valueType="num">
                                      <p:cBhvr>
                                        <p:cTn id="34" dur="500" fill="hold"/>
                                        <p:tgtEl>
                                          <p:spTgt spid="58"/>
                                        </p:tgtEl>
                                        <p:attrNameLst>
                                          <p:attrName>ppt_h</p:attrName>
                                        </p:attrNameLst>
                                      </p:cBhvr>
                                      <p:tavLst>
                                        <p:tav tm="0">
                                          <p:val>
                                            <p:fltVal val="0"/>
                                          </p:val>
                                        </p:tav>
                                        <p:tav tm="100000">
                                          <p:val>
                                            <p:strVal val="#ppt_h"/>
                                          </p:val>
                                        </p:tav>
                                      </p:tavLst>
                                    </p:anim>
                                    <p:anim calcmode="lin" valueType="num">
                                      <p:cBhvr>
                                        <p:cTn id="35" dur="500" fill="hold"/>
                                        <p:tgtEl>
                                          <p:spTgt spid="58"/>
                                        </p:tgtEl>
                                        <p:attrNameLst>
                                          <p:attrName>style.rotation</p:attrName>
                                        </p:attrNameLst>
                                      </p:cBhvr>
                                      <p:tavLst>
                                        <p:tav tm="0">
                                          <p:val>
                                            <p:fltVal val="90"/>
                                          </p:val>
                                        </p:tav>
                                        <p:tav tm="100000">
                                          <p:val>
                                            <p:fltVal val="0"/>
                                          </p:val>
                                        </p:tav>
                                      </p:tavLst>
                                    </p:anim>
                                    <p:animEffect transition="in" filter="fade">
                                      <p:cBhvr>
                                        <p:cTn id="36" dur="500"/>
                                        <p:tgtEl>
                                          <p:spTgt spid="58"/>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46"/>
                                        </p:tgtEl>
                                      </p:cBhvr>
                                    </p:animEffect>
                                    <p:set>
                                      <p:cBhvr>
                                        <p:cTn id="45" dur="1" fill="hold">
                                          <p:stCondLst>
                                            <p:cond delay="499"/>
                                          </p:stCondLst>
                                        </p:cTn>
                                        <p:tgtEl>
                                          <p:spTgt spid="4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1"/>
                                        </p:tgtEl>
                                      </p:cBhvr>
                                    </p:animEffect>
                                    <p:set>
                                      <p:cBhvr>
                                        <p:cTn id="48" dur="1" fill="hold">
                                          <p:stCondLst>
                                            <p:cond delay="499"/>
                                          </p:stCondLst>
                                        </p:cTn>
                                        <p:tgtEl>
                                          <p:spTgt spid="51"/>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52"/>
                                        </p:tgtEl>
                                      </p:cBhvr>
                                    </p:animEffect>
                                    <p:set>
                                      <p:cBhvr>
                                        <p:cTn id="51" dur="1" fill="hold">
                                          <p:stCondLst>
                                            <p:cond delay="499"/>
                                          </p:stCondLst>
                                        </p:cTn>
                                        <p:tgtEl>
                                          <p:spTgt spid="52"/>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57"/>
                                        </p:tgtEl>
                                      </p:cBhvr>
                                    </p:animEffect>
                                    <p:set>
                                      <p:cBhvr>
                                        <p:cTn id="54" dur="1" fill="hold">
                                          <p:stCondLst>
                                            <p:cond delay="499"/>
                                          </p:stCondLst>
                                        </p:cTn>
                                        <p:tgtEl>
                                          <p:spTgt spid="5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58"/>
                                        </p:tgtEl>
                                      </p:cBhvr>
                                    </p:animEffect>
                                    <p:set>
                                      <p:cBhvr>
                                        <p:cTn id="57" dur="1" fill="hold">
                                          <p:stCondLst>
                                            <p:cond delay="499"/>
                                          </p:stCondLst>
                                        </p:cTn>
                                        <p:tgtEl>
                                          <p:spTgt spid="58"/>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63"/>
                                        </p:tgtEl>
                                      </p:cBhvr>
                                    </p:animEffect>
                                    <p:set>
                                      <p:cBhvr>
                                        <p:cTn id="60" dur="1" fill="hold">
                                          <p:stCondLst>
                                            <p:cond delay="499"/>
                                          </p:stCondLst>
                                        </p:cTn>
                                        <p:tgtEl>
                                          <p:spTgt spid="63"/>
                                        </p:tgtEl>
                                        <p:attrNameLst>
                                          <p:attrName>style.visibility</p:attrName>
                                        </p:attrNameLst>
                                      </p:cBhvr>
                                      <p:to>
                                        <p:strVal val="hidden"/>
                                      </p:to>
                                    </p:set>
                                  </p:childTnLst>
                                </p:cTn>
                              </p:par>
                            </p:childTnLst>
                          </p:cTn>
                        </p:par>
                        <p:par>
                          <p:cTn id="61" fill="hold">
                            <p:stCondLst>
                              <p:cond delay="500"/>
                            </p:stCondLst>
                            <p:childTnLst>
                              <p:par>
                                <p:cTn id="62" presetID="31" presetClass="entr" presetSubtype="0" fill="hold" nodeType="afterEffect">
                                  <p:stCondLst>
                                    <p:cond delay="0"/>
                                  </p:stCondLst>
                                  <p:childTnLst>
                                    <p:set>
                                      <p:cBhvr>
                                        <p:cTn id="63" dur="1" fill="hold">
                                          <p:stCondLst>
                                            <p:cond delay="0"/>
                                          </p:stCondLst>
                                        </p:cTn>
                                        <p:tgtEl>
                                          <p:spTgt spid="64"/>
                                        </p:tgtEl>
                                        <p:attrNameLst>
                                          <p:attrName>style.visibility</p:attrName>
                                        </p:attrNameLst>
                                      </p:cBhvr>
                                      <p:to>
                                        <p:strVal val="visible"/>
                                      </p:to>
                                    </p:set>
                                    <p:anim calcmode="lin" valueType="num">
                                      <p:cBhvr>
                                        <p:cTn id="64" dur="500" fill="hold"/>
                                        <p:tgtEl>
                                          <p:spTgt spid="64"/>
                                        </p:tgtEl>
                                        <p:attrNameLst>
                                          <p:attrName>ppt_w</p:attrName>
                                        </p:attrNameLst>
                                      </p:cBhvr>
                                      <p:tavLst>
                                        <p:tav tm="0">
                                          <p:val>
                                            <p:fltVal val="0"/>
                                          </p:val>
                                        </p:tav>
                                        <p:tav tm="100000">
                                          <p:val>
                                            <p:strVal val="#ppt_w"/>
                                          </p:val>
                                        </p:tav>
                                      </p:tavLst>
                                    </p:anim>
                                    <p:anim calcmode="lin" valueType="num">
                                      <p:cBhvr>
                                        <p:cTn id="65" dur="500" fill="hold"/>
                                        <p:tgtEl>
                                          <p:spTgt spid="64"/>
                                        </p:tgtEl>
                                        <p:attrNameLst>
                                          <p:attrName>ppt_h</p:attrName>
                                        </p:attrNameLst>
                                      </p:cBhvr>
                                      <p:tavLst>
                                        <p:tav tm="0">
                                          <p:val>
                                            <p:fltVal val="0"/>
                                          </p:val>
                                        </p:tav>
                                        <p:tav tm="100000">
                                          <p:val>
                                            <p:strVal val="#ppt_h"/>
                                          </p:val>
                                        </p:tav>
                                      </p:tavLst>
                                    </p:anim>
                                    <p:anim calcmode="lin" valueType="num">
                                      <p:cBhvr>
                                        <p:cTn id="66" dur="500" fill="hold"/>
                                        <p:tgtEl>
                                          <p:spTgt spid="64"/>
                                        </p:tgtEl>
                                        <p:attrNameLst>
                                          <p:attrName>style.rotation</p:attrName>
                                        </p:attrNameLst>
                                      </p:cBhvr>
                                      <p:tavLst>
                                        <p:tav tm="0">
                                          <p:val>
                                            <p:fltVal val="90"/>
                                          </p:val>
                                        </p:tav>
                                        <p:tav tm="100000">
                                          <p:val>
                                            <p:fltVal val="0"/>
                                          </p:val>
                                        </p:tav>
                                      </p:tavLst>
                                    </p:anim>
                                    <p:animEffect transition="in" filter="fade">
                                      <p:cBhvr>
                                        <p:cTn id="67" dur="500"/>
                                        <p:tgtEl>
                                          <p:spTgt spid="64"/>
                                        </p:tgtEl>
                                      </p:cBhvr>
                                    </p:animEffect>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wipe(left)">
                                      <p:cBhvr>
                                        <p:cTn id="71" dur="500"/>
                                        <p:tgtEl>
                                          <p:spTgt spid="69"/>
                                        </p:tgtEl>
                                      </p:cBhvr>
                                    </p:animEffect>
                                  </p:childTnLst>
                                </p:cTn>
                              </p:par>
                            </p:childTnLst>
                          </p:cTn>
                        </p:par>
                        <p:par>
                          <p:cTn id="72" fill="hold">
                            <p:stCondLst>
                              <p:cond delay="1500"/>
                            </p:stCondLst>
                            <p:childTnLst>
                              <p:par>
                                <p:cTn id="73" presetID="31" presetClass="entr" presetSubtype="0" fill="hold" nodeType="after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p:cTn id="75" dur="500" fill="hold"/>
                                        <p:tgtEl>
                                          <p:spTgt spid="70"/>
                                        </p:tgtEl>
                                        <p:attrNameLst>
                                          <p:attrName>ppt_w</p:attrName>
                                        </p:attrNameLst>
                                      </p:cBhvr>
                                      <p:tavLst>
                                        <p:tav tm="0">
                                          <p:val>
                                            <p:fltVal val="0"/>
                                          </p:val>
                                        </p:tav>
                                        <p:tav tm="100000">
                                          <p:val>
                                            <p:strVal val="#ppt_w"/>
                                          </p:val>
                                        </p:tav>
                                      </p:tavLst>
                                    </p:anim>
                                    <p:anim calcmode="lin" valueType="num">
                                      <p:cBhvr>
                                        <p:cTn id="76" dur="500" fill="hold"/>
                                        <p:tgtEl>
                                          <p:spTgt spid="70"/>
                                        </p:tgtEl>
                                        <p:attrNameLst>
                                          <p:attrName>ppt_h</p:attrName>
                                        </p:attrNameLst>
                                      </p:cBhvr>
                                      <p:tavLst>
                                        <p:tav tm="0">
                                          <p:val>
                                            <p:fltVal val="0"/>
                                          </p:val>
                                        </p:tav>
                                        <p:tav tm="100000">
                                          <p:val>
                                            <p:strVal val="#ppt_h"/>
                                          </p:val>
                                        </p:tav>
                                      </p:tavLst>
                                    </p:anim>
                                    <p:anim calcmode="lin" valueType="num">
                                      <p:cBhvr>
                                        <p:cTn id="77" dur="500" fill="hold"/>
                                        <p:tgtEl>
                                          <p:spTgt spid="70"/>
                                        </p:tgtEl>
                                        <p:attrNameLst>
                                          <p:attrName>style.rotation</p:attrName>
                                        </p:attrNameLst>
                                      </p:cBhvr>
                                      <p:tavLst>
                                        <p:tav tm="0">
                                          <p:val>
                                            <p:fltVal val="90"/>
                                          </p:val>
                                        </p:tav>
                                        <p:tav tm="100000">
                                          <p:val>
                                            <p:fltVal val="0"/>
                                          </p:val>
                                        </p:tav>
                                      </p:tavLst>
                                    </p:anim>
                                    <p:animEffect transition="in" filter="fade">
                                      <p:cBhvr>
                                        <p:cTn id="78" dur="500"/>
                                        <p:tgtEl>
                                          <p:spTgt spid="70"/>
                                        </p:tgtEl>
                                      </p:cBhvr>
                                    </p:animEffect>
                                  </p:childTnLst>
                                </p:cTn>
                              </p:par>
                            </p:childTnLst>
                          </p:cTn>
                        </p:par>
                        <p:par>
                          <p:cTn id="79" fill="hold">
                            <p:stCondLst>
                              <p:cond delay="2000"/>
                            </p:stCondLst>
                            <p:childTnLst>
                              <p:par>
                                <p:cTn id="80" presetID="22" presetClass="entr" presetSubtype="8" fill="hold" grpId="0" nodeType="after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wipe(left)">
                                      <p:cBhvr>
                                        <p:cTn id="8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57" grpId="0"/>
      <p:bldP spid="57" grpId="1"/>
      <p:bldP spid="63" grpId="0"/>
      <p:bldP spid="63" grpId="1"/>
      <p:bldP spid="69" grpId="0"/>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0FD8D-85A3-4615-A429-E50BA24B943E}"/>
              </a:ext>
            </a:extLst>
          </p:cNvPr>
          <p:cNvSpPr>
            <a:spLocks noGrp="1"/>
          </p:cNvSpPr>
          <p:nvPr>
            <p:ph type="title"/>
          </p:nvPr>
        </p:nvSpPr>
        <p:spPr/>
        <p:txBody>
          <a:bodyPr rtlCol="0"/>
          <a:lstStyle/>
          <a:p>
            <a:pPr rtl="0"/>
            <a:r>
              <a:rPr lang="zh-CN" altLang="en-US" b="0" dirty="0">
                <a:latin typeface="Microsoft YaHei UI" panose="020B0503020204020204" pitchFamily="34" charset="-122"/>
                <a:ea typeface="Microsoft YaHei UI" panose="020B0503020204020204" pitchFamily="34" charset="-122"/>
              </a:rPr>
              <a:t>教学任务</a:t>
            </a:r>
          </a:p>
        </p:txBody>
      </p:sp>
      <p:sp>
        <p:nvSpPr>
          <p:cNvPr id="4" name="内容占位符 3">
            <a:extLst>
              <a:ext uri="{FF2B5EF4-FFF2-40B4-BE49-F238E27FC236}">
                <a16:creationId xmlns:a16="http://schemas.microsoft.com/office/drawing/2014/main" id="{E85C3FCA-87E6-488B-8AC1-2CCE3382912D}"/>
              </a:ext>
            </a:extLst>
          </p:cNvPr>
          <p:cNvSpPr>
            <a:spLocks noGrp="1"/>
          </p:cNvSpPr>
          <p:nvPr>
            <p:ph sz="half" idx="1"/>
          </p:nvPr>
        </p:nvSpPr>
        <p:spPr/>
        <p:txBody>
          <a:bodyPr rtlCol="0">
            <a:normAutofit/>
          </a:bodyPr>
          <a:lstStyle/>
          <a:p>
            <a:pPr rtl="0"/>
            <a:r>
              <a:rPr lang="zh-CN" altLang="en-US" dirty="0">
                <a:latin typeface="Microsoft YaHei UI" panose="020B0503020204020204" pitchFamily="34" charset="-122"/>
                <a:ea typeface="Microsoft YaHei UI" panose="020B0503020204020204" pitchFamily="34" charset="-122"/>
              </a:rPr>
              <a:t>网络服务概述</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面向无连接的不可靠服务</a:t>
            </a:r>
            <a:r>
              <a:rPr lang="en-US" altLang="zh-CN" dirty="0">
                <a:latin typeface="Microsoft YaHei UI" panose="020B0503020204020204" pitchFamily="34" charset="-122"/>
                <a:ea typeface="Microsoft YaHei UI" panose="020B0503020204020204" pitchFamily="34" charset="-122"/>
              </a:rPr>
              <a:t>—UDP</a:t>
            </a:r>
            <a:r>
              <a:rPr lang="zh-CN" altLang="en-US" dirty="0">
                <a:latin typeface="Microsoft YaHei UI" panose="020B0503020204020204" pitchFamily="34" charset="-122"/>
                <a:ea typeface="Microsoft YaHei UI" panose="020B0503020204020204" pitchFamily="34" charset="-122"/>
              </a:rPr>
              <a:t>协议</a:t>
            </a:r>
            <a:endParaRPr lang="en-US" altLang="zh-CN"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面向连接的可靠服务</a:t>
            </a:r>
            <a:r>
              <a:rPr lang="en-US" altLang="zh-CN" dirty="0">
                <a:latin typeface="Microsoft YaHei UI" panose="020B0503020204020204" pitchFamily="34" charset="-122"/>
                <a:ea typeface="Microsoft YaHei UI" panose="020B0503020204020204" pitchFamily="34" charset="-122"/>
              </a:rPr>
              <a:t>—TCP</a:t>
            </a:r>
            <a:r>
              <a:rPr lang="zh-CN" altLang="en-US" dirty="0">
                <a:latin typeface="Microsoft YaHei UI" panose="020B0503020204020204" pitchFamily="34" charset="-122"/>
                <a:ea typeface="Microsoft YaHei UI" panose="020B0503020204020204" pitchFamily="34" charset="-122"/>
              </a:rPr>
              <a:t>协议</a:t>
            </a:r>
            <a:endParaRPr lang="en-US" altLang="zh-CN" dirty="0">
              <a:latin typeface="Microsoft YaHei UI" panose="020B0503020204020204" pitchFamily="34" charset="-122"/>
              <a:ea typeface="Microsoft YaHei UI" panose="020B0503020204020204" pitchFamily="34" charset="-122"/>
            </a:endParaRPr>
          </a:p>
        </p:txBody>
      </p:sp>
      <p:sp>
        <p:nvSpPr>
          <p:cNvPr id="3" name="文本占位符 2">
            <a:extLst>
              <a:ext uri="{FF2B5EF4-FFF2-40B4-BE49-F238E27FC236}">
                <a16:creationId xmlns:a16="http://schemas.microsoft.com/office/drawing/2014/main" id="{7A35197D-A94D-457B-836D-4FCC52921A3F}"/>
              </a:ext>
            </a:extLst>
          </p:cNvPr>
          <p:cNvSpPr>
            <a:spLocks noGrp="1"/>
          </p:cNvSpPr>
          <p:nvPr>
            <p:ph sz="half" idx="2"/>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万维网（</a:t>
            </a:r>
            <a:r>
              <a:rPr lang="en-US" altLang="zh-CN" dirty="0">
                <a:latin typeface="Microsoft YaHei UI" panose="020B0503020204020204" pitchFamily="34" charset="-122"/>
                <a:ea typeface="Microsoft YaHei UI" panose="020B0503020204020204" pitchFamily="34" charset="-122"/>
              </a:rPr>
              <a:t>World Wide Web</a:t>
            </a:r>
            <a:r>
              <a:rPr lang="zh-CN" altLang="en-US" dirty="0">
                <a:latin typeface="Microsoft YaHei UI" panose="020B0503020204020204" pitchFamily="34" charset="-122"/>
                <a:ea typeface="Microsoft YaHei UI" panose="020B0503020204020204" pitchFamily="34" charset="-122"/>
              </a:rPr>
              <a:t>）</a:t>
            </a:r>
          </a:p>
          <a:p>
            <a:pPr rtl="0"/>
            <a:r>
              <a:rPr lang="zh-CN" altLang="en-US" dirty="0">
                <a:latin typeface="Microsoft YaHei UI" panose="020B0503020204020204" pitchFamily="34" charset="-122"/>
                <a:ea typeface="Microsoft YaHei UI" panose="020B0503020204020204" pitchFamily="34" charset="-122"/>
              </a:rPr>
              <a:t>文件传输协议（</a:t>
            </a:r>
            <a:r>
              <a:rPr lang="en-US" altLang="zh-CN" dirty="0">
                <a:latin typeface="Microsoft YaHei UI" panose="020B0503020204020204" pitchFamily="34" charset="-122"/>
                <a:ea typeface="Microsoft YaHei UI" panose="020B0503020204020204" pitchFamily="34" charset="-122"/>
              </a:rPr>
              <a:t>FTP</a:t>
            </a:r>
            <a:r>
              <a:rPr lang="zh-CN" altLang="en-US" dirty="0">
                <a:latin typeface="Microsoft YaHei UI" panose="020B0503020204020204" pitchFamily="34" charset="-122"/>
                <a:ea typeface="Microsoft YaHei UI" panose="020B0503020204020204" pitchFamily="34" charset="-122"/>
              </a:rPr>
              <a:t>）</a:t>
            </a:r>
          </a:p>
          <a:p>
            <a:pPr rtl="0"/>
            <a:r>
              <a:rPr lang="zh-CN" altLang="en-US" dirty="0">
                <a:latin typeface="Microsoft YaHei UI" panose="020B0503020204020204" pitchFamily="34" charset="-122"/>
                <a:ea typeface="Microsoft YaHei UI" panose="020B0503020204020204" pitchFamily="34" charset="-122"/>
              </a:rPr>
              <a:t>电子邮件服务</a:t>
            </a:r>
          </a:p>
          <a:p>
            <a:pPr rtl="0"/>
            <a:r>
              <a:rPr lang="zh-CN" altLang="en-US" dirty="0">
                <a:latin typeface="Microsoft YaHei UI" panose="020B0503020204020204" pitchFamily="34" charset="-122"/>
                <a:ea typeface="Microsoft YaHei UI" panose="020B0503020204020204" pitchFamily="34" charset="-122"/>
              </a:rPr>
              <a:t>域名解析服务（</a:t>
            </a:r>
            <a:r>
              <a:rPr lang="en-US" altLang="zh-CN" dirty="0">
                <a:latin typeface="Microsoft YaHei UI" panose="020B0503020204020204" pitchFamily="34" charset="-122"/>
                <a:ea typeface="Microsoft YaHei UI" panose="020B0503020204020204" pitchFamily="34" charset="-122"/>
              </a:rPr>
              <a:t>DNS</a:t>
            </a:r>
            <a:r>
              <a:rPr lang="zh-CN" altLang="en-US" dirty="0">
                <a:latin typeface="Microsoft YaHei UI" panose="020B0503020204020204" pitchFamily="34" charset="-122"/>
                <a:ea typeface="Microsoft YaHei UI" panose="020B0503020204020204" pitchFamily="34" charset="-122"/>
              </a:rPr>
              <a:t>）</a:t>
            </a:r>
          </a:p>
          <a:p>
            <a:pPr rtl="0"/>
            <a:r>
              <a:rPr lang="en-US" altLang="zh-CN" dirty="0">
                <a:latin typeface="Microsoft YaHei UI" panose="020B0503020204020204" pitchFamily="34" charset="-122"/>
                <a:ea typeface="Microsoft YaHei UI" panose="020B0503020204020204" pitchFamily="34" charset="-122"/>
              </a:rPr>
              <a:t>P2P</a:t>
            </a:r>
            <a:r>
              <a:rPr lang="zh-CN" altLang="en-US" dirty="0">
                <a:latin typeface="Microsoft YaHei UI" panose="020B0503020204020204" pitchFamily="34" charset="-122"/>
                <a:ea typeface="Microsoft YaHei UI" panose="020B0503020204020204" pitchFamily="34" charset="-122"/>
              </a:rPr>
              <a:t>文件分发</a:t>
            </a:r>
          </a:p>
          <a:p>
            <a:pPr rtl="0"/>
            <a:r>
              <a:rPr lang="zh-CN" altLang="en-US" dirty="0">
                <a:latin typeface="Microsoft YaHei UI" panose="020B0503020204020204" pitchFamily="34" charset="-122"/>
                <a:ea typeface="Microsoft YaHei UI" panose="020B0503020204020204" pitchFamily="34" charset="-122"/>
              </a:rPr>
              <a:t>新型网络应用</a:t>
            </a:r>
          </a:p>
        </p:txBody>
      </p:sp>
    </p:spTree>
    <p:extLst>
      <p:ext uri="{BB962C8B-B14F-4D97-AF65-F5344CB8AC3E}">
        <p14:creationId xmlns:p14="http://schemas.microsoft.com/office/powerpoint/2010/main" val="1136713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网络实际提供的传输服务</a:t>
            </a:r>
          </a:p>
        </p:txBody>
      </p:sp>
      <p:grpSp>
        <p:nvGrpSpPr>
          <p:cNvPr id="3" name="组合 2">
            <a:extLst>
              <a:ext uri="{FF2B5EF4-FFF2-40B4-BE49-F238E27FC236}">
                <a16:creationId xmlns:a16="http://schemas.microsoft.com/office/drawing/2014/main" id="{7130D3E9-132A-494C-9E4F-9A2A76B48ACE}"/>
              </a:ext>
            </a:extLst>
          </p:cNvPr>
          <p:cNvGrpSpPr/>
          <p:nvPr/>
        </p:nvGrpSpPr>
        <p:grpSpPr>
          <a:xfrm>
            <a:off x="1295402" y="2563138"/>
            <a:ext cx="1740882" cy="501943"/>
            <a:chOff x="722008" y="1303131"/>
            <a:chExt cx="1662245" cy="479269"/>
          </a:xfrm>
        </p:grpSpPr>
        <p:sp>
          <p:nvSpPr>
            <p:cNvPr id="4" name="流程图: 手动输入 6">
              <a:extLst>
                <a:ext uri="{FF2B5EF4-FFF2-40B4-BE49-F238E27FC236}">
                  <a16:creationId xmlns:a16="http://schemas.microsoft.com/office/drawing/2014/main" id="{C4317BA3-31D1-4137-AD41-F5B763B89471}"/>
                </a:ext>
              </a:extLst>
            </p:cNvPr>
            <p:cNvSpPr/>
            <p:nvPr/>
          </p:nvSpPr>
          <p:spPr>
            <a:xfrm rot="5400000" flipV="1">
              <a:off x="1448494" y="846642"/>
              <a:ext cx="475861" cy="13956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grpSp>
          <p:nvGrpSpPr>
            <p:cNvPr id="5" name="组合 4">
              <a:extLst>
                <a:ext uri="{FF2B5EF4-FFF2-40B4-BE49-F238E27FC236}">
                  <a16:creationId xmlns:a16="http://schemas.microsoft.com/office/drawing/2014/main" id="{BA7DEB59-1ABD-4789-84CD-9D3A0434B06E}"/>
                </a:ext>
              </a:extLst>
            </p:cNvPr>
            <p:cNvGrpSpPr/>
            <p:nvPr/>
          </p:nvGrpSpPr>
          <p:grpSpPr>
            <a:xfrm>
              <a:off x="722008" y="1303131"/>
              <a:ext cx="546594" cy="475865"/>
              <a:chOff x="708742" y="1296102"/>
              <a:chExt cx="454744" cy="283828"/>
            </a:xfrm>
          </p:grpSpPr>
          <p:sp>
            <p:nvSpPr>
              <p:cNvPr id="7" name="平行四边形 6">
                <a:extLst>
                  <a:ext uri="{FF2B5EF4-FFF2-40B4-BE49-F238E27FC236}">
                    <a16:creationId xmlns:a16="http://schemas.microsoft.com/office/drawing/2014/main" id="{A7426383-FE93-47F1-9793-D2F6B136DF7B}"/>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平行四边形 7">
                <a:extLst>
                  <a:ext uri="{FF2B5EF4-FFF2-40B4-BE49-F238E27FC236}">
                    <a16:creationId xmlns:a16="http://schemas.microsoft.com/office/drawing/2014/main" id="{7D91EE0B-6F81-4E75-B1B9-379A9559AB16}"/>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 name="Text Box 79">
              <a:extLst>
                <a:ext uri="{FF2B5EF4-FFF2-40B4-BE49-F238E27FC236}">
                  <a16:creationId xmlns:a16="http://schemas.microsoft.com/office/drawing/2014/main" id="{A9AEC0B0-EA45-4E51-9549-24A6E21EB77F}"/>
                </a:ext>
              </a:extLst>
            </p:cNvPr>
            <p:cNvSpPr txBox="1">
              <a:spLocks noChangeArrowheads="1"/>
            </p:cNvSpPr>
            <p:nvPr/>
          </p:nvSpPr>
          <p:spPr bwMode="auto">
            <a:xfrm>
              <a:off x="1351237" y="1308001"/>
              <a:ext cx="1033013"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600" b="1"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UDP</a:t>
              </a:r>
            </a:p>
          </p:txBody>
        </p:sp>
      </p:grpSp>
      <p:grpSp>
        <p:nvGrpSpPr>
          <p:cNvPr id="9" name="组合 8">
            <a:extLst>
              <a:ext uri="{FF2B5EF4-FFF2-40B4-BE49-F238E27FC236}">
                <a16:creationId xmlns:a16="http://schemas.microsoft.com/office/drawing/2014/main" id="{CCCEFD1B-5A6E-4984-BCB0-2F256CC1C9DF}"/>
              </a:ext>
            </a:extLst>
          </p:cNvPr>
          <p:cNvGrpSpPr/>
          <p:nvPr/>
        </p:nvGrpSpPr>
        <p:grpSpPr>
          <a:xfrm>
            <a:off x="1301862" y="3347517"/>
            <a:ext cx="9978618" cy="580865"/>
            <a:chOff x="1403750" y="3494650"/>
            <a:chExt cx="9978618" cy="580865"/>
          </a:xfrm>
        </p:grpSpPr>
        <p:grpSp>
          <p:nvGrpSpPr>
            <p:cNvPr id="10" name="组合 9">
              <a:extLst>
                <a:ext uri="{FF2B5EF4-FFF2-40B4-BE49-F238E27FC236}">
                  <a16:creationId xmlns:a16="http://schemas.microsoft.com/office/drawing/2014/main" id="{D3850FEB-AE4B-4C0E-8E10-EB6EB5DBC364}"/>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6E286FB4-6F67-434E-8DB6-3581B901FE6F}"/>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round-web-cam_17861">
                <a:extLst>
                  <a:ext uri="{FF2B5EF4-FFF2-40B4-BE49-F238E27FC236}">
                    <a16:creationId xmlns:a16="http://schemas.microsoft.com/office/drawing/2014/main" id="{07B9C21B-4FA3-4E1B-83C8-39C77E113A5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1" name="Text Box 79">
              <a:extLst>
                <a:ext uri="{FF2B5EF4-FFF2-40B4-BE49-F238E27FC236}">
                  <a16:creationId xmlns:a16="http://schemas.microsoft.com/office/drawing/2014/main" id="{E77D0411-00F3-48DD-BAA5-55A72548D7C5}"/>
                </a:ext>
              </a:extLst>
            </p:cNvPr>
            <p:cNvSpPr txBox="1">
              <a:spLocks noChangeArrowheads="1"/>
            </p:cNvSpPr>
            <p:nvPr/>
          </p:nvSpPr>
          <p:spPr bwMode="auto">
            <a:xfrm>
              <a:off x="1985931" y="3494650"/>
              <a:ext cx="9396437"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在客户端和服务器进程之间实现“不可靠的”数据传输。</a:t>
              </a:r>
            </a:p>
          </p:txBody>
        </p:sp>
      </p:grpSp>
      <p:grpSp>
        <p:nvGrpSpPr>
          <p:cNvPr id="14" name="组合 13">
            <a:extLst>
              <a:ext uri="{FF2B5EF4-FFF2-40B4-BE49-F238E27FC236}">
                <a16:creationId xmlns:a16="http://schemas.microsoft.com/office/drawing/2014/main" id="{63368BF6-A204-40EE-9C9B-8EF1BE6CF777}"/>
              </a:ext>
            </a:extLst>
          </p:cNvPr>
          <p:cNvGrpSpPr/>
          <p:nvPr/>
        </p:nvGrpSpPr>
        <p:grpSpPr>
          <a:xfrm>
            <a:off x="1115431" y="4389230"/>
            <a:ext cx="1123451" cy="1104898"/>
            <a:chOff x="705505" y="3164436"/>
            <a:chExt cx="1932207" cy="1900298"/>
          </a:xfrm>
        </p:grpSpPr>
        <p:grpSp>
          <p:nvGrpSpPr>
            <p:cNvPr id="15" name="组合 14">
              <a:extLst>
                <a:ext uri="{FF2B5EF4-FFF2-40B4-BE49-F238E27FC236}">
                  <a16:creationId xmlns:a16="http://schemas.microsoft.com/office/drawing/2014/main" id="{3DBEF1C7-4A31-4BE5-8F8A-0346848DB3C3}"/>
                </a:ext>
              </a:extLst>
            </p:cNvPr>
            <p:cNvGrpSpPr/>
            <p:nvPr/>
          </p:nvGrpSpPr>
          <p:grpSpPr>
            <a:xfrm>
              <a:off x="737414" y="3164436"/>
              <a:ext cx="1900298" cy="1900298"/>
              <a:chOff x="795138" y="3164436"/>
              <a:chExt cx="1900298" cy="1900298"/>
            </a:xfrm>
          </p:grpSpPr>
          <p:sp>
            <p:nvSpPr>
              <p:cNvPr id="17" name="椭圆 16">
                <a:extLst>
                  <a:ext uri="{FF2B5EF4-FFF2-40B4-BE49-F238E27FC236}">
                    <a16:creationId xmlns:a16="http://schemas.microsoft.com/office/drawing/2014/main" id="{39B3834C-A6C5-4982-B388-247D5843598F}"/>
                  </a:ext>
                </a:extLst>
              </p:cNvPr>
              <p:cNvSpPr/>
              <p:nvPr/>
            </p:nvSpPr>
            <p:spPr>
              <a:xfrm>
                <a:off x="795138" y="3164436"/>
                <a:ext cx="1900298" cy="1900298"/>
              </a:xfrm>
              <a:prstGeom prst="ellipse">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85000"/>
                      <a:lumOff val="15000"/>
                    </a:prstClr>
                  </a:solidFill>
                  <a:effectLst/>
                  <a:uLnTx/>
                  <a:uFillTx/>
                  <a:latin typeface="等线"/>
                  <a:ea typeface="等线" panose="02010600030101010101" pitchFamily="2" charset="-122"/>
                  <a:cs typeface="+mn-cs"/>
                </a:endParaRPr>
              </a:p>
            </p:txBody>
          </p:sp>
          <p:sp>
            <p:nvSpPr>
              <p:cNvPr id="18" name="椭圆 17">
                <a:extLst>
                  <a:ext uri="{FF2B5EF4-FFF2-40B4-BE49-F238E27FC236}">
                    <a16:creationId xmlns:a16="http://schemas.microsoft.com/office/drawing/2014/main" id="{136FE9FE-C0AB-41A1-B544-D027B58825C6}"/>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等线"/>
                  <a:ea typeface="等线" panose="02010600030101010101" pitchFamily="2" charset="-122"/>
                  <a:cs typeface="+mn-cs"/>
                </a:endParaRPr>
              </a:p>
            </p:txBody>
          </p:sp>
        </p:grpSp>
        <p:sp>
          <p:nvSpPr>
            <p:cNvPr id="16" name="Text Box 79">
              <a:extLst>
                <a:ext uri="{FF2B5EF4-FFF2-40B4-BE49-F238E27FC236}">
                  <a16:creationId xmlns:a16="http://schemas.microsoft.com/office/drawing/2014/main" id="{9D4F72BD-7348-4393-A15E-526639F1682F}"/>
                </a:ext>
              </a:extLst>
            </p:cNvPr>
            <p:cNvSpPr txBox="1">
              <a:spLocks noChangeArrowheads="1"/>
            </p:cNvSpPr>
            <p:nvPr/>
          </p:nvSpPr>
          <p:spPr bwMode="auto">
            <a:xfrm>
              <a:off x="705505" y="3778193"/>
              <a:ext cx="1900298" cy="73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9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不提供</a:t>
              </a:r>
            </a:p>
          </p:txBody>
        </p:sp>
      </p:grpSp>
      <p:sp>
        <p:nvSpPr>
          <p:cNvPr id="19" name="文本框 18">
            <a:extLst>
              <a:ext uri="{FF2B5EF4-FFF2-40B4-BE49-F238E27FC236}">
                <a16:creationId xmlns:a16="http://schemas.microsoft.com/office/drawing/2014/main" id="{E23A6A6D-957D-4CD4-AC5C-5784A8473717}"/>
              </a:ext>
            </a:extLst>
          </p:cNvPr>
          <p:cNvSpPr txBox="1"/>
          <p:nvPr/>
        </p:nvSpPr>
        <p:spPr>
          <a:xfrm>
            <a:off x="2388808" y="4455561"/>
            <a:ext cx="7962556" cy="1005788"/>
          </a:xfrm>
          <a:prstGeom prst="rect">
            <a:avLst/>
          </a:prstGeom>
          <a:noFill/>
        </p:spPr>
        <p:txBody>
          <a:bodyPr wrap="square" rtlCol="0">
            <a:spAutoFit/>
          </a:bodyPr>
          <a:lstStyle/>
          <a:p>
            <a:pPr defTabSz="914400">
              <a:lnSpc>
                <a:spcPct val="130000"/>
              </a:lnSpc>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连接建立，</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可靠性保证，流量控制，拥塞控制，实时性，</a:t>
            </a:r>
            <a:endPar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lnSpc>
                <a:spcPct val="130000"/>
              </a:lnSpc>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最小带宽承诺。</a:t>
            </a:r>
            <a:endParaRPr lang="zh-CN" altLang="en-US" sz="2400" dirty="0">
              <a:solidFill>
                <a:prstClr val="black"/>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57386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 calcmode="lin" valueType="num">
                                      <p:cBhvr>
                                        <p:cTn id="17" dur="500" fill="hold"/>
                                        <p:tgtEl>
                                          <p:spTgt spid="14"/>
                                        </p:tgtEl>
                                        <p:attrNameLst>
                                          <p:attrName>style.rotation</p:attrName>
                                        </p:attrNameLst>
                                      </p:cBhvr>
                                      <p:tavLst>
                                        <p:tav tm="0">
                                          <p:val>
                                            <p:fltVal val="90"/>
                                          </p:val>
                                        </p:tav>
                                        <p:tav tm="100000">
                                          <p:val>
                                            <p:fltVal val="0"/>
                                          </p:val>
                                        </p:tav>
                                      </p:tavLst>
                                    </p:anim>
                                    <p:animEffect transition="in" filter="fade">
                                      <p:cBhvr>
                                        <p:cTn id="18" dur="500"/>
                                        <p:tgtEl>
                                          <p:spTgt spid="14"/>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常用应用采用的传输协议</a:t>
            </a:r>
          </a:p>
        </p:txBody>
      </p:sp>
      <p:cxnSp>
        <p:nvCxnSpPr>
          <p:cNvPr id="4" name="直接连接符 3">
            <a:extLst>
              <a:ext uri="{FF2B5EF4-FFF2-40B4-BE49-F238E27FC236}">
                <a16:creationId xmlns:a16="http://schemas.microsoft.com/office/drawing/2014/main" id="{614C36AB-7929-4624-857D-0F41EA7FE628}"/>
              </a:ext>
            </a:extLst>
          </p:cNvPr>
          <p:cNvCxnSpPr/>
          <p:nvPr/>
        </p:nvCxnSpPr>
        <p:spPr>
          <a:xfrm>
            <a:off x="1718035" y="3227491"/>
            <a:ext cx="9122735" cy="0"/>
          </a:xfrm>
          <a:prstGeom prst="line">
            <a:avLst/>
          </a:prstGeom>
          <a:noFill/>
          <a:ln w="6350" cap="flat" cmpd="sng" algn="ctr">
            <a:solidFill>
              <a:srgbClr val="4472C4"/>
            </a:solidFill>
            <a:prstDash val="solid"/>
            <a:miter lim="800000"/>
          </a:ln>
          <a:effectLst/>
        </p:spPr>
      </p:cxnSp>
      <p:cxnSp>
        <p:nvCxnSpPr>
          <p:cNvPr id="5" name="直接连接符 4">
            <a:extLst>
              <a:ext uri="{FF2B5EF4-FFF2-40B4-BE49-F238E27FC236}">
                <a16:creationId xmlns:a16="http://schemas.microsoft.com/office/drawing/2014/main" id="{2F97154E-19C3-4900-BAF8-63220125620D}"/>
              </a:ext>
            </a:extLst>
          </p:cNvPr>
          <p:cNvCxnSpPr/>
          <p:nvPr/>
        </p:nvCxnSpPr>
        <p:spPr>
          <a:xfrm>
            <a:off x="4046566" y="2727761"/>
            <a:ext cx="0" cy="3116853"/>
          </a:xfrm>
          <a:prstGeom prst="line">
            <a:avLst/>
          </a:prstGeom>
          <a:noFill/>
          <a:ln w="6350" cap="flat" cmpd="sng" algn="ctr">
            <a:solidFill>
              <a:srgbClr val="4472C4"/>
            </a:solidFill>
            <a:prstDash val="solid"/>
            <a:miter lim="800000"/>
          </a:ln>
          <a:effectLst/>
        </p:spPr>
      </p:cxnSp>
      <p:sp>
        <p:nvSpPr>
          <p:cNvPr id="6" name="Text Box 4">
            <a:extLst>
              <a:ext uri="{FF2B5EF4-FFF2-40B4-BE49-F238E27FC236}">
                <a16:creationId xmlns:a16="http://schemas.microsoft.com/office/drawing/2014/main" id="{AEE752F8-D29C-4D20-A386-A64C5AAC7D3F}"/>
              </a:ext>
            </a:extLst>
          </p:cNvPr>
          <p:cNvSpPr txBox="1">
            <a:spLocks noChangeArrowheads="1"/>
          </p:cNvSpPr>
          <p:nvPr/>
        </p:nvSpPr>
        <p:spPr bwMode="auto">
          <a:xfrm>
            <a:off x="1718035" y="2644214"/>
            <a:ext cx="19907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应用</a:t>
            </a:r>
          </a:p>
          <a:p>
            <a:pPr algn="r" defTabSz="914400"/>
            <a:endParaRPr lang="zh-CN" altLang="en-US" sz="2000" b="1" dirty="0">
              <a:solidFill>
                <a:srgbClr val="0000FF"/>
              </a:solidFill>
              <a:ea typeface="楷体" panose="02010609060101010101" pitchFamily="49" charset="-122"/>
              <a:cs typeface="Arial" panose="020B0604020202020204" pitchFamily="34" charset="0"/>
            </a:endParaRPr>
          </a:p>
          <a:p>
            <a:pPr algn="r" defTabSz="914400"/>
            <a:r>
              <a:rPr lang="en-US" altLang="zh-CN" sz="2000" b="1" dirty="0">
                <a:solidFill>
                  <a:prstClr val="black"/>
                </a:solidFill>
                <a:ea typeface="楷体" panose="02010609060101010101" pitchFamily="49" charset="-122"/>
                <a:cs typeface="Arial" panose="020B0604020202020204" pitchFamily="34" charset="0"/>
              </a:rPr>
              <a:t>e-mail</a:t>
            </a:r>
          </a:p>
          <a:p>
            <a:pPr algn="r" defTabSz="914400"/>
            <a:r>
              <a:rPr lang="zh-CN" altLang="en-US" sz="2000" b="1" dirty="0">
                <a:solidFill>
                  <a:prstClr val="black"/>
                </a:solidFill>
                <a:ea typeface="楷体" panose="02010609060101010101" pitchFamily="49" charset="-122"/>
                <a:cs typeface="Arial" panose="020B0604020202020204" pitchFamily="34" charset="0"/>
              </a:rPr>
              <a:t>远程终端访问</a:t>
            </a:r>
          </a:p>
          <a:p>
            <a:pPr algn="r" defTabSz="914400"/>
            <a:r>
              <a:rPr lang="en-US" altLang="zh-CN" sz="2000" b="1" dirty="0">
                <a:solidFill>
                  <a:prstClr val="black"/>
                </a:solidFill>
                <a:ea typeface="楷体" panose="02010609060101010101" pitchFamily="49" charset="-122"/>
                <a:cs typeface="Arial" panose="020B0604020202020204" pitchFamily="34" charset="0"/>
              </a:rPr>
              <a:t>Web </a:t>
            </a:r>
          </a:p>
          <a:p>
            <a:pPr algn="r" defTabSz="914400"/>
            <a:r>
              <a:rPr lang="zh-CN" altLang="en-US" sz="2000" b="1" dirty="0">
                <a:solidFill>
                  <a:prstClr val="black"/>
                </a:solidFill>
                <a:ea typeface="楷体" panose="02010609060101010101" pitchFamily="49" charset="-122"/>
                <a:cs typeface="Arial" panose="020B0604020202020204" pitchFamily="34" charset="0"/>
              </a:rPr>
              <a:t>文件传输</a:t>
            </a:r>
          </a:p>
          <a:p>
            <a:pPr algn="r" defTabSz="914400"/>
            <a:r>
              <a:rPr lang="zh-CN" altLang="en-US" sz="2000" b="1" dirty="0">
                <a:solidFill>
                  <a:prstClr val="black"/>
                </a:solidFill>
                <a:ea typeface="楷体" panose="02010609060101010101" pitchFamily="49" charset="-122"/>
                <a:cs typeface="Arial" panose="020B0604020202020204" pitchFamily="34" charset="0"/>
              </a:rPr>
              <a:t>流媒体</a:t>
            </a:r>
          </a:p>
          <a:p>
            <a:pPr algn="r" defTabSz="914400"/>
            <a:endParaRPr lang="zh-CN" altLang="en-US" sz="2000" b="1" dirty="0">
              <a:solidFill>
                <a:prstClr val="black"/>
              </a:solidFill>
              <a:ea typeface="楷体" panose="02010609060101010101" pitchFamily="49" charset="-122"/>
              <a:cs typeface="Arial" panose="020B0604020202020204" pitchFamily="34" charset="0"/>
            </a:endParaRPr>
          </a:p>
          <a:p>
            <a:pPr algn="r" defTabSz="914400"/>
            <a:r>
              <a:rPr lang="zh-CN" altLang="en-US" sz="2000" b="1" dirty="0">
                <a:solidFill>
                  <a:prstClr val="black"/>
                </a:solidFill>
                <a:ea typeface="楷体" panose="02010609060101010101" pitchFamily="49" charset="-122"/>
                <a:cs typeface="Arial" panose="020B0604020202020204" pitchFamily="34" charset="0"/>
              </a:rPr>
              <a:t>远程文件服务器</a:t>
            </a:r>
          </a:p>
          <a:p>
            <a:pPr algn="r" defTabSz="914400"/>
            <a:r>
              <a:rPr lang="en-US" altLang="zh-CN" sz="2000" b="1" dirty="0">
                <a:solidFill>
                  <a:prstClr val="black"/>
                </a:solidFill>
                <a:ea typeface="楷体" panose="02010609060101010101" pitchFamily="49" charset="-122"/>
                <a:cs typeface="Arial" panose="020B0604020202020204" pitchFamily="34" charset="0"/>
              </a:rPr>
              <a:t>IP</a:t>
            </a:r>
            <a:r>
              <a:rPr lang="zh-CN" altLang="en-US" sz="2000" b="1" dirty="0">
                <a:solidFill>
                  <a:prstClr val="black"/>
                </a:solidFill>
                <a:ea typeface="楷体" panose="02010609060101010101" pitchFamily="49" charset="-122"/>
                <a:cs typeface="Arial" panose="020B0604020202020204" pitchFamily="34" charset="0"/>
              </a:rPr>
              <a:t>电话</a:t>
            </a:r>
          </a:p>
          <a:p>
            <a:pPr algn="r" defTabSz="914400"/>
            <a:endParaRPr lang="en-US" altLang="zh-CN" sz="2400" dirty="0">
              <a:solidFill>
                <a:prstClr val="black"/>
              </a:solidFill>
              <a:ea typeface="楷体" panose="02010609060101010101" pitchFamily="49" charset="-122"/>
              <a:cs typeface="Arial" panose="020B0604020202020204" pitchFamily="34" charset="0"/>
            </a:endParaRPr>
          </a:p>
        </p:txBody>
      </p:sp>
      <p:sp>
        <p:nvSpPr>
          <p:cNvPr id="7" name="Text Box 5">
            <a:extLst>
              <a:ext uri="{FF2B5EF4-FFF2-40B4-BE49-F238E27FC236}">
                <a16:creationId xmlns:a16="http://schemas.microsoft.com/office/drawing/2014/main" id="{E9A2599C-3872-487E-B67F-440E0C16C3CC}"/>
              </a:ext>
            </a:extLst>
          </p:cNvPr>
          <p:cNvSpPr txBox="1">
            <a:spLocks noChangeArrowheads="1"/>
          </p:cNvSpPr>
          <p:nvPr/>
        </p:nvSpPr>
        <p:spPr bwMode="auto">
          <a:xfrm>
            <a:off x="4286840" y="2282215"/>
            <a:ext cx="2449513"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en-US" altLang="zh-CN" sz="2400" u="sng" dirty="0">
              <a:solidFill>
                <a:srgbClr val="ED7D31"/>
              </a:solidFill>
              <a:ea typeface="楷体" panose="02010609060101010101" pitchFamily="49" charset="-122"/>
              <a:cs typeface="Arial" panose="020B0604020202020204" pitchFamily="34" charset="0"/>
            </a:endParaRPr>
          </a:p>
          <a:p>
            <a:pPr defTabSz="914400"/>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应用协议</a:t>
            </a:r>
          </a:p>
          <a:p>
            <a:pPr defTabSz="914400"/>
            <a:endParaRPr lang="zh-CN" altLang="en-US" sz="2000" dirty="0">
              <a:solidFill>
                <a:srgbClr val="0000FF"/>
              </a:solidFill>
              <a:ea typeface="楷体" panose="02010609060101010101" pitchFamily="49" charset="-122"/>
              <a:cs typeface="Arial" panose="020B0604020202020204" pitchFamily="34" charset="0"/>
            </a:endParaRPr>
          </a:p>
          <a:p>
            <a:pPr defTabSz="914400"/>
            <a:r>
              <a:rPr lang="en-US" altLang="zh-CN" sz="2000" dirty="0">
                <a:solidFill>
                  <a:prstClr val="black"/>
                </a:solidFill>
                <a:ea typeface="楷体" panose="02010609060101010101" pitchFamily="49" charset="-122"/>
                <a:cs typeface="Arial" panose="020B0604020202020204" pitchFamily="34" charset="0"/>
              </a:rPr>
              <a:t>smtp [RFC 821]</a:t>
            </a:r>
          </a:p>
          <a:p>
            <a:pPr defTabSz="914400"/>
            <a:r>
              <a:rPr lang="en-US" altLang="zh-CN" sz="2000" dirty="0">
                <a:solidFill>
                  <a:prstClr val="black"/>
                </a:solidFill>
                <a:ea typeface="楷体" panose="02010609060101010101" pitchFamily="49" charset="-122"/>
                <a:cs typeface="Arial" panose="020B0604020202020204" pitchFamily="34" charset="0"/>
              </a:rPr>
              <a:t>telnet [RFC 854]</a:t>
            </a:r>
          </a:p>
          <a:p>
            <a:pPr defTabSz="914400"/>
            <a:r>
              <a:rPr lang="en-US" altLang="zh-CN" sz="2000" dirty="0">
                <a:solidFill>
                  <a:prstClr val="black"/>
                </a:solidFill>
                <a:ea typeface="楷体" panose="02010609060101010101" pitchFamily="49" charset="-122"/>
                <a:cs typeface="Arial" panose="020B0604020202020204" pitchFamily="34" charset="0"/>
              </a:rPr>
              <a:t>http [RFC 2068]</a:t>
            </a:r>
          </a:p>
          <a:p>
            <a:pPr defTabSz="914400"/>
            <a:r>
              <a:rPr lang="en-US" altLang="zh-CN" sz="2000" dirty="0">
                <a:solidFill>
                  <a:prstClr val="black"/>
                </a:solidFill>
                <a:ea typeface="楷体" panose="02010609060101010101" pitchFamily="49" charset="-122"/>
                <a:cs typeface="Arial" panose="020B0604020202020204" pitchFamily="34" charset="0"/>
              </a:rPr>
              <a:t>ftp [RFC 959]</a:t>
            </a:r>
          </a:p>
          <a:p>
            <a:pPr defTabSz="914400"/>
            <a:r>
              <a:rPr lang="zh-CN" altLang="en-US" sz="2000" b="1" dirty="0">
                <a:solidFill>
                  <a:prstClr val="black"/>
                </a:solidFill>
                <a:ea typeface="楷体" panose="02010609060101010101" pitchFamily="49" charset="-122"/>
                <a:cs typeface="Arial" panose="020B0604020202020204" pitchFamily="34" charset="0"/>
              </a:rPr>
              <a:t>专有协议</a:t>
            </a:r>
          </a:p>
          <a:p>
            <a:pPr defTabSz="914400"/>
            <a:r>
              <a:rPr lang="en-US" altLang="zh-CN" sz="2000" dirty="0">
                <a:solidFill>
                  <a:prstClr val="black"/>
                </a:solidFill>
                <a:ea typeface="楷体" panose="02010609060101010101" pitchFamily="49" charset="-122"/>
                <a:cs typeface="Arial" panose="020B0604020202020204" pitchFamily="34" charset="0"/>
              </a:rPr>
              <a:t>(e.g. RealNetworks)</a:t>
            </a:r>
          </a:p>
          <a:p>
            <a:pPr defTabSz="914400"/>
            <a:r>
              <a:rPr lang="en-US" altLang="zh-CN" sz="2000" dirty="0">
                <a:solidFill>
                  <a:prstClr val="black"/>
                </a:solidFill>
                <a:ea typeface="楷体" panose="02010609060101010101" pitchFamily="49" charset="-122"/>
                <a:cs typeface="Arial" panose="020B0604020202020204" pitchFamily="34" charset="0"/>
              </a:rPr>
              <a:t>NFS</a:t>
            </a:r>
          </a:p>
          <a:p>
            <a:pPr defTabSz="914400"/>
            <a:r>
              <a:rPr lang="zh-CN" altLang="en-US" sz="2000" b="1" dirty="0">
                <a:solidFill>
                  <a:prstClr val="black"/>
                </a:solidFill>
                <a:ea typeface="楷体" panose="02010609060101010101" pitchFamily="49" charset="-122"/>
                <a:cs typeface="Arial" panose="020B0604020202020204" pitchFamily="34" charset="0"/>
              </a:rPr>
              <a:t>专有协议</a:t>
            </a:r>
          </a:p>
          <a:p>
            <a:pPr defTabSz="914400"/>
            <a:r>
              <a:rPr lang="en-US" altLang="zh-CN" sz="2000" dirty="0">
                <a:solidFill>
                  <a:prstClr val="black"/>
                </a:solidFill>
                <a:ea typeface="楷体" panose="02010609060101010101" pitchFamily="49" charset="-122"/>
                <a:cs typeface="Arial" panose="020B0604020202020204" pitchFamily="34" charset="0"/>
              </a:rPr>
              <a:t>(e.g., </a:t>
            </a:r>
            <a:r>
              <a:rPr lang="en-US" altLang="zh-CN" sz="2000" dirty="0" err="1">
                <a:solidFill>
                  <a:prstClr val="black"/>
                </a:solidFill>
                <a:ea typeface="楷体" panose="02010609060101010101" pitchFamily="49" charset="-122"/>
                <a:cs typeface="Arial" panose="020B0604020202020204" pitchFamily="34" charset="0"/>
              </a:rPr>
              <a:t>Vocaltec</a:t>
            </a:r>
            <a:r>
              <a:rPr lang="en-US" altLang="zh-CN" sz="2000" dirty="0">
                <a:solidFill>
                  <a:prstClr val="black"/>
                </a:solidFill>
                <a:ea typeface="楷体" panose="02010609060101010101" pitchFamily="49" charset="-122"/>
                <a:cs typeface="Arial" panose="020B0604020202020204" pitchFamily="34" charset="0"/>
              </a:rPr>
              <a:t>)</a:t>
            </a:r>
          </a:p>
        </p:txBody>
      </p:sp>
      <p:sp>
        <p:nvSpPr>
          <p:cNvPr id="8" name="Text Box 6">
            <a:extLst>
              <a:ext uri="{FF2B5EF4-FFF2-40B4-BE49-F238E27FC236}">
                <a16:creationId xmlns:a16="http://schemas.microsoft.com/office/drawing/2014/main" id="{F032DEF4-E108-43B7-A600-71DCEE87A722}"/>
              </a:ext>
            </a:extLst>
          </p:cNvPr>
          <p:cNvSpPr txBox="1">
            <a:spLocks noChangeArrowheads="1"/>
          </p:cNvSpPr>
          <p:nvPr/>
        </p:nvSpPr>
        <p:spPr bwMode="auto">
          <a:xfrm>
            <a:off x="6976627" y="2644214"/>
            <a:ext cx="2624138"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zh-CN" altLang="en-US"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所依赖的传输协议</a:t>
            </a:r>
          </a:p>
          <a:p>
            <a:pPr defTabSz="914400"/>
            <a:endParaRPr lang="zh-CN" altLang="en-US" sz="2000" b="1" dirty="0">
              <a:solidFill>
                <a:prstClr val="black"/>
              </a:solidFill>
              <a:ea typeface="楷体" panose="02010609060101010101" pitchFamily="49" charset="-122"/>
              <a:cs typeface="Arial" panose="020B0604020202020204" pitchFamily="34" charset="0"/>
            </a:endParaRPr>
          </a:p>
          <a:p>
            <a:pPr defTabSz="914400"/>
            <a:r>
              <a:rPr lang="en-US" altLang="zh-CN" sz="2000" dirty="0">
                <a:solidFill>
                  <a:prstClr val="black"/>
                </a:solidFill>
                <a:ea typeface="楷体" panose="02010609060101010101" pitchFamily="49" charset="-122"/>
                <a:cs typeface="Arial" panose="020B0604020202020204" pitchFamily="34" charset="0"/>
              </a:rPr>
              <a:t>TCP</a:t>
            </a:r>
          </a:p>
          <a:p>
            <a:pPr defTabSz="914400"/>
            <a:r>
              <a:rPr lang="en-US" altLang="zh-CN" sz="2000" dirty="0">
                <a:solidFill>
                  <a:prstClr val="black"/>
                </a:solidFill>
                <a:ea typeface="楷体" panose="02010609060101010101" pitchFamily="49" charset="-122"/>
                <a:cs typeface="Arial" panose="020B0604020202020204" pitchFamily="34" charset="0"/>
              </a:rPr>
              <a:t>TCP</a:t>
            </a:r>
          </a:p>
          <a:p>
            <a:pPr defTabSz="914400"/>
            <a:r>
              <a:rPr lang="en-US" altLang="zh-CN" sz="2000" dirty="0">
                <a:solidFill>
                  <a:prstClr val="black"/>
                </a:solidFill>
                <a:ea typeface="楷体" panose="02010609060101010101" pitchFamily="49" charset="-122"/>
                <a:cs typeface="Arial" panose="020B0604020202020204" pitchFamily="34" charset="0"/>
              </a:rPr>
              <a:t>TCP</a:t>
            </a:r>
          </a:p>
          <a:p>
            <a:pPr defTabSz="914400"/>
            <a:r>
              <a:rPr lang="en-US" altLang="zh-CN" sz="2000" dirty="0">
                <a:solidFill>
                  <a:prstClr val="black"/>
                </a:solidFill>
                <a:ea typeface="楷体" panose="02010609060101010101" pitchFamily="49" charset="-122"/>
                <a:cs typeface="Arial" panose="020B0604020202020204" pitchFamily="34" charset="0"/>
              </a:rPr>
              <a:t>TCP</a:t>
            </a:r>
          </a:p>
          <a:p>
            <a:pPr defTabSz="914400"/>
            <a:r>
              <a:rPr lang="en-US" altLang="zh-CN" sz="2000" dirty="0">
                <a:solidFill>
                  <a:prstClr val="black"/>
                </a:solidFill>
                <a:ea typeface="楷体" panose="02010609060101010101" pitchFamily="49" charset="-122"/>
                <a:cs typeface="Arial" panose="020B0604020202020204" pitchFamily="34" charset="0"/>
              </a:rPr>
              <a:t>TCP or UDP</a:t>
            </a:r>
          </a:p>
          <a:p>
            <a:pPr defTabSz="914400"/>
            <a:endParaRPr lang="en-US" altLang="zh-CN" sz="2000" dirty="0">
              <a:solidFill>
                <a:prstClr val="black"/>
              </a:solidFill>
              <a:ea typeface="楷体" panose="02010609060101010101" pitchFamily="49" charset="-122"/>
              <a:cs typeface="Arial" panose="020B0604020202020204" pitchFamily="34" charset="0"/>
            </a:endParaRPr>
          </a:p>
          <a:p>
            <a:pPr defTabSz="914400"/>
            <a:r>
              <a:rPr lang="en-US" altLang="zh-CN" sz="2000" dirty="0">
                <a:solidFill>
                  <a:prstClr val="black"/>
                </a:solidFill>
                <a:ea typeface="楷体" panose="02010609060101010101" pitchFamily="49" charset="-122"/>
                <a:cs typeface="Arial" panose="020B0604020202020204" pitchFamily="34" charset="0"/>
              </a:rPr>
              <a:t>TCP or UDP</a:t>
            </a:r>
          </a:p>
          <a:p>
            <a:pPr defTabSz="914400"/>
            <a:r>
              <a:rPr lang="en-US" altLang="zh-CN" sz="2000" dirty="0">
                <a:solidFill>
                  <a:prstClr val="black"/>
                </a:solidFill>
                <a:ea typeface="楷体" panose="02010609060101010101" pitchFamily="49" charset="-122"/>
                <a:cs typeface="Arial" panose="020B0604020202020204" pitchFamily="34" charset="0"/>
              </a:rPr>
              <a:t>typically UDP</a:t>
            </a:r>
          </a:p>
        </p:txBody>
      </p:sp>
    </p:spTree>
    <p:extLst>
      <p:ext uri="{BB962C8B-B14F-4D97-AF65-F5344CB8AC3E}">
        <p14:creationId xmlns:p14="http://schemas.microsoft.com/office/powerpoint/2010/main" val="2415375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因特网体系架构</a:t>
            </a:r>
          </a:p>
        </p:txBody>
      </p:sp>
      <p:pic>
        <p:nvPicPr>
          <p:cNvPr id="4" name="Picture 4" descr="1-21">
            <a:extLst>
              <a:ext uri="{FF2B5EF4-FFF2-40B4-BE49-F238E27FC236}">
                <a16:creationId xmlns:a16="http://schemas.microsoft.com/office/drawing/2014/main" id="{7E414F27-BF55-4F46-8F2E-030862EB2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158" y="2522627"/>
            <a:ext cx="32004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BC107B57-9104-4D1E-AFFA-B57B65C3E329}"/>
              </a:ext>
            </a:extLst>
          </p:cNvPr>
          <p:cNvSpPr txBox="1">
            <a:spLocks noChangeArrowheads="1"/>
          </p:cNvSpPr>
          <p:nvPr/>
        </p:nvSpPr>
        <p:spPr bwMode="auto">
          <a:xfrm>
            <a:off x="5227246" y="2910378"/>
            <a:ext cx="566935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90000"/>
              </a:lnSpc>
            </a:pPr>
            <a:r>
              <a:rPr kumimoji="1" lang="en-US" altLang="zh-CN" sz="2000" dirty="0">
                <a:solidFill>
                  <a:srgbClr val="080808"/>
                </a:solidFill>
                <a:latin typeface="宋体" panose="02010600030101010101" pitchFamily="2" charset="-122"/>
              </a:rPr>
              <a:t>5 </a:t>
            </a:r>
            <a:r>
              <a:rPr kumimoji="1" lang="zh-CN" altLang="en-US" sz="2000" dirty="0">
                <a:solidFill>
                  <a:srgbClr val="080808"/>
                </a:solidFill>
                <a:latin typeface="宋体" panose="02010600030101010101" pitchFamily="2" charset="-122"/>
              </a:rPr>
              <a:t>应用层：定义应用进程之间交互的规程</a:t>
            </a:r>
          </a:p>
          <a:p>
            <a:pPr eaLnBrk="1" hangingPunct="1">
              <a:lnSpc>
                <a:spcPct val="90000"/>
              </a:lnSpc>
            </a:pPr>
            <a:endParaRPr kumimoji="1" lang="zh-CN" altLang="en-US" sz="2000" dirty="0">
              <a:solidFill>
                <a:srgbClr val="080808"/>
              </a:solidFill>
              <a:latin typeface="宋体" panose="02010600030101010101" pitchFamily="2" charset="-122"/>
            </a:endParaRPr>
          </a:p>
          <a:p>
            <a:pPr eaLnBrk="1" hangingPunct="1">
              <a:lnSpc>
                <a:spcPct val="90000"/>
              </a:lnSpc>
            </a:pPr>
            <a:r>
              <a:rPr kumimoji="1" lang="en-US" altLang="zh-CN" sz="2000" dirty="0">
                <a:solidFill>
                  <a:srgbClr val="080808"/>
                </a:solidFill>
                <a:latin typeface="宋体" panose="02010600030101010101" pitchFamily="2" charset="-122"/>
              </a:rPr>
              <a:t>4 </a:t>
            </a:r>
            <a:r>
              <a:rPr kumimoji="1" lang="zh-CN" altLang="en-US" sz="2000" dirty="0">
                <a:solidFill>
                  <a:srgbClr val="080808"/>
                </a:solidFill>
                <a:latin typeface="宋体" panose="02010600030101010101" pitchFamily="2" charset="-122"/>
              </a:rPr>
              <a:t>运输层：提供进程到进程的传输服务</a:t>
            </a:r>
            <a:endParaRPr kumimoji="1" lang="en-US" altLang="zh-CN" sz="2000" dirty="0">
              <a:solidFill>
                <a:srgbClr val="080808"/>
              </a:solidFill>
              <a:latin typeface="宋体" panose="02010600030101010101" pitchFamily="2" charset="-122"/>
            </a:endParaRPr>
          </a:p>
          <a:p>
            <a:pPr eaLnBrk="1" hangingPunct="1">
              <a:lnSpc>
                <a:spcPct val="90000"/>
              </a:lnSpc>
            </a:pPr>
            <a:endParaRPr kumimoji="1" lang="en-US" altLang="zh-CN" sz="2000" dirty="0">
              <a:solidFill>
                <a:srgbClr val="080808"/>
              </a:solidFill>
              <a:latin typeface="宋体" panose="02010600030101010101" pitchFamily="2" charset="-122"/>
            </a:endParaRPr>
          </a:p>
          <a:p>
            <a:pPr eaLnBrk="1" hangingPunct="1">
              <a:lnSpc>
                <a:spcPct val="90000"/>
              </a:lnSpc>
            </a:pPr>
            <a:r>
              <a:rPr kumimoji="1" lang="en-US" altLang="zh-CN" sz="2000" dirty="0">
                <a:solidFill>
                  <a:srgbClr val="080808"/>
                </a:solidFill>
                <a:latin typeface="宋体" panose="02010600030101010101" pitchFamily="2" charset="-122"/>
              </a:rPr>
              <a:t>3 </a:t>
            </a:r>
            <a:r>
              <a:rPr kumimoji="1" lang="zh-CN" altLang="en-US" sz="2000" dirty="0">
                <a:solidFill>
                  <a:srgbClr val="080808"/>
                </a:solidFill>
                <a:latin typeface="宋体" panose="02010600030101010101" pitchFamily="2" charset="-122"/>
              </a:rPr>
              <a:t>网络层：提供主机到主机的传输服务</a:t>
            </a:r>
            <a:endParaRPr kumimoji="1" lang="en-US" altLang="zh-CN" sz="2000" dirty="0">
              <a:solidFill>
                <a:srgbClr val="080808"/>
              </a:solidFill>
              <a:latin typeface="宋体" panose="02010600030101010101" pitchFamily="2" charset="-122"/>
            </a:endParaRPr>
          </a:p>
          <a:p>
            <a:pPr eaLnBrk="1" hangingPunct="1">
              <a:lnSpc>
                <a:spcPct val="90000"/>
              </a:lnSpc>
            </a:pPr>
            <a:endParaRPr kumimoji="1" lang="en-US" altLang="zh-CN" sz="2000" dirty="0">
              <a:solidFill>
                <a:srgbClr val="080808"/>
              </a:solidFill>
              <a:latin typeface="宋体" panose="02010600030101010101" pitchFamily="2" charset="-122"/>
            </a:endParaRPr>
          </a:p>
          <a:p>
            <a:pPr eaLnBrk="1" hangingPunct="1">
              <a:lnSpc>
                <a:spcPct val="90000"/>
              </a:lnSpc>
            </a:pPr>
            <a:r>
              <a:rPr kumimoji="1" lang="en-US" altLang="zh-CN" sz="2000" dirty="0">
                <a:solidFill>
                  <a:srgbClr val="080808"/>
                </a:solidFill>
                <a:latin typeface="宋体" panose="02010600030101010101" pitchFamily="2" charset="-122"/>
              </a:rPr>
              <a:t>2 </a:t>
            </a:r>
            <a:r>
              <a:rPr kumimoji="1" lang="zh-CN" altLang="en-US" sz="2000" dirty="0">
                <a:solidFill>
                  <a:srgbClr val="080808"/>
                </a:solidFill>
                <a:latin typeface="宋体" panose="02010600030101010101" pitchFamily="2" charset="-122"/>
              </a:rPr>
              <a:t>数据链路层：提供局域网内的数据传输服务</a:t>
            </a:r>
            <a:endParaRPr kumimoji="1" lang="en-US" altLang="zh-CN" sz="2000" dirty="0">
              <a:solidFill>
                <a:srgbClr val="080808"/>
              </a:solidFill>
              <a:latin typeface="宋体" panose="02010600030101010101" pitchFamily="2" charset="-122"/>
            </a:endParaRPr>
          </a:p>
          <a:p>
            <a:pPr eaLnBrk="1" hangingPunct="1">
              <a:lnSpc>
                <a:spcPct val="90000"/>
              </a:lnSpc>
            </a:pPr>
            <a:endParaRPr kumimoji="1" lang="en-US" altLang="zh-CN" sz="2000" dirty="0">
              <a:solidFill>
                <a:srgbClr val="080808"/>
              </a:solidFill>
              <a:latin typeface="宋体" panose="02010600030101010101" pitchFamily="2" charset="-122"/>
            </a:endParaRPr>
          </a:p>
          <a:p>
            <a:pPr eaLnBrk="1" hangingPunct="1">
              <a:lnSpc>
                <a:spcPct val="90000"/>
              </a:lnSpc>
            </a:pPr>
            <a:r>
              <a:rPr kumimoji="1" lang="en-US" altLang="zh-CN" sz="2000" dirty="0">
                <a:solidFill>
                  <a:srgbClr val="080808"/>
                </a:solidFill>
                <a:latin typeface="宋体" panose="02010600030101010101" pitchFamily="2" charset="-122"/>
              </a:rPr>
              <a:t>1 </a:t>
            </a:r>
            <a:r>
              <a:rPr kumimoji="1" lang="zh-CN" altLang="en-US" sz="2000" dirty="0">
                <a:solidFill>
                  <a:srgbClr val="080808"/>
                </a:solidFill>
                <a:latin typeface="宋体" panose="02010600030101010101" pitchFamily="2" charset="-122"/>
              </a:rPr>
              <a:t>物理层：传送比特流 </a:t>
            </a:r>
            <a:r>
              <a:rPr kumimoji="1" lang="en-US" altLang="zh-CN" sz="2000" dirty="0">
                <a:solidFill>
                  <a:srgbClr val="080808"/>
                </a:solidFill>
                <a:latin typeface="宋体" panose="02010600030101010101" pitchFamily="2" charset="-122"/>
              </a:rPr>
              <a:t>(bit)</a:t>
            </a:r>
          </a:p>
        </p:txBody>
      </p:sp>
    </p:spTree>
    <p:extLst>
      <p:ext uri="{BB962C8B-B14F-4D97-AF65-F5344CB8AC3E}">
        <p14:creationId xmlns:p14="http://schemas.microsoft.com/office/powerpoint/2010/main" val="236478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 calcmode="lin" valueType="num">
                                      <p:cBhvr additive="base">
                                        <p:cTn id="24"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 calcmode="lin" valueType="num">
                                      <p:cBhvr additive="base">
                                        <p:cTn id="30"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 calcmode="lin" valueType="num">
                                      <p:cBhvr additive="base">
                                        <p:cTn id="36"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TCP/IP</a:t>
            </a:r>
            <a:r>
              <a:rPr lang="zh-CN" altLang="en-US" dirty="0"/>
              <a:t>体系架构</a:t>
            </a:r>
          </a:p>
        </p:txBody>
      </p:sp>
      <p:sp>
        <p:nvSpPr>
          <p:cNvPr id="4" name="AutoShape 2">
            <a:extLst>
              <a:ext uri="{FF2B5EF4-FFF2-40B4-BE49-F238E27FC236}">
                <a16:creationId xmlns:a16="http://schemas.microsoft.com/office/drawing/2014/main" id="{8F77A785-42BA-4F13-AED1-BA7F2633776C}"/>
              </a:ext>
            </a:extLst>
          </p:cNvPr>
          <p:cNvSpPr>
            <a:spLocks noChangeArrowheads="1"/>
          </p:cNvSpPr>
          <p:nvPr/>
        </p:nvSpPr>
        <p:spPr bwMode="auto">
          <a:xfrm>
            <a:off x="2759761" y="3552865"/>
            <a:ext cx="7235825" cy="2808287"/>
          </a:xfrm>
          <a:prstGeom prst="triangle">
            <a:avLst>
              <a:gd name="adj" fmla="val 50000"/>
            </a:avLst>
          </a:prstGeom>
          <a:solidFill>
            <a:srgbClr val="CC99FF"/>
          </a:solidFill>
          <a:ln w="9525">
            <a:solidFill>
              <a:schemeClr val="tx1"/>
            </a:solidFill>
            <a:miter lim="800000"/>
            <a:headEnd/>
            <a:tailEnd/>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5" name="AutoShape 3">
            <a:extLst>
              <a:ext uri="{FF2B5EF4-FFF2-40B4-BE49-F238E27FC236}">
                <a16:creationId xmlns:a16="http://schemas.microsoft.com/office/drawing/2014/main" id="{2F191C5C-AA35-4979-B43C-390F5E357ACB}"/>
              </a:ext>
            </a:extLst>
          </p:cNvPr>
          <p:cNvSpPr>
            <a:spLocks noChangeArrowheads="1"/>
          </p:cNvSpPr>
          <p:nvPr/>
        </p:nvSpPr>
        <p:spPr bwMode="auto">
          <a:xfrm flipV="1">
            <a:off x="2759761" y="2041565"/>
            <a:ext cx="7235825" cy="3095625"/>
          </a:xfrm>
          <a:prstGeom prst="triangle">
            <a:avLst>
              <a:gd name="adj" fmla="val 50000"/>
            </a:avLst>
          </a:prstGeom>
          <a:solidFill>
            <a:srgbClr val="CC99FF"/>
          </a:solidFill>
          <a:ln w="9525">
            <a:solidFill>
              <a:schemeClr val="tx1"/>
            </a:solidFill>
            <a:miter lim="800000"/>
            <a:headEnd/>
            <a:tailEnd/>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6" name="Rectangle 5">
            <a:extLst>
              <a:ext uri="{FF2B5EF4-FFF2-40B4-BE49-F238E27FC236}">
                <a16:creationId xmlns:a16="http://schemas.microsoft.com/office/drawing/2014/main" id="{D7F55F71-46D8-492A-9606-495FCE6CDFEA}"/>
              </a:ext>
            </a:extLst>
          </p:cNvPr>
          <p:cNvSpPr>
            <a:spLocks noChangeArrowheads="1"/>
          </p:cNvSpPr>
          <p:nvPr/>
        </p:nvSpPr>
        <p:spPr bwMode="auto">
          <a:xfrm>
            <a:off x="3861486" y="2232065"/>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r>
              <a:rPr kumimoji="1" lang="en-US" altLang="zh-CN" sz="2000">
                <a:solidFill>
                  <a:srgbClr val="333399"/>
                </a:solidFill>
                <a:latin typeface="Arial" charset="0"/>
                <a:ea typeface="黑体" pitchFamily="2" charset="-122"/>
              </a:rPr>
              <a:t>HTTP</a:t>
            </a:r>
          </a:p>
        </p:txBody>
      </p:sp>
      <p:sp>
        <p:nvSpPr>
          <p:cNvPr id="7" name="Rectangle 6">
            <a:extLst>
              <a:ext uri="{FF2B5EF4-FFF2-40B4-BE49-F238E27FC236}">
                <a16:creationId xmlns:a16="http://schemas.microsoft.com/office/drawing/2014/main" id="{0FB4517C-2BB8-43E4-9096-A76317D860F2}"/>
              </a:ext>
            </a:extLst>
          </p:cNvPr>
          <p:cNvSpPr>
            <a:spLocks noChangeArrowheads="1"/>
          </p:cNvSpPr>
          <p:nvPr/>
        </p:nvSpPr>
        <p:spPr bwMode="auto">
          <a:xfrm>
            <a:off x="5409299" y="2232065"/>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r>
              <a:rPr kumimoji="1" lang="en-US" altLang="zh-CN" sz="2000">
                <a:solidFill>
                  <a:srgbClr val="333399"/>
                </a:solidFill>
                <a:latin typeface="Arial" charset="0"/>
                <a:ea typeface="黑体" pitchFamily="2" charset="-122"/>
              </a:rPr>
              <a:t>SMTP</a:t>
            </a:r>
          </a:p>
        </p:txBody>
      </p:sp>
      <p:sp>
        <p:nvSpPr>
          <p:cNvPr id="8" name="Rectangle 7">
            <a:extLst>
              <a:ext uri="{FF2B5EF4-FFF2-40B4-BE49-F238E27FC236}">
                <a16:creationId xmlns:a16="http://schemas.microsoft.com/office/drawing/2014/main" id="{B0E4DE8E-14BB-44C8-BAEC-FD6F96EB815D}"/>
              </a:ext>
            </a:extLst>
          </p:cNvPr>
          <p:cNvSpPr>
            <a:spLocks noChangeArrowheads="1"/>
          </p:cNvSpPr>
          <p:nvPr/>
        </p:nvSpPr>
        <p:spPr bwMode="auto">
          <a:xfrm>
            <a:off x="6550711" y="2232065"/>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r>
              <a:rPr kumimoji="1" lang="en-US" altLang="zh-CN" sz="2000">
                <a:solidFill>
                  <a:srgbClr val="333399"/>
                </a:solidFill>
                <a:latin typeface="Arial" charset="0"/>
                <a:ea typeface="黑体" pitchFamily="2" charset="-122"/>
              </a:rPr>
              <a:t>DNS</a:t>
            </a:r>
          </a:p>
        </p:txBody>
      </p:sp>
      <p:sp>
        <p:nvSpPr>
          <p:cNvPr id="9" name="Rectangle 8">
            <a:extLst>
              <a:ext uri="{FF2B5EF4-FFF2-40B4-BE49-F238E27FC236}">
                <a16:creationId xmlns:a16="http://schemas.microsoft.com/office/drawing/2014/main" id="{C601F3BC-57E9-49A6-9469-382B35802696}"/>
              </a:ext>
            </a:extLst>
          </p:cNvPr>
          <p:cNvSpPr>
            <a:spLocks noChangeArrowheads="1"/>
          </p:cNvSpPr>
          <p:nvPr/>
        </p:nvSpPr>
        <p:spPr bwMode="auto">
          <a:xfrm>
            <a:off x="8098524" y="2232065"/>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r>
              <a:rPr kumimoji="1" lang="en-US" altLang="zh-CN" sz="2000">
                <a:solidFill>
                  <a:srgbClr val="333399"/>
                </a:solidFill>
                <a:latin typeface="Arial" charset="0"/>
                <a:ea typeface="黑体" pitchFamily="2" charset="-122"/>
              </a:rPr>
              <a:t>RTP</a:t>
            </a:r>
          </a:p>
        </p:txBody>
      </p:sp>
      <p:sp>
        <p:nvSpPr>
          <p:cNvPr id="10" name="Rectangle 9">
            <a:extLst>
              <a:ext uri="{FF2B5EF4-FFF2-40B4-BE49-F238E27FC236}">
                <a16:creationId xmlns:a16="http://schemas.microsoft.com/office/drawing/2014/main" id="{55D692BE-BDBD-452C-BA20-0C148059E3AA}"/>
              </a:ext>
            </a:extLst>
          </p:cNvPr>
          <p:cNvSpPr>
            <a:spLocks noChangeArrowheads="1"/>
          </p:cNvSpPr>
          <p:nvPr/>
        </p:nvSpPr>
        <p:spPr bwMode="auto">
          <a:xfrm>
            <a:off x="4594911" y="3176627"/>
            <a:ext cx="814388"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r>
              <a:rPr kumimoji="1" lang="en-US" altLang="zh-CN" sz="2000">
                <a:solidFill>
                  <a:srgbClr val="333399"/>
                </a:solidFill>
                <a:latin typeface="Arial" charset="0"/>
                <a:ea typeface="黑体" pitchFamily="2" charset="-122"/>
              </a:rPr>
              <a:t>TCP</a:t>
            </a:r>
          </a:p>
        </p:txBody>
      </p:sp>
      <p:sp>
        <p:nvSpPr>
          <p:cNvPr id="11" name="Rectangle 10">
            <a:extLst>
              <a:ext uri="{FF2B5EF4-FFF2-40B4-BE49-F238E27FC236}">
                <a16:creationId xmlns:a16="http://schemas.microsoft.com/office/drawing/2014/main" id="{37B5ABF8-AA4B-480B-B3DA-7EB294FFFC90}"/>
              </a:ext>
            </a:extLst>
          </p:cNvPr>
          <p:cNvSpPr>
            <a:spLocks noChangeArrowheads="1"/>
          </p:cNvSpPr>
          <p:nvPr/>
        </p:nvSpPr>
        <p:spPr bwMode="auto">
          <a:xfrm>
            <a:off x="7365099" y="3176627"/>
            <a:ext cx="815975"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r>
              <a:rPr kumimoji="1" lang="en-US" altLang="zh-CN" sz="2000">
                <a:solidFill>
                  <a:srgbClr val="333399"/>
                </a:solidFill>
                <a:latin typeface="Arial" charset="0"/>
                <a:ea typeface="黑体" pitchFamily="2" charset="-122"/>
              </a:rPr>
              <a:t>UDP</a:t>
            </a:r>
          </a:p>
        </p:txBody>
      </p:sp>
      <p:sp>
        <p:nvSpPr>
          <p:cNvPr id="12" name="Rectangle 11">
            <a:extLst>
              <a:ext uri="{FF2B5EF4-FFF2-40B4-BE49-F238E27FC236}">
                <a16:creationId xmlns:a16="http://schemas.microsoft.com/office/drawing/2014/main" id="{184806D6-3C0A-4497-8076-EBF8D153F8F4}"/>
              </a:ext>
            </a:extLst>
          </p:cNvPr>
          <p:cNvSpPr>
            <a:spLocks noChangeArrowheads="1"/>
          </p:cNvSpPr>
          <p:nvPr/>
        </p:nvSpPr>
        <p:spPr bwMode="auto">
          <a:xfrm>
            <a:off x="5979211" y="4281527"/>
            <a:ext cx="815975" cy="393700"/>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r>
              <a:rPr kumimoji="1" lang="en-US" altLang="zh-CN" sz="2000">
                <a:solidFill>
                  <a:srgbClr val="333399"/>
                </a:solidFill>
                <a:latin typeface="Arial" charset="0"/>
                <a:ea typeface="黑体" pitchFamily="2" charset="-122"/>
              </a:rPr>
              <a:t>IP</a:t>
            </a:r>
          </a:p>
        </p:txBody>
      </p:sp>
      <p:sp>
        <p:nvSpPr>
          <p:cNvPr id="13" name="Rectangle 12">
            <a:extLst>
              <a:ext uri="{FF2B5EF4-FFF2-40B4-BE49-F238E27FC236}">
                <a16:creationId xmlns:a16="http://schemas.microsoft.com/office/drawing/2014/main" id="{E9DBA3D2-4F5D-407B-A8C3-64022A5FFD45}"/>
              </a:ext>
            </a:extLst>
          </p:cNvPr>
          <p:cNvSpPr>
            <a:spLocks noChangeArrowheads="1"/>
          </p:cNvSpPr>
          <p:nvPr/>
        </p:nvSpPr>
        <p:spPr bwMode="auto">
          <a:xfrm>
            <a:off x="3861486" y="5561052"/>
            <a:ext cx="1304925"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endParaRPr kumimoji="1" lang="zh-CN" altLang="zh-CN" sz="1600">
              <a:latin typeface="Times New Roman" pitchFamily="18" charset="0"/>
            </a:endParaRPr>
          </a:p>
        </p:txBody>
      </p:sp>
      <p:sp>
        <p:nvSpPr>
          <p:cNvPr id="14" name="Rectangle 13">
            <a:extLst>
              <a:ext uri="{FF2B5EF4-FFF2-40B4-BE49-F238E27FC236}">
                <a16:creationId xmlns:a16="http://schemas.microsoft.com/office/drawing/2014/main" id="{00C5DC82-32A1-4E83-B55F-C222B790A99F}"/>
              </a:ext>
            </a:extLst>
          </p:cNvPr>
          <p:cNvSpPr>
            <a:spLocks noChangeArrowheads="1"/>
          </p:cNvSpPr>
          <p:nvPr/>
        </p:nvSpPr>
        <p:spPr bwMode="auto">
          <a:xfrm>
            <a:off x="5572811" y="5561052"/>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endParaRPr kumimoji="1" lang="zh-CN" altLang="zh-CN" sz="1600">
              <a:latin typeface="Times New Roman" pitchFamily="18" charset="0"/>
            </a:endParaRPr>
          </a:p>
        </p:txBody>
      </p:sp>
      <p:sp>
        <p:nvSpPr>
          <p:cNvPr id="15" name="Rectangle 14">
            <a:extLst>
              <a:ext uri="{FF2B5EF4-FFF2-40B4-BE49-F238E27FC236}">
                <a16:creationId xmlns:a16="http://schemas.microsoft.com/office/drawing/2014/main" id="{EBB6EDD6-03DF-4C92-B9DF-81176ED8EC16}"/>
              </a:ext>
            </a:extLst>
          </p:cNvPr>
          <p:cNvSpPr>
            <a:spLocks noChangeArrowheads="1"/>
          </p:cNvSpPr>
          <p:nvPr/>
        </p:nvSpPr>
        <p:spPr bwMode="auto">
          <a:xfrm>
            <a:off x="7611161" y="5561052"/>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defRPr/>
            </a:pPr>
            <a:endParaRPr kumimoji="1" lang="zh-CN" altLang="zh-CN" sz="1600">
              <a:latin typeface="Times New Roman" pitchFamily="18" charset="0"/>
            </a:endParaRPr>
          </a:p>
        </p:txBody>
      </p:sp>
      <p:sp>
        <p:nvSpPr>
          <p:cNvPr id="16" name="Line 15">
            <a:extLst>
              <a:ext uri="{FF2B5EF4-FFF2-40B4-BE49-F238E27FC236}">
                <a16:creationId xmlns:a16="http://schemas.microsoft.com/office/drawing/2014/main" id="{81ACF75A-3995-4500-9D64-3E3E082BA9AA}"/>
              </a:ext>
            </a:extLst>
          </p:cNvPr>
          <p:cNvSpPr>
            <a:spLocks noChangeShapeType="1"/>
          </p:cNvSpPr>
          <p:nvPr/>
        </p:nvSpPr>
        <p:spPr bwMode="auto">
          <a:xfrm>
            <a:off x="1905686" y="4991140"/>
            <a:ext cx="73342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7" name="Line 16">
            <a:extLst>
              <a:ext uri="{FF2B5EF4-FFF2-40B4-BE49-F238E27FC236}">
                <a16:creationId xmlns:a16="http://schemas.microsoft.com/office/drawing/2014/main" id="{13BA581A-FDFB-44F7-8EB9-BC5923E8EA21}"/>
              </a:ext>
            </a:extLst>
          </p:cNvPr>
          <p:cNvSpPr>
            <a:spLocks noChangeShapeType="1"/>
          </p:cNvSpPr>
          <p:nvPr/>
        </p:nvSpPr>
        <p:spPr bwMode="auto">
          <a:xfrm>
            <a:off x="1905686" y="3967202"/>
            <a:ext cx="73342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8" name="Line 17">
            <a:extLst>
              <a:ext uri="{FF2B5EF4-FFF2-40B4-BE49-F238E27FC236}">
                <a16:creationId xmlns:a16="http://schemas.microsoft.com/office/drawing/2014/main" id="{58A0C6FF-4DDC-425C-A0D3-368B11F3670A}"/>
              </a:ext>
            </a:extLst>
          </p:cNvPr>
          <p:cNvSpPr>
            <a:spLocks noChangeShapeType="1"/>
          </p:cNvSpPr>
          <p:nvPr/>
        </p:nvSpPr>
        <p:spPr bwMode="auto">
          <a:xfrm>
            <a:off x="1905686" y="2940090"/>
            <a:ext cx="73342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9" name="Text Box 18">
            <a:extLst>
              <a:ext uri="{FF2B5EF4-FFF2-40B4-BE49-F238E27FC236}">
                <a16:creationId xmlns:a16="http://schemas.microsoft.com/office/drawing/2014/main" id="{0DC0C776-B6DF-462D-BE50-432707FC8FAC}"/>
              </a:ext>
            </a:extLst>
          </p:cNvPr>
          <p:cNvSpPr txBox="1">
            <a:spLocks noChangeArrowheads="1"/>
          </p:cNvSpPr>
          <p:nvPr/>
        </p:nvSpPr>
        <p:spPr bwMode="auto">
          <a:xfrm>
            <a:off x="2148574" y="4237077"/>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kumimoji="1" lang="zh-CN" altLang="en-US" sz="2000">
                <a:solidFill>
                  <a:srgbClr val="333399"/>
                </a:solidFill>
                <a:ea typeface="黑体" panose="02010609060101010101" pitchFamily="49" charset="-122"/>
              </a:rPr>
              <a:t>网际层</a:t>
            </a:r>
          </a:p>
        </p:txBody>
      </p:sp>
      <p:sp>
        <p:nvSpPr>
          <p:cNvPr id="20" name="Text Box 19">
            <a:extLst>
              <a:ext uri="{FF2B5EF4-FFF2-40B4-BE49-F238E27FC236}">
                <a16:creationId xmlns:a16="http://schemas.microsoft.com/office/drawing/2014/main" id="{39DEC455-C840-4EDE-9DD4-38C3999BA48A}"/>
              </a:ext>
            </a:extLst>
          </p:cNvPr>
          <p:cNvSpPr txBox="1">
            <a:spLocks noChangeArrowheads="1"/>
          </p:cNvSpPr>
          <p:nvPr/>
        </p:nvSpPr>
        <p:spPr bwMode="auto">
          <a:xfrm>
            <a:off x="1894574" y="5497552"/>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kumimoji="1" lang="zh-CN" altLang="en-US" sz="2000">
                <a:solidFill>
                  <a:srgbClr val="333399"/>
                </a:solidFill>
                <a:ea typeface="黑体" panose="02010609060101010101" pitchFamily="49" charset="-122"/>
              </a:rPr>
              <a:t>网络接口层</a:t>
            </a:r>
          </a:p>
        </p:txBody>
      </p:sp>
      <p:sp>
        <p:nvSpPr>
          <p:cNvPr id="21" name="Text Box 20">
            <a:extLst>
              <a:ext uri="{FF2B5EF4-FFF2-40B4-BE49-F238E27FC236}">
                <a16:creationId xmlns:a16="http://schemas.microsoft.com/office/drawing/2014/main" id="{ABF2EE85-5366-426D-8F45-8B84D2844EE1}"/>
              </a:ext>
            </a:extLst>
          </p:cNvPr>
          <p:cNvSpPr txBox="1">
            <a:spLocks noChangeArrowheads="1"/>
          </p:cNvSpPr>
          <p:nvPr/>
        </p:nvSpPr>
        <p:spPr bwMode="auto">
          <a:xfrm>
            <a:off x="2150161" y="322901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kumimoji="1" lang="zh-CN" altLang="en-US" sz="2000">
                <a:solidFill>
                  <a:srgbClr val="333399"/>
                </a:solidFill>
                <a:ea typeface="黑体" panose="02010609060101010101" pitchFamily="49" charset="-122"/>
              </a:rPr>
              <a:t>运输层</a:t>
            </a:r>
          </a:p>
        </p:txBody>
      </p:sp>
      <p:sp>
        <p:nvSpPr>
          <p:cNvPr id="22" name="Text Box 21">
            <a:extLst>
              <a:ext uri="{FF2B5EF4-FFF2-40B4-BE49-F238E27FC236}">
                <a16:creationId xmlns:a16="http://schemas.microsoft.com/office/drawing/2014/main" id="{5F1972CE-F167-4FB0-8D66-C2353137BC9A}"/>
              </a:ext>
            </a:extLst>
          </p:cNvPr>
          <p:cNvSpPr txBox="1">
            <a:spLocks noChangeArrowheads="1"/>
          </p:cNvSpPr>
          <p:nvPr/>
        </p:nvSpPr>
        <p:spPr bwMode="auto">
          <a:xfrm>
            <a:off x="2202549" y="2220952"/>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kumimoji="1" lang="zh-CN" altLang="en-US" sz="2000">
                <a:solidFill>
                  <a:srgbClr val="333399"/>
                </a:solidFill>
                <a:ea typeface="黑体" panose="02010609060101010101" pitchFamily="49" charset="-122"/>
              </a:rPr>
              <a:t>应用层</a:t>
            </a:r>
          </a:p>
        </p:txBody>
      </p:sp>
      <p:sp>
        <p:nvSpPr>
          <p:cNvPr id="23" name="Text Box 22">
            <a:extLst>
              <a:ext uri="{FF2B5EF4-FFF2-40B4-BE49-F238E27FC236}">
                <a16:creationId xmlns:a16="http://schemas.microsoft.com/office/drawing/2014/main" id="{B635F331-BD13-410E-A118-7327DA41F8AA}"/>
              </a:ext>
            </a:extLst>
          </p:cNvPr>
          <p:cNvSpPr txBox="1">
            <a:spLocks noChangeArrowheads="1"/>
          </p:cNvSpPr>
          <p:nvPr/>
        </p:nvSpPr>
        <p:spPr bwMode="auto">
          <a:xfrm>
            <a:off x="4802874" y="2147927"/>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kumimoji="1" lang="en-US" altLang="zh-CN" sz="2000" b="1">
                <a:solidFill>
                  <a:srgbClr val="333399"/>
                </a:solidFill>
                <a:latin typeface="Times New Roman" panose="02020603050405020304" pitchFamily="18" charset="0"/>
                <a:ea typeface="黑体" panose="02010609060101010101" pitchFamily="49" charset="-122"/>
              </a:rPr>
              <a:t>…</a:t>
            </a:r>
          </a:p>
        </p:txBody>
      </p:sp>
      <p:sp>
        <p:nvSpPr>
          <p:cNvPr id="24" name="Text Box 23">
            <a:extLst>
              <a:ext uri="{FF2B5EF4-FFF2-40B4-BE49-F238E27FC236}">
                <a16:creationId xmlns:a16="http://schemas.microsoft.com/office/drawing/2014/main" id="{D73A33D5-C373-400D-86E7-D0BDC58C764B}"/>
              </a:ext>
            </a:extLst>
          </p:cNvPr>
          <p:cNvSpPr txBox="1">
            <a:spLocks noChangeArrowheads="1"/>
          </p:cNvSpPr>
          <p:nvPr/>
        </p:nvSpPr>
        <p:spPr bwMode="auto">
          <a:xfrm>
            <a:off x="7498449" y="2147927"/>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kumimoji="1" lang="en-US" altLang="zh-CN" sz="2000" b="1">
                <a:solidFill>
                  <a:srgbClr val="333399"/>
                </a:solidFill>
                <a:latin typeface="Times New Roman" panose="02020603050405020304" pitchFamily="18" charset="0"/>
                <a:ea typeface="黑体" panose="02010609060101010101" pitchFamily="49" charset="-122"/>
              </a:rPr>
              <a:t>…</a:t>
            </a:r>
          </a:p>
        </p:txBody>
      </p:sp>
      <p:sp>
        <p:nvSpPr>
          <p:cNvPr id="25" name="Text Box 24">
            <a:extLst>
              <a:ext uri="{FF2B5EF4-FFF2-40B4-BE49-F238E27FC236}">
                <a16:creationId xmlns:a16="http://schemas.microsoft.com/office/drawing/2014/main" id="{D2790F2E-F4AE-47B3-858B-95AE0F236685}"/>
              </a:ext>
            </a:extLst>
          </p:cNvPr>
          <p:cNvSpPr txBox="1">
            <a:spLocks noChangeArrowheads="1"/>
          </p:cNvSpPr>
          <p:nvPr/>
        </p:nvSpPr>
        <p:spPr bwMode="auto">
          <a:xfrm>
            <a:off x="7044424" y="554517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kumimoji="1" lang="en-US" altLang="zh-CN" sz="1600" b="1">
                <a:latin typeface="Times New Roman" panose="02020603050405020304" pitchFamily="18" charset="0"/>
              </a:rPr>
              <a:t>…</a:t>
            </a:r>
          </a:p>
        </p:txBody>
      </p:sp>
      <p:sp>
        <p:nvSpPr>
          <p:cNvPr id="26" name="Line 25">
            <a:extLst>
              <a:ext uri="{FF2B5EF4-FFF2-40B4-BE49-F238E27FC236}">
                <a16:creationId xmlns:a16="http://schemas.microsoft.com/office/drawing/2014/main" id="{AB947325-4533-40C5-B279-6805946BD6F5}"/>
              </a:ext>
            </a:extLst>
          </p:cNvPr>
          <p:cNvSpPr>
            <a:spLocks noChangeShapeType="1"/>
          </p:cNvSpPr>
          <p:nvPr/>
        </p:nvSpPr>
        <p:spPr bwMode="auto">
          <a:xfrm>
            <a:off x="4256774" y="2652752"/>
            <a:ext cx="509587" cy="547688"/>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7" name="Line 26">
            <a:extLst>
              <a:ext uri="{FF2B5EF4-FFF2-40B4-BE49-F238E27FC236}">
                <a16:creationId xmlns:a16="http://schemas.microsoft.com/office/drawing/2014/main" id="{A04E057D-0F65-42F8-91D9-D178DFE23D1D}"/>
              </a:ext>
            </a:extLst>
          </p:cNvPr>
          <p:cNvSpPr>
            <a:spLocks noChangeShapeType="1"/>
          </p:cNvSpPr>
          <p:nvPr/>
        </p:nvSpPr>
        <p:spPr bwMode="auto">
          <a:xfrm>
            <a:off x="6941236" y="2670215"/>
            <a:ext cx="587375" cy="49530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8" name="Line 27">
            <a:extLst>
              <a:ext uri="{FF2B5EF4-FFF2-40B4-BE49-F238E27FC236}">
                <a16:creationId xmlns:a16="http://schemas.microsoft.com/office/drawing/2014/main" id="{2CBE504B-A0CC-40A1-8F6F-FD7E194FD818}"/>
              </a:ext>
            </a:extLst>
          </p:cNvPr>
          <p:cNvSpPr>
            <a:spLocks noChangeShapeType="1"/>
          </p:cNvSpPr>
          <p:nvPr/>
        </p:nvSpPr>
        <p:spPr bwMode="auto">
          <a:xfrm flipH="1">
            <a:off x="5218799" y="2654340"/>
            <a:ext cx="584200" cy="52070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9" name="Line 28">
            <a:extLst>
              <a:ext uri="{FF2B5EF4-FFF2-40B4-BE49-F238E27FC236}">
                <a16:creationId xmlns:a16="http://schemas.microsoft.com/office/drawing/2014/main" id="{7902FA61-5376-46F3-9863-BD18AF6FCEB1}"/>
              </a:ext>
            </a:extLst>
          </p:cNvPr>
          <p:cNvSpPr>
            <a:spLocks noChangeShapeType="1"/>
          </p:cNvSpPr>
          <p:nvPr/>
        </p:nvSpPr>
        <p:spPr bwMode="auto">
          <a:xfrm flipH="1">
            <a:off x="7933424" y="2654340"/>
            <a:ext cx="573087" cy="52705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0" name="Line 29">
            <a:extLst>
              <a:ext uri="{FF2B5EF4-FFF2-40B4-BE49-F238E27FC236}">
                <a16:creationId xmlns:a16="http://schemas.microsoft.com/office/drawing/2014/main" id="{23CD3813-57C9-443E-9F2E-CFB61F27F774}"/>
              </a:ext>
            </a:extLst>
          </p:cNvPr>
          <p:cNvSpPr>
            <a:spLocks noChangeShapeType="1"/>
          </p:cNvSpPr>
          <p:nvPr/>
        </p:nvSpPr>
        <p:spPr bwMode="auto">
          <a:xfrm>
            <a:off x="4998136" y="3602077"/>
            <a:ext cx="1149350" cy="661988"/>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1" name="Line 30">
            <a:extLst>
              <a:ext uri="{FF2B5EF4-FFF2-40B4-BE49-F238E27FC236}">
                <a16:creationId xmlns:a16="http://schemas.microsoft.com/office/drawing/2014/main" id="{74AA3F54-016A-4F34-BB9B-642609CAB72F}"/>
              </a:ext>
            </a:extLst>
          </p:cNvPr>
          <p:cNvSpPr>
            <a:spLocks noChangeShapeType="1"/>
          </p:cNvSpPr>
          <p:nvPr/>
        </p:nvSpPr>
        <p:spPr bwMode="auto">
          <a:xfrm flipH="1">
            <a:off x="6631674" y="3617952"/>
            <a:ext cx="1152525" cy="64770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2" name="Line 31">
            <a:extLst>
              <a:ext uri="{FF2B5EF4-FFF2-40B4-BE49-F238E27FC236}">
                <a16:creationId xmlns:a16="http://schemas.microsoft.com/office/drawing/2014/main" id="{FAA97C13-ECC1-4BAD-9ADC-7B5BE0816901}"/>
              </a:ext>
            </a:extLst>
          </p:cNvPr>
          <p:cNvSpPr>
            <a:spLocks noChangeShapeType="1"/>
          </p:cNvSpPr>
          <p:nvPr/>
        </p:nvSpPr>
        <p:spPr bwMode="auto">
          <a:xfrm>
            <a:off x="6676124" y="4729202"/>
            <a:ext cx="1627187" cy="839788"/>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3" name="Line 32">
            <a:extLst>
              <a:ext uri="{FF2B5EF4-FFF2-40B4-BE49-F238E27FC236}">
                <a16:creationId xmlns:a16="http://schemas.microsoft.com/office/drawing/2014/main" id="{A9B4B825-1908-4B63-AE7E-4133CBD7A612}"/>
              </a:ext>
            </a:extLst>
          </p:cNvPr>
          <p:cNvSpPr>
            <a:spLocks noChangeShapeType="1"/>
          </p:cNvSpPr>
          <p:nvPr/>
        </p:nvSpPr>
        <p:spPr bwMode="auto">
          <a:xfrm flipH="1">
            <a:off x="4415524" y="4719677"/>
            <a:ext cx="1646237" cy="849313"/>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4" name="Line 33">
            <a:extLst>
              <a:ext uri="{FF2B5EF4-FFF2-40B4-BE49-F238E27FC236}">
                <a16:creationId xmlns:a16="http://schemas.microsoft.com/office/drawing/2014/main" id="{C1BE67D2-A04A-488F-8A27-BAA54B92776B}"/>
              </a:ext>
            </a:extLst>
          </p:cNvPr>
          <p:cNvSpPr>
            <a:spLocks noChangeShapeType="1"/>
          </p:cNvSpPr>
          <p:nvPr/>
        </p:nvSpPr>
        <p:spPr bwMode="auto">
          <a:xfrm flipH="1">
            <a:off x="6144311" y="4675227"/>
            <a:ext cx="244475" cy="893763"/>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5" name="Text Box 34">
            <a:extLst>
              <a:ext uri="{FF2B5EF4-FFF2-40B4-BE49-F238E27FC236}">
                <a16:creationId xmlns:a16="http://schemas.microsoft.com/office/drawing/2014/main" id="{974B4F1E-DBB0-49CF-A97D-F3F6D333DD37}"/>
              </a:ext>
            </a:extLst>
          </p:cNvPr>
          <p:cNvSpPr txBox="1">
            <a:spLocks noChangeArrowheads="1"/>
          </p:cNvSpPr>
          <p:nvPr/>
        </p:nvSpPr>
        <p:spPr bwMode="auto">
          <a:xfrm>
            <a:off x="3815449" y="5657890"/>
            <a:ext cx="1376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kumimoji="1" lang="zh-CN" altLang="en-US" sz="2000">
                <a:solidFill>
                  <a:srgbClr val="333399"/>
                </a:solidFill>
                <a:ea typeface="黑体" panose="02010609060101010101" pitchFamily="49" charset="-122"/>
              </a:rPr>
              <a:t>网络接口</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1</a:t>
            </a:r>
          </a:p>
        </p:txBody>
      </p:sp>
      <p:sp>
        <p:nvSpPr>
          <p:cNvPr id="36" name="Text Box 35">
            <a:extLst>
              <a:ext uri="{FF2B5EF4-FFF2-40B4-BE49-F238E27FC236}">
                <a16:creationId xmlns:a16="http://schemas.microsoft.com/office/drawing/2014/main" id="{133B6777-C13A-417D-B3AC-F73E3DBCFDEA}"/>
              </a:ext>
            </a:extLst>
          </p:cNvPr>
          <p:cNvSpPr txBox="1">
            <a:spLocks noChangeArrowheads="1"/>
          </p:cNvSpPr>
          <p:nvPr/>
        </p:nvSpPr>
        <p:spPr bwMode="auto">
          <a:xfrm>
            <a:off x="5533124" y="5626140"/>
            <a:ext cx="1376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kumimoji="1" lang="zh-CN" altLang="en-US" sz="2000">
                <a:solidFill>
                  <a:srgbClr val="333399"/>
                </a:solidFill>
                <a:ea typeface="黑体" panose="02010609060101010101" pitchFamily="49" charset="-122"/>
              </a:rPr>
              <a:t>网络接口</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2</a:t>
            </a:r>
          </a:p>
        </p:txBody>
      </p:sp>
      <p:sp>
        <p:nvSpPr>
          <p:cNvPr id="37" name="Text Box 36">
            <a:extLst>
              <a:ext uri="{FF2B5EF4-FFF2-40B4-BE49-F238E27FC236}">
                <a16:creationId xmlns:a16="http://schemas.microsoft.com/office/drawing/2014/main" id="{37F8BDB5-2769-49D9-95CF-D7C6F603F486}"/>
              </a:ext>
            </a:extLst>
          </p:cNvPr>
          <p:cNvSpPr txBox="1">
            <a:spLocks noChangeArrowheads="1"/>
          </p:cNvSpPr>
          <p:nvPr/>
        </p:nvSpPr>
        <p:spPr bwMode="auto">
          <a:xfrm>
            <a:off x="7584174" y="5605502"/>
            <a:ext cx="1376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kumimoji="1" lang="zh-CN" altLang="en-US" sz="2000">
                <a:solidFill>
                  <a:srgbClr val="333399"/>
                </a:solidFill>
                <a:ea typeface="黑体" panose="02010609060101010101" pitchFamily="49" charset="-122"/>
              </a:rPr>
              <a:t>网络接口</a:t>
            </a:r>
            <a:r>
              <a:rPr kumimoji="1" lang="zh-CN" altLang="en-US" sz="1000">
                <a:solidFill>
                  <a:srgbClr val="333399"/>
                </a:solidFill>
                <a:ea typeface="黑体" panose="02010609060101010101" pitchFamily="49" charset="-122"/>
              </a:rPr>
              <a:t> </a:t>
            </a:r>
            <a:r>
              <a:rPr kumimoji="1" lang="en-US" altLang="zh-CN" sz="2000">
                <a:solidFill>
                  <a:srgbClr val="333399"/>
                </a:solidFill>
                <a:ea typeface="黑体" panose="02010609060101010101" pitchFamily="49" charset="-122"/>
              </a:rPr>
              <a:t>3</a:t>
            </a:r>
          </a:p>
        </p:txBody>
      </p:sp>
    </p:spTree>
    <p:extLst>
      <p:ext uri="{BB962C8B-B14F-4D97-AF65-F5344CB8AC3E}">
        <p14:creationId xmlns:p14="http://schemas.microsoft.com/office/powerpoint/2010/main" val="3314869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多路复用和多路分解</a:t>
            </a:r>
          </a:p>
        </p:txBody>
      </p:sp>
      <p:sp>
        <p:nvSpPr>
          <p:cNvPr id="131" name="Rectangle 6">
            <a:extLst>
              <a:ext uri="{FF2B5EF4-FFF2-40B4-BE49-F238E27FC236}">
                <a16:creationId xmlns:a16="http://schemas.microsoft.com/office/drawing/2014/main" id="{8C6604A0-7341-4E01-A879-771BB6B71BE9}"/>
              </a:ext>
            </a:extLst>
          </p:cNvPr>
          <p:cNvSpPr>
            <a:spLocks noChangeArrowheads="1"/>
          </p:cNvSpPr>
          <p:nvPr/>
        </p:nvSpPr>
        <p:spPr bwMode="auto">
          <a:xfrm>
            <a:off x="7429565" y="5181282"/>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sz="880">
              <a:solidFill>
                <a:prstClr val="black"/>
              </a:solidFill>
              <a:latin typeface="思源黑体 CN Normal" panose="020B0400000000000000" pitchFamily="34" charset="-122"/>
              <a:ea typeface="思源黑体 CN Normal" panose="020B0400000000000000" pitchFamily="34" charset="-122"/>
            </a:endParaRPr>
          </a:p>
        </p:txBody>
      </p:sp>
      <p:sp>
        <p:nvSpPr>
          <p:cNvPr id="132" name="Rectangle 37">
            <a:extLst>
              <a:ext uri="{FF2B5EF4-FFF2-40B4-BE49-F238E27FC236}">
                <a16:creationId xmlns:a16="http://schemas.microsoft.com/office/drawing/2014/main" id="{1C0C41D1-37C4-4B72-95F7-D8834A1320F8}"/>
              </a:ext>
            </a:extLst>
          </p:cNvPr>
          <p:cNvSpPr>
            <a:spLocks noChangeArrowheads="1"/>
          </p:cNvSpPr>
          <p:nvPr/>
        </p:nvSpPr>
        <p:spPr bwMode="auto">
          <a:xfrm>
            <a:off x="7429565" y="3219667"/>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sz="880">
              <a:solidFill>
                <a:prstClr val="black"/>
              </a:solidFill>
              <a:latin typeface="思源黑体 CN Normal" panose="020B0400000000000000" pitchFamily="34" charset="-122"/>
              <a:ea typeface="思源黑体 CN Normal" panose="020B0400000000000000" pitchFamily="34" charset="-122"/>
            </a:endParaRPr>
          </a:p>
        </p:txBody>
      </p:sp>
      <p:sp>
        <p:nvSpPr>
          <p:cNvPr id="133" name="AutoShape 5">
            <a:extLst>
              <a:ext uri="{FF2B5EF4-FFF2-40B4-BE49-F238E27FC236}">
                <a16:creationId xmlns:a16="http://schemas.microsoft.com/office/drawing/2014/main" id="{51D4D69E-9161-4C5C-8FE3-A0F3E79B203F}"/>
              </a:ext>
            </a:extLst>
          </p:cNvPr>
          <p:cNvSpPr>
            <a:spLocks noChangeArrowheads="1"/>
          </p:cNvSpPr>
          <p:nvPr/>
        </p:nvSpPr>
        <p:spPr bwMode="auto">
          <a:xfrm>
            <a:off x="2131153" y="2815124"/>
            <a:ext cx="3043204" cy="3013061"/>
          </a:xfrm>
          <a:prstGeom prst="roundRect">
            <a:avLst>
              <a:gd name="adj" fmla="val 3138"/>
            </a:avLst>
          </a:prstGeom>
          <a:noFill/>
          <a:ln w="12700" cap="flat" cmpd="sng" algn="ctr">
            <a:gradFill>
              <a:gsLst>
                <a:gs pos="0">
                  <a:srgbClr val="00A3F8"/>
                </a:gs>
                <a:gs pos="100000">
                  <a:srgbClr val="8296EF"/>
                </a:gs>
              </a:gsLst>
              <a:lin ang="5400000" scaled="1"/>
            </a:gra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34" name="Rectangle 8">
            <a:extLst>
              <a:ext uri="{FF2B5EF4-FFF2-40B4-BE49-F238E27FC236}">
                <a16:creationId xmlns:a16="http://schemas.microsoft.com/office/drawing/2014/main" id="{B4C0C4AE-C6E6-4BA9-938E-DFE3BDDE3352}"/>
              </a:ext>
            </a:extLst>
          </p:cNvPr>
          <p:cNvSpPr>
            <a:spLocks noChangeArrowheads="1"/>
          </p:cNvSpPr>
          <p:nvPr/>
        </p:nvSpPr>
        <p:spPr bwMode="auto">
          <a:xfrm>
            <a:off x="1849918" y="5188316"/>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sz="880">
              <a:solidFill>
                <a:prstClr val="black"/>
              </a:solidFill>
              <a:latin typeface="思源黑体 CN Normal" panose="020B0400000000000000" pitchFamily="34" charset="-122"/>
              <a:ea typeface="思源黑体 CN Normal" panose="020B0400000000000000" pitchFamily="34" charset="-122"/>
            </a:endParaRPr>
          </a:p>
        </p:txBody>
      </p:sp>
      <p:sp>
        <p:nvSpPr>
          <p:cNvPr id="135" name="Rectangle 9">
            <a:extLst>
              <a:ext uri="{FF2B5EF4-FFF2-40B4-BE49-F238E27FC236}">
                <a16:creationId xmlns:a16="http://schemas.microsoft.com/office/drawing/2014/main" id="{47A48A79-25E2-4FA3-B53A-09D4D58A7D0F}"/>
              </a:ext>
            </a:extLst>
          </p:cNvPr>
          <p:cNvSpPr>
            <a:spLocks noChangeArrowheads="1"/>
          </p:cNvSpPr>
          <p:nvPr/>
        </p:nvSpPr>
        <p:spPr bwMode="auto">
          <a:xfrm>
            <a:off x="1849918" y="3219667"/>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sz="880">
              <a:solidFill>
                <a:prstClr val="black"/>
              </a:solidFill>
              <a:latin typeface="思源黑体 CN Normal" panose="020B0400000000000000" pitchFamily="34" charset="-122"/>
              <a:ea typeface="思源黑体 CN Normal" panose="020B0400000000000000" pitchFamily="34" charset="-122"/>
            </a:endParaRPr>
          </a:p>
        </p:txBody>
      </p:sp>
      <p:sp>
        <p:nvSpPr>
          <p:cNvPr id="136" name="Text Box 12">
            <a:extLst>
              <a:ext uri="{FF2B5EF4-FFF2-40B4-BE49-F238E27FC236}">
                <a16:creationId xmlns:a16="http://schemas.microsoft.com/office/drawing/2014/main" id="{EBD515BA-869B-4484-9C45-88DE387DB7EC}"/>
              </a:ext>
            </a:extLst>
          </p:cNvPr>
          <p:cNvSpPr txBox="1">
            <a:spLocks noChangeArrowheads="1"/>
          </p:cNvSpPr>
          <p:nvPr/>
        </p:nvSpPr>
        <p:spPr bwMode="auto">
          <a:xfrm>
            <a:off x="1653861" y="3251653"/>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zh-CN" altLang="en-US" dirty="0">
                <a:solidFill>
                  <a:prstClr val="black">
                    <a:lumMod val="85000"/>
                    <a:lumOff val="15000"/>
                  </a:prstClr>
                </a:solidFill>
                <a:latin typeface="思源黑体 CN Normal" panose="020B0400000000000000" pitchFamily="34" charset="-122"/>
                <a:ea typeface="思源黑体 CN Normal" panose="020B0400000000000000" pitchFamily="34" charset="-122"/>
              </a:rPr>
              <a:t>应用层</a:t>
            </a:r>
          </a:p>
        </p:txBody>
      </p:sp>
      <p:sp>
        <p:nvSpPr>
          <p:cNvPr id="137" name="Text Box 13">
            <a:extLst>
              <a:ext uri="{FF2B5EF4-FFF2-40B4-BE49-F238E27FC236}">
                <a16:creationId xmlns:a16="http://schemas.microsoft.com/office/drawing/2014/main" id="{5477892A-83BA-40B6-B999-43D536C8EB70}"/>
              </a:ext>
            </a:extLst>
          </p:cNvPr>
          <p:cNvSpPr txBox="1">
            <a:spLocks noChangeArrowheads="1"/>
          </p:cNvSpPr>
          <p:nvPr/>
        </p:nvSpPr>
        <p:spPr bwMode="auto">
          <a:xfrm>
            <a:off x="1653861" y="4075241"/>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zh-CN" altLang="en-US" dirty="0">
                <a:solidFill>
                  <a:prstClr val="black">
                    <a:lumMod val="85000"/>
                    <a:lumOff val="15000"/>
                  </a:prstClr>
                </a:solidFill>
                <a:latin typeface="思源黑体 CN Normal" panose="020B0400000000000000" pitchFamily="34" charset="-122"/>
                <a:ea typeface="思源黑体 CN Normal" panose="020B0400000000000000" pitchFamily="34" charset="-122"/>
              </a:rPr>
              <a:t>运输层</a:t>
            </a:r>
          </a:p>
        </p:txBody>
      </p:sp>
      <p:sp>
        <p:nvSpPr>
          <p:cNvPr id="138" name="Text Box 14">
            <a:extLst>
              <a:ext uri="{FF2B5EF4-FFF2-40B4-BE49-F238E27FC236}">
                <a16:creationId xmlns:a16="http://schemas.microsoft.com/office/drawing/2014/main" id="{28D8B80D-2DF0-42A2-A94A-646294B8985E}"/>
              </a:ext>
            </a:extLst>
          </p:cNvPr>
          <p:cNvSpPr txBox="1">
            <a:spLocks noChangeArrowheads="1"/>
          </p:cNvSpPr>
          <p:nvPr/>
        </p:nvSpPr>
        <p:spPr bwMode="auto">
          <a:xfrm>
            <a:off x="1653861" y="4992260"/>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zh-CN" altLang="en-US" dirty="0">
                <a:solidFill>
                  <a:prstClr val="black">
                    <a:lumMod val="85000"/>
                    <a:lumOff val="15000"/>
                  </a:prstClr>
                </a:solidFill>
                <a:latin typeface="思源黑体 CN Normal" panose="020B0400000000000000" pitchFamily="34" charset="-122"/>
                <a:ea typeface="思源黑体 CN Normal" panose="020B0400000000000000" pitchFamily="34" charset="-122"/>
              </a:rPr>
              <a:t>网络层</a:t>
            </a:r>
          </a:p>
        </p:txBody>
      </p:sp>
      <p:grpSp>
        <p:nvGrpSpPr>
          <p:cNvPr id="139" name="组合 138">
            <a:extLst>
              <a:ext uri="{FF2B5EF4-FFF2-40B4-BE49-F238E27FC236}">
                <a16:creationId xmlns:a16="http://schemas.microsoft.com/office/drawing/2014/main" id="{44FB7A15-199D-4BB7-8416-D9C08780D0F6}"/>
              </a:ext>
            </a:extLst>
          </p:cNvPr>
          <p:cNvGrpSpPr/>
          <p:nvPr/>
        </p:nvGrpSpPr>
        <p:grpSpPr>
          <a:xfrm>
            <a:off x="2122451" y="2807365"/>
            <a:ext cx="3054752" cy="435393"/>
            <a:chOff x="1146890" y="2083152"/>
            <a:chExt cx="3054752" cy="435393"/>
          </a:xfrm>
        </p:grpSpPr>
        <p:sp>
          <p:nvSpPr>
            <p:cNvPr id="140" name="矩形: 圆顶角 139">
              <a:extLst>
                <a:ext uri="{FF2B5EF4-FFF2-40B4-BE49-F238E27FC236}">
                  <a16:creationId xmlns:a16="http://schemas.microsoft.com/office/drawing/2014/main" id="{8206DCD9-A1A3-453D-87C7-72329AB2F494}"/>
                </a:ext>
              </a:extLst>
            </p:cNvPr>
            <p:cNvSpPr/>
            <p:nvPr/>
          </p:nvSpPr>
          <p:spPr>
            <a:xfrm>
              <a:off x="1146890" y="2083152"/>
              <a:ext cx="3054752" cy="418413"/>
            </a:xfrm>
            <a:prstGeom prst="round2SameRect">
              <a:avLst>
                <a:gd name="adj1" fmla="val 24643"/>
                <a:gd name="adj2" fmla="val 1595"/>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1" name="Text Box 17">
              <a:extLst>
                <a:ext uri="{FF2B5EF4-FFF2-40B4-BE49-F238E27FC236}">
                  <a16:creationId xmlns:a16="http://schemas.microsoft.com/office/drawing/2014/main" id="{F1AA140F-0C3E-4C0A-A6D9-3D3EFD8A5B4A}"/>
                </a:ext>
              </a:extLst>
            </p:cNvPr>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rPr>
                <a:t>应用进程</a:t>
              </a:r>
            </a:p>
          </p:txBody>
        </p:sp>
      </p:grpSp>
      <p:sp>
        <p:nvSpPr>
          <p:cNvPr id="142" name="AutoShape 18">
            <a:extLst>
              <a:ext uri="{FF2B5EF4-FFF2-40B4-BE49-F238E27FC236}">
                <a16:creationId xmlns:a16="http://schemas.microsoft.com/office/drawing/2014/main" id="{925F40A0-553E-454B-8CC9-8711F3D72E07}"/>
              </a:ext>
            </a:extLst>
          </p:cNvPr>
          <p:cNvSpPr>
            <a:spLocks noChangeArrowheads="1"/>
          </p:cNvSpPr>
          <p:nvPr/>
        </p:nvSpPr>
        <p:spPr bwMode="auto">
          <a:xfrm>
            <a:off x="2243648" y="4175870"/>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endParaRPr kumimoji="1" lang="zh-CN" altLang="en-US" sz="1475" dirty="0">
              <a:solidFill>
                <a:prstClr val="white"/>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43" name="AutoShape 26">
            <a:extLst>
              <a:ext uri="{FF2B5EF4-FFF2-40B4-BE49-F238E27FC236}">
                <a16:creationId xmlns:a16="http://schemas.microsoft.com/office/drawing/2014/main" id="{F5F72EEA-F6E2-4B9C-9807-1707BCBBB961}"/>
              </a:ext>
            </a:extLst>
          </p:cNvPr>
          <p:cNvSpPr>
            <a:spLocks noChangeArrowheads="1"/>
          </p:cNvSpPr>
          <p:nvPr/>
        </p:nvSpPr>
        <p:spPr bwMode="auto">
          <a:xfrm>
            <a:off x="2553008" y="5048324"/>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FFC00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475"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endParaRPr>
          </a:p>
        </p:txBody>
      </p:sp>
      <p:sp>
        <p:nvSpPr>
          <p:cNvPr id="144" name="AutoShape 29">
            <a:extLst>
              <a:ext uri="{FF2B5EF4-FFF2-40B4-BE49-F238E27FC236}">
                <a16:creationId xmlns:a16="http://schemas.microsoft.com/office/drawing/2014/main" id="{779D61D1-3082-432A-A926-1B7515CAD3C5}"/>
              </a:ext>
            </a:extLst>
          </p:cNvPr>
          <p:cNvSpPr>
            <a:spLocks noChangeArrowheads="1"/>
          </p:cNvSpPr>
          <p:nvPr/>
        </p:nvSpPr>
        <p:spPr bwMode="auto">
          <a:xfrm>
            <a:off x="3649827" y="4175868"/>
            <a:ext cx="1237436" cy="515599"/>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endParaRPr kumimoji="1" lang="zh-CN" altLang="en-US" sz="1475" dirty="0">
              <a:solidFill>
                <a:prstClr val="white"/>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45" name="Text Box 67">
            <a:extLst>
              <a:ext uri="{FF2B5EF4-FFF2-40B4-BE49-F238E27FC236}">
                <a16:creationId xmlns:a16="http://schemas.microsoft.com/office/drawing/2014/main" id="{3F7B434C-88BC-4136-9A3A-B3A0D7384A3B}"/>
              </a:ext>
            </a:extLst>
          </p:cNvPr>
          <p:cNvSpPr txBox="1">
            <a:spLocks noChangeArrowheads="1"/>
          </p:cNvSpPr>
          <p:nvPr/>
        </p:nvSpPr>
        <p:spPr bwMode="auto">
          <a:xfrm>
            <a:off x="3294033" y="388357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zh-CN" altLang="en-US" sz="1400" dirty="0">
                <a:solidFill>
                  <a:prstClr val="black">
                    <a:lumMod val="85000"/>
                    <a:lumOff val="15000"/>
                  </a:prstClr>
                </a:solidFill>
                <a:latin typeface="思源黑体 CN Normal" panose="020B0400000000000000" pitchFamily="34" charset="-122"/>
                <a:ea typeface="思源黑体 CN Normal" panose="020B0400000000000000" pitchFamily="34" charset="-122"/>
              </a:rPr>
              <a:t>端口</a:t>
            </a:r>
          </a:p>
        </p:txBody>
      </p:sp>
      <p:sp>
        <p:nvSpPr>
          <p:cNvPr id="146" name="Text Box 79">
            <a:extLst>
              <a:ext uri="{FF2B5EF4-FFF2-40B4-BE49-F238E27FC236}">
                <a16:creationId xmlns:a16="http://schemas.microsoft.com/office/drawing/2014/main" id="{49E86625-5903-4D2E-A47F-799FBA52E6E7}"/>
              </a:ext>
            </a:extLst>
          </p:cNvPr>
          <p:cNvSpPr txBox="1">
            <a:spLocks noChangeArrowheads="1"/>
          </p:cNvSpPr>
          <p:nvPr/>
        </p:nvSpPr>
        <p:spPr bwMode="auto">
          <a:xfrm>
            <a:off x="3095829" y="238752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zh-CN" altLang="en-US" sz="2400" dirty="0">
                <a:solidFill>
                  <a:prstClr val="black">
                    <a:lumMod val="85000"/>
                    <a:lumOff val="15000"/>
                  </a:prstClr>
                </a:solidFill>
                <a:latin typeface="造字工房朗倩（非商用）常规体" pitchFamily="50" charset="-122"/>
                <a:ea typeface="造字工房朗倩（非商用）常规体" pitchFamily="50" charset="-122"/>
              </a:rPr>
              <a:t>发送方</a:t>
            </a:r>
          </a:p>
        </p:txBody>
      </p:sp>
      <p:pic>
        <p:nvPicPr>
          <p:cNvPr id="147" name="图片 146">
            <a:extLst>
              <a:ext uri="{FF2B5EF4-FFF2-40B4-BE49-F238E27FC236}">
                <a16:creationId xmlns:a16="http://schemas.microsoft.com/office/drawing/2014/main" id="{B5A5C701-E47F-421E-97D6-1C3FF193C1D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281362" y="3528137"/>
            <a:ext cx="399434" cy="330869"/>
          </a:xfrm>
          <a:prstGeom prst="rect">
            <a:avLst/>
          </a:prstGeom>
          <a:effectLst/>
        </p:spPr>
      </p:pic>
      <p:pic>
        <p:nvPicPr>
          <p:cNvPr id="148" name="图片 147">
            <a:extLst>
              <a:ext uri="{FF2B5EF4-FFF2-40B4-BE49-F238E27FC236}">
                <a16:creationId xmlns:a16="http://schemas.microsoft.com/office/drawing/2014/main" id="{94AD8C8E-19A2-41A0-8CEF-EDF9C694FBD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671722" y="3528137"/>
            <a:ext cx="399434" cy="330869"/>
          </a:xfrm>
          <a:prstGeom prst="rect">
            <a:avLst/>
          </a:prstGeom>
          <a:effectLst/>
        </p:spPr>
      </p:pic>
      <p:pic>
        <p:nvPicPr>
          <p:cNvPr id="149" name="图片 148">
            <a:extLst>
              <a:ext uri="{FF2B5EF4-FFF2-40B4-BE49-F238E27FC236}">
                <a16:creationId xmlns:a16="http://schemas.microsoft.com/office/drawing/2014/main" id="{D48EB919-9664-4758-A827-9777608238B0}"/>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062082" y="3528137"/>
            <a:ext cx="399434" cy="330869"/>
          </a:xfrm>
          <a:prstGeom prst="rect">
            <a:avLst/>
          </a:prstGeom>
          <a:effectLst/>
        </p:spPr>
      </p:pic>
      <p:pic>
        <p:nvPicPr>
          <p:cNvPr id="150" name="图片 149">
            <a:extLst>
              <a:ext uri="{FF2B5EF4-FFF2-40B4-BE49-F238E27FC236}">
                <a16:creationId xmlns:a16="http://schemas.microsoft.com/office/drawing/2014/main" id="{383A2B22-105F-4CF2-8560-2A4A87969AF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681835" y="3524370"/>
            <a:ext cx="399434" cy="330869"/>
          </a:xfrm>
          <a:prstGeom prst="rect">
            <a:avLst/>
          </a:prstGeom>
          <a:effectLst/>
        </p:spPr>
      </p:pic>
      <p:pic>
        <p:nvPicPr>
          <p:cNvPr id="151" name="图片 150">
            <a:extLst>
              <a:ext uri="{FF2B5EF4-FFF2-40B4-BE49-F238E27FC236}">
                <a16:creationId xmlns:a16="http://schemas.microsoft.com/office/drawing/2014/main" id="{EBFAB89A-2CF3-4D66-B9B1-20D4C024218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4072195" y="3524370"/>
            <a:ext cx="399434" cy="330869"/>
          </a:xfrm>
          <a:prstGeom prst="rect">
            <a:avLst/>
          </a:prstGeom>
          <a:effectLst/>
        </p:spPr>
      </p:pic>
      <p:pic>
        <p:nvPicPr>
          <p:cNvPr id="152" name="图片 151">
            <a:extLst>
              <a:ext uri="{FF2B5EF4-FFF2-40B4-BE49-F238E27FC236}">
                <a16:creationId xmlns:a16="http://schemas.microsoft.com/office/drawing/2014/main" id="{1D2F1A11-92CC-4924-ABED-C3E12CAD871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4462555" y="3524370"/>
            <a:ext cx="399434" cy="330869"/>
          </a:xfrm>
          <a:prstGeom prst="rect">
            <a:avLst/>
          </a:prstGeom>
          <a:effectLst/>
        </p:spPr>
      </p:pic>
      <p:sp>
        <p:nvSpPr>
          <p:cNvPr id="153" name="Text Box 15">
            <a:extLst>
              <a:ext uri="{FF2B5EF4-FFF2-40B4-BE49-F238E27FC236}">
                <a16:creationId xmlns:a16="http://schemas.microsoft.com/office/drawing/2014/main" id="{C915911D-591E-4DE5-8F6F-A22C11700E6A}"/>
              </a:ext>
            </a:extLst>
          </p:cNvPr>
          <p:cNvSpPr txBox="1">
            <a:spLocks noChangeArrowheads="1"/>
          </p:cNvSpPr>
          <p:nvPr/>
        </p:nvSpPr>
        <p:spPr bwMode="auto">
          <a:xfrm>
            <a:off x="2876064" y="4646721"/>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p>
          <a:p>
            <a:pPr algn="ctr" defTabSz="914400"/>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p>
        </p:txBody>
      </p:sp>
      <p:sp>
        <p:nvSpPr>
          <p:cNvPr id="154" name="Text Box 16">
            <a:extLst>
              <a:ext uri="{FF2B5EF4-FFF2-40B4-BE49-F238E27FC236}">
                <a16:creationId xmlns:a16="http://schemas.microsoft.com/office/drawing/2014/main" id="{2982524D-7D8B-47A5-B56D-17F640DA6113}"/>
              </a:ext>
            </a:extLst>
          </p:cNvPr>
          <p:cNvSpPr txBox="1">
            <a:spLocks noChangeArrowheads="1"/>
          </p:cNvSpPr>
          <p:nvPr/>
        </p:nvSpPr>
        <p:spPr bwMode="auto">
          <a:xfrm>
            <a:off x="4244267" y="4672657"/>
            <a:ext cx="983650"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p>
          <a:p>
            <a:pPr algn="ctr" defTabSz="914400">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p>
        </p:txBody>
      </p:sp>
      <p:sp>
        <p:nvSpPr>
          <p:cNvPr id="155" name="AutoShape 71">
            <a:extLst>
              <a:ext uri="{FF2B5EF4-FFF2-40B4-BE49-F238E27FC236}">
                <a16:creationId xmlns:a16="http://schemas.microsoft.com/office/drawing/2014/main" id="{3A5FFBD4-9D03-4F56-AFAE-CAD2183F91E7}"/>
              </a:ext>
            </a:extLst>
          </p:cNvPr>
          <p:cNvSpPr>
            <a:spLocks noChangeArrowheads="1"/>
          </p:cNvSpPr>
          <p:nvPr/>
        </p:nvSpPr>
        <p:spPr bwMode="auto">
          <a:xfrm>
            <a:off x="3512777" y="5676913"/>
            <a:ext cx="274098" cy="352682"/>
          </a:xfrm>
          <a:prstGeom prst="downArrow">
            <a:avLst>
              <a:gd name="adj1" fmla="val 50000"/>
              <a:gd name="adj2" fmla="val 56250"/>
            </a:avLst>
          </a:prstGeom>
          <a:solidFill>
            <a:srgbClr val="FFC000"/>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56" name="Line 51">
            <a:extLst>
              <a:ext uri="{FF2B5EF4-FFF2-40B4-BE49-F238E27FC236}">
                <a16:creationId xmlns:a16="http://schemas.microsoft.com/office/drawing/2014/main" id="{C11E421C-92AF-42BB-BB28-82D2EBA1D2AD}"/>
              </a:ext>
            </a:extLst>
          </p:cNvPr>
          <p:cNvSpPr>
            <a:spLocks noChangeShapeType="1"/>
          </p:cNvSpPr>
          <p:nvPr/>
        </p:nvSpPr>
        <p:spPr bwMode="auto">
          <a:xfrm>
            <a:off x="2872665" y="4688510"/>
            <a:ext cx="0" cy="358582"/>
          </a:xfrm>
          <a:prstGeom prst="line">
            <a:avLst/>
          </a:prstGeom>
          <a:noFill/>
          <a:ln w="19050">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57" name="Line 52">
            <a:extLst>
              <a:ext uri="{FF2B5EF4-FFF2-40B4-BE49-F238E27FC236}">
                <a16:creationId xmlns:a16="http://schemas.microsoft.com/office/drawing/2014/main" id="{9FF9D468-514C-4076-A5BE-65F3E4B83EFE}"/>
              </a:ext>
            </a:extLst>
          </p:cNvPr>
          <p:cNvSpPr>
            <a:spLocks noChangeShapeType="1"/>
          </p:cNvSpPr>
          <p:nvPr/>
        </p:nvSpPr>
        <p:spPr bwMode="auto">
          <a:xfrm>
            <a:off x="4267845" y="4699904"/>
            <a:ext cx="0" cy="354940"/>
          </a:xfrm>
          <a:prstGeom prst="line">
            <a:avLst/>
          </a:prstGeom>
          <a:noFill/>
          <a:ln w="19050">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58" name="文本框 157">
            <a:extLst>
              <a:ext uri="{FF2B5EF4-FFF2-40B4-BE49-F238E27FC236}">
                <a16:creationId xmlns:a16="http://schemas.microsoft.com/office/drawing/2014/main" id="{0256C403-EA41-4627-8668-4BBB7200D3CC}"/>
              </a:ext>
            </a:extLst>
          </p:cNvPr>
          <p:cNvSpPr txBox="1"/>
          <p:nvPr/>
        </p:nvSpPr>
        <p:spPr>
          <a:xfrm>
            <a:off x="2854744" y="4306099"/>
            <a:ext cx="619530" cy="307777"/>
          </a:xfrm>
          <a:prstGeom prst="rect">
            <a:avLst/>
          </a:prstGeom>
          <a:noFill/>
        </p:spPr>
        <p:txBody>
          <a:bodyPr wrap="square" rtlCol="0">
            <a:spAutoFit/>
          </a:bodyPr>
          <a:lstStyle/>
          <a:p>
            <a:pPr defTabSz="914400"/>
            <a:r>
              <a:rPr kumimoji="1" lang="zh-CN" altLang="en-US" sz="1400" dirty="0">
                <a:solidFill>
                  <a:prstClr val="white"/>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p>
        </p:txBody>
      </p:sp>
      <p:sp>
        <p:nvSpPr>
          <p:cNvPr id="159" name="文本框 158">
            <a:extLst>
              <a:ext uri="{FF2B5EF4-FFF2-40B4-BE49-F238E27FC236}">
                <a16:creationId xmlns:a16="http://schemas.microsoft.com/office/drawing/2014/main" id="{22CBCE22-5070-498A-82D7-BF85E07F17A8}"/>
              </a:ext>
            </a:extLst>
          </p:cNvPr>
          <p:cNvSpPr txBox="1"/>
          <p:nvPr/>
        </p:nvSpPr>
        <p:spPr>
          <a:xfrm>
            <a:off x="2589312" y="4309040"/>
            <a:ext cx="682333" cy="320088"/>
          </a:xfrm>
          <a:prstGeom prst="rect">
            <a:avLst/>
          </a:prstGeom>
          <a:noFill/>
        </p:spPr>
        <p:txBody>
          <a:bodyPr wrap="square" rtlCol="0">
            <a:spAutoFit/>
          </a:bodyPr>
          <a:lstStyle/>
          <a:p>
            <a:pPr defTabSz="914400"/>
            <a:r>
              <a:rPr kumimoji="1" lang="en-US" altLang="zh-CN" sz="1480" b="1" dirty="0">
                <a:solidFill>
                  <a:prstClr val="white"/>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endParaRPr kumimoji="1" lang="zh-CN" altLang="en-US" sz="1480" dirty="0">
              <a:solidFill>
                <a:prstClr val="white"/>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60" name="文本框 159">
            <a:extLst>
              <a:ext uri="{FF2B5EF4-FFF2-40B4-BE49-F238E27FC236}">
                <a16:creationId xmlns:a16="http://schemas.microsoft.com/office/drawing/2014/main" id="{3A725D29-EFA0-4F89-8A74-2404455F7C38}"/>
              </a:ext>
            </a:extLst>
          </p:cNvPr>
          <p:cNvSpPr txBox="1"/>
          <p:nvPr/>
        </p:nvSpPr>
        <p:spPr>
          <a:xfrm>
            <a:off x="3995151" y="4302363"/>
            <a:ext cx="723540" cy="320088"/>
          </a:xfrm>
          <a:prstGeom prst="rect">
            <a:avLst/>
          </a:prstGeom>
          <a:noFill/>
        </p:spPr>
        <p:txBody>
          <a:bodyPr wrap="square" rtlCol="0">
            <a:spAutoFit/>
          </a:bodyPr>
          <a:lstStyle/>
          <a:p>
            <a:pPr defTabSz="914400"/>
            <a:r>
              <a:rPr kumimoji="1" lang="en-US" altLang="zh-CN" sz="1480" b="1" dirty="0">
                <a:solidFill>
                  <a:prstClr val="white"/>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lang="zh-CN" altLang="en-US" sz="1480" dirty="0">
              <a:solidFill>
                <a:prstClr val="black"/>
              </a:solidFill>
              <a:latin typeface="等线"/>
              <a:ea typeface="等线" panose="02010600030101010101" pitchFamily="2" charset="-122"/>
            </a:endParaRPr>
          </a:p>
        </p:txBody>
      </p:sp>
      <p:sp>
        <p:nvSpPr>
          <p:cNvPr id="161" name="文本框 160">
            <a:extLst>
              <a:ext uri="{FF2B5EF4-FFF2-40B4-BE49-F238E27FC236}">
                <a16:creationId xmlns:a16="http://schemas.microsoft.com/office/drawing/2014/main" id="{6F467115-9D49-464F-898A-3AE1D8FB2F92}"/>
              </a:ext>
            </a:extLst>
          </p:cNvPr>
          <p:cNvSpPr txBox="1"/>
          <p:nvPr/>
        </p:nvSpPr>
        <p:spPr>
          <a:xfrm>
            <a:off x="4195891" y="4294367"/>
            <a:ext cx="600325" cy="307777"/>
          </a:xfrm>
          <a:prstGeom prst="rect">
            <a:avLst/>
          </a:prstGeom>
          <a:noFill/>
        </p:spPr>
        <p:txBody>
          <a:bodyPr wrap="square" rtlCol="0">
            <a:spAutoFit/>
          </a:bodyPr>
          <a:lstStyle/>
          <a:p>
            <a:pPr defTabSz="914400"/>
            <a:r>
              <a:rPr kumimoji="1" lang="zh-CN" altLang="en-US" sz="1400" dirty="0">
                <a:solidFill>
                  <a:prstClr val="white"/>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p>
        </p:txBody>
      </p:sp>
      <p:sp>
        <p:nvSpPr>
          <p:cNvPr id="162" name="文本框 161">
            <a:extLst>
              <a:ext uri="{FF2B5EF4-FFF2-40B4-BE49-F238E27FC236}">
                <a16:creationId xmlns:a16="http://schemas.microsoft.com/office/drawing/2014/main" id="{FBDA8A78-BC8A-470A-ACC0-0F4EF3E104D8}"/>
              </a:ext>
            </a:extLst>
          </p:cNvPr>
          <p:cNvSpPr txBox="1"/>
          <p:nvPr/>
        </p:nvSpPr>
        <p:spPr>
          <a:xfrm>
            <a:off x="3548971" y="5116769"/>
            <a:ext cx="441058" cy="369332"/>
          </a:xfrm>
          <a:prstGeom prst="rect">
            <a:avLst/>
          </a:prstGeom>
          <a:noFill/>
        </p:spPr>
        <p:txBody>
          <a:bodyPr wrap="square" rtlCol="0">
            <a:spAutoFit/>
          </a:bodyPr>
          <a:lstStyle/>
          <a:p>
            <a:pPr defTabSz="914400"/>
            <a:r>
              <a:rPr kumimoji="1"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solidFill>
                  <a:prstClr val="black"/>
                </a:solidFill>
                <a:latin typeface="思源黑体 CN Normal" panose="020B0400000000000000" pitchFamily="34" charset="-122"/>
                <a:ea typeface="思源黑体 CN Normal" panose="020B0400000000000000" pitchFamily="34" charset="-122"/>
              </a:rPr>
              <a:t> </a:t>
            </a:r>
            <a:endParaRPr kumimoji="1" lang="zh-CN" altLang="en-US" dirty="0">
              <a:solidFill>
                <a:prstClr val="black"/>
              </a:solidFill>
              <a:latin typeface="思源黑体 CN Normal" panose="020B0400000000000000" pitchFamily="34" charset="-122"/>
              <a:ea typeface="思源黑体 CN Normal" panose="020B0400000000000000" pitchFamily="34" charset="-122"/>
            </a:endParaRPr>
          </a:p>
        </p:txBody>
      </p:sp>
      <p:sp>
        <p:nvSpPr>
          <p:cNvPr id="163" name="文本框 162">
            <a:extLst>
              <a:ext uri="{FF2B5EF4-FFF2-40B4-BE49-F238E27FC236}">
                <a16:creationId xmlns:a16="http://schemas.microsoft.com/office/drawing/2014/main" id="{D7A384E3-C791-47BA-A665-F3EA4468FC5E}"/>
              </a:ext>
            </a:extLst>
          </p:cNvPr>
          <p:cNvSpPr txBox="1"/>
          <p:nvPr/>
        </p:nvSpPr>
        <p:spPr>
          <a:xfrm>
            <a:off x="3562207" y="5121390"/>
            <a:ext cx="705838" cy="369332"/>
          </a:xfrm>
          <a:prstGeom prst="rect">
            <a:avLst/>
          </a:prstGeom>
          <a:noFill/>
        </p:spPr>
        <p:txBody>
          <a:bodyPr wrap="square" rtlCol="0">
            <a:spAutoFit/>
          </a:bodyPr>
          <a:lstStyle/>
          <a:p>
            <a:pPr defTabSz="914400"/>
            <a:r>
              <a:rPr kumimoji="1" lang="zh-CN" altLang="en-US" dirty="0">
                <a:solidFill>
                  <a:prstClr val="black"/>
                </a:solidFill>
                <a:latin typeface="思源黑体 CN Normal" panose="020B0400000000000000" pitchFamily="34" charset="-122"/>
                <a:ea typeface="思源黑体 CN Normal" panose="020B0400000000000000" pitchFamily="34" charset="-122"/>
              </a:rPr>
              <a:t>复用</a:t>
            </a:r>
          </a:p>
        </p:txBody>
      </p:sp>
      <p:grpSp>
        <p:nvGrpSpPr>
          <p:cNvPr id="164" name="组合 163">
            <a:extLst>
              <a:ext uri="{FF2B5EF4-FFF2-40B4-BE49-F238E27FC236}">
                <a16:creationId xmlns:a16="http://schemas.microsoft.com/office/drawing/2014/main" id="{0C7995E6-46B1-4EBA-BFBE-6F29958A2B08}"/>
              </a:ext>
            </a:extLst>
          </p:cNvPr>
          <p:cNvGrpSpPr/>
          <p:nvPr/>
        </p:nvGrpSpPr>
        <p:grpSpPr>
          <a:xfrm>
            <a:off x="3907966" y="6001905"/>
            <a:ext cx="1253491" cy="342958"/>
            <a:chOff x="2820675" y="5744044"/>
            <a:chExt cx="1033936" cy="282888"/>
          </a:xfrm>
        </p:grpSpPr>
        <p:grpSp>
          <p:nvGrpSpPr>
            <p:cNvPr id="165" name="组合 164">
              <a:extLst>
                <a:ext uri="{FF2B5EF4-FFF2-40B4-BE49-F238E27FC236}">
                  <a16:creationId xmlns:a16="http://schemas.microsoft.com/office/drawing/2014/main" id="{C7D21295-EA0B-4AE5-9ABE-841393E77A92}"/>
                </a:ext>
              </a:extLst>
            </p:cNvPr>
            <p:cNvGrpSpPr/>
            <p:nvPr/>
          </p:nvGrpSpPr>
          <p:grpSpPr>
            <a:xfrm>
              <a:off x="2820675" y="5744044"/>
              <a:ext cx="1033936" cy="254034"/>
              <a:chOff x="2987040" y="5775007"/>
              <a:chExt cx="1165194" cy="286284"/>
            </a:xfrm>
          </p:grpSpPr>
          <p:sp>
            <p:nvSpPr>
              <p:cNvPr id="167" name="流程图: 手动操作 5">
                <a:extLst>
                  <a:ext uri="{FF2B5EF4-FFF2-40B4-BE49-F238E27FC236}">
                    <a16:creationId xmlns:a16="http://schemas.microsoft.com/office/drawing/2014/main" id="{14225160-6C6F-49CD-8229-C34DACA0B8F2}"/>
                  </a:ext>
                </a:extLst>
              </p:cNvPr>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8" name="矩形 167">
                <a:extLst>
                  <a:ext uri="{FF2B5EF4-FFF2-40B4-BE49-F238E27FC236}">
                    <a16:creationId xmlns:a16="http://schemas.microsoft.com/office/drawing/2014/main" id="{DAA63106-3151-466C-B763-3761661FD395}"/>
                  </a:ext>
                </a:extLst>
              </p:cNvPr>
              <p:cNvSpPr/>
              <p:nvPr/>
            </p:nvSpPr>
            <p:spPr>
              <a:xfrm>
                <a:off x="3039201" y="5775007"/>
                <a:ext cx="1064004" cy="286284"/>
              </a:xfrm>
              <a:prstGeom prst="rect">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66" name="矩形 165">
              <a:extLst>
                <a:ext uri="{FF2B5EF4-FFF2-40B4-BE49-F238E27FC236}">
                  <a16:creationId xmlns:a16="http://schemas.microsoft.com/office/drawing/2014/main" id="{25803218-B2F9-44C7-AA0A-D8716802A6BE}"/>
                </a:ext>
              </a:extLst>
            </p:cNvPr>
            <p:cNvSpPr/>
            <p:nvPr/>
          </p:nvSpPr>
          <p:spPr>
            <a:xfrm>
              <a:off x="2909110" y="5747677"/>
              <a:ext cx="871614" cy="27925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常规体" pitchFamily="50" charset="-122"/>
                  <a:ea typeface="造字工房朗倩（非商用）常规体" pitchFamily="50" charset="-122"/>
                </a:rPr>
                <a:t> </a:t>
              </a:r>
              <a:r>
                <a:rPr kumimoji="1" lang="zh-CN" altLang="en-US" sz="16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常规体" pitchFamily="50" charset="-122"/>
                  <a:ea typeface="造字工房朗倩（非商用）常规体" pitchFamily="50" charset="-122"/>
                </a:rPr>
                <a:t>数据报</a:t>
              </a:r>
            </a:p>
          </p:txBody>
        </p:sp>
      </p:grpSp>
      <p:grpSp>
        <p:nvGrpSpPr>
          <p:cNvPr id="169" name="组合 168">
            <a:extLst>
              <a:ext uri="{FF2B5EF4-FFF2-40B4-BE49-F238E27FC236}">
                <a16:creationId xmlns:a16="http://schemas.microsoft.com/office/drawing/2014/main" id="{87EC5F52-A246-4A51-A00E-E963867C5437}"/>
              </a:ext>
            </a:extLst>
          </p:cNvPr>
          <p:cNvGrpSpPr/>
          <p:nvPr/>
        </p:nvGrpSpPr>
        <p:grpSpPr>
          <a:xfrm>
            <a:off x="5264400" y="3676831"/>
            <a:ext cx="1184309" cy="1238957"/>
            <a:chOff x="1021786" y="2556286"/>
            <a:chExt cx="1745428" cy="1825968"/>
          </a:xfrm>
        </p:grpSpPr>
        <p:grpSp>
          <p:nvGrpSpPr>
            <p:cNvPr id="170" name="组合 169">
              <a:extLst>
                <a:ext uri="{FF2B5EF4-FFF2-40B4-BE49-F238E27FC236}">
                  <a16:creationId xmlns:a16="http://schemas.microsoft.com/office/drawing/2014/main" id="{04AF94E8-DC78-453C-AADF-854384FD109A}"/>
                </a:ext>
              </a:extLst>
            </p:cNvPr>
            <p:cNvGrpSpPr/>
            <p:nvPr/>
          </p:nvGrpSpPr>
          <p:grpSpPr>
            <a:xfrm>
              <a:off x="1021786" y="2556286"/>
              <a:ext cx="1745428" cy="1745428"/>
              <a:chOff x="1052239" y="2592593"/>
              <a:chExt cx="1861073" cy="1861073"/>
            </a:xfrm>
          </p:grpSpPr>
          <p:sp>
            <p:nvSpPr>
              <p:cNvPr id="173" name="椭圆 172">
                <a:extLst>
                  <a:ext uri="{FF2B5EF4-FFF2-40B4-BE49-F238E27FC236}">
                    <a16:creationId xmlns:a16="http://schemas.microsoft.com/office/drawing/2014/main" id="{2C914D92-1D13-43B5-890E-4DFBCEECBC44}"/>
                  </a:ext>
                </a:extLst>
              </p:cNvPr>
              <p:cNvSpPr/>
              <p:nvPr/>
            </p:nvSpPr>
            <p:spPr>
              <a:xfrm>
                <a:off x="1052239" y="2592593"/>
                <a:ext cx="1861073" cy="1861073"/>
              </a:xfrm>
              <a:prstGeom prst="ellipse">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4" name="椭圆 173">
                <a:extLst>
                  <a:ext uri="{FF2B5EF4-FFF2-40B4-BE49-F238E27FC236}">
                    <a16:creationId xmlns:a16="http://schemas.microsoft.com/office/drawing/2014/main" id="{356AE00B-EBF4-4DA0-AA66-F65C438CD19B}"/>
                  </a:ext>
                </a:extLst>
              </p:cNvPr>
              <p:cNvSpPr/>
              <p:nvPr/>
            </p:nvSpPr>
            <p:spPr>
              <a:xfrm>
                <a:off x="1126645" y="2666999"/>
                <a:ext cx="1712259" cy="1712259"/>
              </a:xfrm>
              <a:prstGeom prst="ellipse">
                <a:avLst/>
              </a:prstGeom>
              <a:noFill/>
              <a:ln w="12700" cap="flat" cmpd="sng" algn="ctr">
                <a:solidFill>
                  <a:sysClr val="window" lastClr="FFFFFF"/>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71" name="Text Box 79">
              <a:extLst>
                <a:ext uri="{FF2B5EF4-FFF2-40B4-BE49-F238E27FC236}">
                  <a16:creationId xmlns:a16="http://schemas.microsoft.com/office/drawing/2014/main" id="{2A09E383-1401-40FD-9A99-69427AB77245}"/>
                </a:ext>
              </a:extLst>
            </p:cNvPr>
            <p:cNvSpPr txBox="1">
              <a:spLocks noChangeArrowheads="1"/>
            </p:cNvSpPr>
            <p:nvPr/>
          </p:nvSpPr>
          <p:spPr bwMode="auto">
            <a:xfrm>
              <a:off x="1353260" y="2955482"/>
              <a:ext cx="11849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3600" b="0" i="0" u="none" strike="noStrike" kern="0" cap="none" spc="30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常规体" pitchFamily="50" charset="-122"/>
                  <a:ea typeface="造字工房朗倩（非商用）常规体" pitchFamily="50" charset="-122"/>
                </a:rPr>
                <a:t>端口</a:t>
              </a:r>
            </a:p>
          </p:txBody>
        </p:sp>
        <p:pic>
          <p:nvPicPr>
            <p:cNvPr id="172" name="图片 171">
              <a:extLst>
                <a:ext uri="{FF2B5EF4-FFF2-40B4-BE49-F238E27FC236}">
                  <a16:creationId xmlns:a16="http://schemas.microsoft.com/office/drawing/2014/main" id="{3E3FCE1E-9CEA-4AD0-B712-61F33675D263}"/>
                </a:ext>
              </a:extLst>
            </p:cNvPr>
            <p:cNvPicPr>
              <a:picLocks noChangeAspect="1"/>
            </p:cNvPicPr>
            <p:nvPr/>
          </p:nvPicPr>
          <p:blipFill>
            <a:blip r:embed="rId4"/>
            <a:stretch>
              <a:fillRect/>
            </a:stretch>
          </p:blipFill>
          <p:spPr>
            <a:xfrm>
              <a:off x="1048536" y="3736437"/>
              <a:ext cx="716628" cy="645817"/>
            </a:xfrm>
            <a:prstGeom prst="rect">
              <a:avLst/>
            </a:prstGeom>
            <a:effectLst>
              <a:outerShdw blurRad="50800" dist="38100" dir="2700000" algn="tl" rotWithShape="0">
                <a:prstClr val="black">
                  <a:alpha val="40000"/>
                </a:prstClr>
              </a:outerShdw>
            </a:effectLst>
          </p:spPr>
        </p:pic>
      </p:grpSp>
      <p:sp>
        <p:nvSpPr>
          <p:cNvPr id="175" name="弧形 174">
            <a:extLst>
              <a:ext uri="{FF2B5EF4-FFF2-40B4-BE49-F238E27FC236}">
                <a16:creationId xmlns:a16="http://schemas.microsoft.com/office/drawing/2014/main" id="{B78DD796-C436-483A-B5ED-A52B04BDB09D}"/>
              </a:ext>
            </a:extLst>
          </p:cNvPr>
          <p:cNvSpPr/>
          <p:nvPr/>
        </p:nvSpPr>
        <p:spPr>
          <a:xfrm>
            <a:off x="5059220" y="3494141"/>
            <a:ext cx="1551173" cy="1551173"/>
          </a:xfrm>
          <a:prstGeom prst="arc">
            <a:avLst>
              <a:gd name="adj1" fmla="val 16200000"/>
              <a:gd name="adj2" fmla="val 5385749"/>
            </a:avLst>
          </a:prstGeom>
          <a:noFill/>
          <a:ln w="12700" cap="flat" cmpd="sng" algn="ctr">
            <a:gradFill>
              <a:gsLst>
                <a:gs pos="0">
                  <a:srgbClr val="00B0F0"/>
                </a:gs>
                <a:gs pos="74000">
                  <a:srgbClr val="4472C4">
                    <a:lumMod val="45000"/>
                    <a:lumOff val="55000"/>
                  </a:srgbClr>
                </a:gs>
                <a:gs pos="100000">
                  <a:srgbClr val="0070C0"/>
                </a:gs>
              </a:gsLst>
              <a:lin ang="5400000" scaled="1"/>
            </a:gradFill>
            <a:prstDash val="dash"/>
            <a:miter lim="800000"/>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176" name="组合 175">
            <a:extLst>
              <a:ext uri="{FF2B5EF4-FFF2-40B4-BE49-F238E27FC236}">
                <a16:creationId xmlns:a16="http://schemas.microsoft.com/office/drawing/2014/main" id="{83D98D48-CFDE-468A-B2DB-36672BE6D50C}"/>
              </a:ext>
            </a:extLst>
          </p:cNvPr>
          <p:cNvGrpSpPr/>
          <p:nvPr/>
        </p:nvGrpSpPr>
        <p:grpSpPr>
          <a:xfrm>
            <a:off x="6494192" y="3561099"/>
            <a:ext cx="2532815" cy="707886"/>
            <a:chOff x="4030556" y="2115257"/>
            <a:chExt cx="4972016" cy="1413369"/>
          </a:xfrm>
        </p:grpSpPr>
        <p:sp>
          <p:nvSpPr>
            <p:cNvPr id="177" name="矩形: 圆角 76">
              <a:extLst>
                <a:ext uri="{FF2B5EF4-FFF2-40B4-BE49-F238E27FC236}">
                  <a16:creationId xmlns:a16="http://schemas.microsoft.com/office/drawing/2014/main" id="{1492CF61-48AF-46A3-ADA2-5477756A5F05}"/>
                </a:ext>
              </a:extLst>
            </p:cNvPr>
            <p:cNvSpPr/>
            <p:nvPr/>
          </p:nvSpPr>
          <p:spPr>
            <a:xfrm>
              <a:off x="4578815" y="2160181"/>
              <a:ext cx="4423757" cy="1288389"/>
            </a:xfrm>
            <a:prstGeom prst="roundRect">
              <a:avLst>
                <a:gd name="adj" fmla="val 50000"/>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178" name="组合 177">
              <a:extLst>
                <a:ext uri="{FF2B5EF4-FFF2-40B4-BE49-F238E27FC236}">
                  <a16:creationId xmlns:a16="http://schemas.microsoft.com/office/drawing/2014/main" id="{A039B06A-8E41-40B2-8CC8-6578DC52769A}"/>
                </a:ext>
              </a:extLst>
            </p:cNvPr>
            <p:cNvGrpSpPr/>
            <p:nvPr/>
          </p:nvGrpSpPr>
          <p:grpSpPr>
            <a:xfrm>
              <a:off x="4030556" y="2620871"/>
              <a:ext cx="515183" cy="233437"/>
              <a:chOff x="4030556" y="2620871"/>
              <a:chExt cx="515183" cy="233437"/>
            </a:xfrm>
          </p:grpSpPr>
          <p:cxnSp>
            <p:nvCxnSpPr>
              <p:cNvPr id="180" name="直接连接符 179">
                <a:extLst>
                  <a:ext uri="{FF2B5EF4-FFF2-40B4-BE49-F238E27FC236}">
                    <a16:creationId xmlns:a16="http://schemas.microsoft.com/office/drawing/2014/main" id="{CBB8907C-D047-4FB6-AF0B-5A0D2039E408}"/>
                  </a:ext>
                </a:extLst>
              </p:cNvPr>
              <p:cNvCxnSpPr/>
              <p:nvPr/>
            </p:nvCxnSpPr>
            <p:spPr>
              <a:xfrm>
                <a:off x="4147274" y="2731978"/>
                <a:ext cx="398465" cy="0"/>
              </a:xfrm>
              <a:prstGeom prst="line">
                <a:avLst/>
              </a:prstGeom>
              <a:noFill/>
              <a:ln w="12700" cap="flat" cmpd="sng" algn="ctr">
                <a:solidFill>
                  <a:srgbClr val="009FF6"/>
                </a:solidFill>
                <a:prstDash val="solid"/>
                <a:miter lim="800000"/>
                <a:headEnd type="oval" w="med" len="med"/>
                <a:tailEnd type="oval" w="med" len="med"/>
              </a:ln>
              <a:effectLst/>
            </p:spPr>
          </p:cxnSp>
          <p:grpSp>
            <p:nvGrpSpPr>
              <p:cNvPr id="181" name="组合 180">
                <a:extLst>
                  <a:ext uri="{FF2B5EF4-FFF2-40B4-BE49-F238E27FC236}">
                    <a16:creationId xmlns:a16="http://schemas.microsoft.com/office/drawing/2014/main" id="{9137B98E-C016-487E-8F7E-0D87EAF6B225}"/>
                  </a:ext>
                </a:extLst>
              </p:cNvPr>
              <p:cNvGrpSpPr/>
              <p:nvPr/>
            </p:nvGrpSpPr>
            <p:grpSpPr>
              <a:xfrm>
                <a:off x="4030556" y="2620871"/>
                <a:ext cx="233437" cy="233437"/>
                <a:chOff x="1121546" y="2098593"/>
                <a:chExt cx="233437" cy="233437"/>
              </a:xfrm>
            </p:grpSpPr>
            <p:sp>
              <p:nvSpPr>
                <p:cNvPr id="182" name="椭圆 181">
                  <a:extLst>
                    <a:ext uri="{FF2B5EF4-FFF2-40B4-BE49-F238E27FC236}">
                      <a16:creationId xmlns:a16="http://schemas.microsoft.com/office/drawing/2014/main" id="{1073627E-B1DF-4CEA-BA69-8B6C3EDFE4F7}"/>
                    </a:ext>
                  </a:extLst>
                </p:cNvPr>
                <p:cNvSpPr/>
                <p:nvPr/>
              </p:nvSpPr>
              <p:spPr>
                <a:xfrm>
                  <a:off x="1121546" y="2098593"/>
                  <a:ext cx="233437" cy="233437"/>
                </a:xfrm>
                <a:prstGeom prst="ellipse">
                  <a:avLst/>
                </a:prstGeom>
                <a:solidFill>
                  <a:sysClr val="window" lastClr="FFFFFF"/>
                </a:solidFill>
                <a:ln w="19050" cap="flat" cmpd="sng" algn="ctr">
                  <a:solidFill>
                    <a:srgbClr val="009FF6"/>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3" name="椭圆 182">
                  <a:extLst>
                    <a:ext uri="{FF2B5EF4-FFF2-40B4-BE49-F238E27FC236}">
                      <a16:creationId xmlns:a16="http://schemas.microsoft.com/office/drawing/2014/main" id="{5A0B648D-5CD2-46C1-BE35-294A17D67240}"/>
                    </a:ext>
                  </a:extLst>
                </p:cNvPr>
                <p:cNvSpPr/>
                <p:nvPr/>
              </p:nvSpPr>
              <p:spPr>
                <a:xfrm>
                  <a:off x="1179905" y="2156952"/>
                  <a:ext cx="116718" cy="116718"/>
                </a:xfrm>
                <a:prstGeom prst="ellipse">
                  <a:avLst/>
                </a:prstGeom>
                <a:solidFill>
                  <a:srgbClr val="009FF6"/>
                </a:solidFill>
                <a:ln w="19050" cap="flat" cmpd="sng" algn="ctr">
                  <a:solidFill>
                    <a:srgbClr val="009FF6"/>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sp>
          <p:nvSpPr>
            <p:cNvPr id="179" name="文本框 178">
              <a:extLst>
                <a:ext uri="{FF2B5EF4-FFF2-40B4-BE49-F238E27FC236}">
                  <a16:creationId xmlns:a16="http://schemas.microsoft.com/office/drawing/2014/main" id="{8A883E01-A9BD-4026-BCEB-59B7E0FC2658}"/>
                </a:ext>
              </a:extLst>
            </p:cNvPr>
            <p:cNvSpPr txBox="1"/>
            <p:nvPr/>
          </p:nvSpPr>
          <p:spPr>
            <a:xfrm>
              <a:off x="4804724" y="2115257"/>
              <a:ext cx="3938862" cy="14133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rPr>
                <a:t>标识应用层进程（或线程）</a:t>
              </a:r>
            </a:p>
          </p:txBody>
        </p:sp>
      </p:grpSp>
      <p:grpSp>
        <p:nvGrpSpPr>
          <p:cNvPr id="184" name="组合 183">
            <a:extLst>
              <a:ext uri="{FF2B5EF4-FFF2-40B4-BE49-F238E27FC236}">
                <a16:creationId xmlns:a16="http://schemas.microsoft.com/office/drawing/2014/main" id="{301A46EC-41DB-492F-8F2C-7BDC5853FFDE}"/>
              </a:ext>
            </a:extLst>
          </p:cNvPr>
          <p:cNvGrpSpPr/>
          <p:nvPr/>
        </p:nvGrpSpPr>
        <p:grpSpPr>
          <a:xfrm>
            <a:off x="6523921" y="4359136"/>
            <a:ext cx="1338772" cy="400110"/>
            <a:chOff x="4030556" y="2313504"/>
            <a:chExt cx="2748783" cy="798859"/>
          </a:xfrm>
        </p:grpSpPr>
        <p:sp>
          <p:nvSpPr>
            <p:cNvPr id="185" name="矩形: 圆角 110">
              <a:extLst>
                <a:ext uri="{FF2B5EF4-FFF2-40B4-BE49-F238E27FC236}">
                  <a16:creationId xmlns:a16="http://schemas.microsoft.com/office/drawing/2014/main" id="{2E75AF10-A0C1-4E1C-91FA-D8A7D4E1FD90}"/>
                </a:ext>
              </a:extLst>
            </p:cNvPr>
            <p:cNvSpPr/>
            <p:nvPr/>
          </p:nvSpPr>
          <p:spPr>
            <a:xfrm>
              <a:off x="4545739" y="2381277"/>
              <a:ext cx="2233600" cy="708822"/>
            </a:xfrm>
            <a:prstGeom prst="roundRect">
              <a:avLst>
                <a:gd name="adj" fmla="val 50000"/>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186" name="组合 185">
              <a:extLst>
                <a:ext uri="{FF2B5EF4-FFF2-40B4-BE49-F238E27FC236}">
                  <a16:creationId xmlns:a16="http://schemas.microsoft.com/office/drawing/2014/main" id="{5B044D2F-B639-4A39-A0C2-6DD551D9A9CE}"/>
                </a:ext>
              </a:extLst>
            </p:cNvPr>
            <p:cNvGrpSpPr/>
            <p:nvPr/>
          </p:nvGrpSpPr>
          <p:grpSpPr>
            <a:xfrm>
              <a:off x="4030556" y="2620871"/>
              <a:ext cx="515183" cy="233437"/>
              <a:chOff x="4030556" y="2620871"/>
              <a:chExt cx="515183" cy="233437"/>
            </a:xfrm>
          </p:grpSpPr>
          <p:cxnSp>
            <p:nvCxnSpPr>
              <p:cNvPr id="188" name="直接连接符 187">
                <a:extLst>
                  <a:ext uri="{FF2B5EF4-FFF2-40B4-BE49-F238E27FC236}">
                    <a16:creationId xmlns:a16="http://schemas.microsoft.com/office/drawing/2014/main" id="{E45AA73E-486E-4781-99D9-A3ADEF38DA24}"/>
                  </a:ext>
                </a:extLst>
              </p:cNvPr>
              <p:cNvCxnSpPr/>
              <p:nvPr/>
            </p:nvCxnSpPr>
            <p:spPr>
              <a:xfrm>
                <a:off x="4147274" y="2731978"/>
                <a:ext cx="398465" cy="0"/>
              </a:xfrm>
              <a:prstGeom prst="line">
                <a:avLst/>
              </a:prstGeom>
              <a:noFill/>
              <a:ln w="12700" cap="flat" cmpd="sng" algn="ctr">
                <a:solidFill>
                  <a:srgbClr val="009FF6"/>
                </a:solidFill>
                <a:prstDash val="solid"/>
                <a:miter lim="800000"/>
                <a:headEnd type="oval" w="med" len="med"/>
                <a:tailEnd type="oval" w="med" len="med"/>
              </a:ln>
              <a:effectLst/>
            </p:spPr>
          </p:cxnSp>
          <p:grpSp>
            <p:nvGrpSpPr>
              <p:cNvPr id="189" name="组合 188">
                <a:extLst>
                  <a:ext uri="{FF2B5EF4-FFF2-40B4-BE49-F238E27FC236}">
                    <a16:creationId xmlns:a16="http://schemas.microsoft.com/office/drawing/2014/main" id="{AFC31A98-13E7-4C14-BC62-4A01088A9D7C}"/>
                  </a:ext>
                </a:extLst>
              </p:cNvPr>
              <p:cNvGrpSpPr/>
              <p:nvPr/>
            </p:nvGrpSpPr>
            <p:grpSpPr>
              <a:xfrm>
                <a:off x="4030556" y="2620871"/>
                <a:ext cx="233437" cy="233437"/>
                <a:chOff x="1121546" y="2098593"/>
                <a:chExt cx="233437" cy="233437"/>
              </a:xfrm>
            </p:grpSpPr>
            <p:sp>
              <p:nvSpPr>
                <p:cNvPr id="190" name="椭圆 189">
                  <a:extLst>
                    <a:ext uri="{FF2B5EF4-FFF2-40B4-BE49-F238E27FC236}">
                      <a16:creationId xmlns:a16="http://schemas.microsoft.com/office/drawing/2014/main" id="{2B9120A1-F7B8-4B93-A40C-4D75B3C3A67A}"/>
                    </a:ext>
                  </a:extLst>
                </p:cNvPr>
                <p:cNvSpPr/>
                <p:nvPr/>
              </p:nvSpPr>
              <p:spPr>
                <a:xfrm>
                  <a:off x="1121546" y="2098593"/>
                  <a:ext cx="233437" cy="233437"/>
                </a:xfrm>
                <a:prstGeom prst="ellipse">
                  <a:avLst/>
                </a:prstGeom>
                <a:solidFill>
                  <a:sysClr val="window" lastClr="FFFFFF"/>
                </a:solidFill>
                <a:ln w="19050" cap="flat" cmpd="sng" algn="ctr">
                  <a:solidFill>
                    <a:srgbClr val="009FF6"/>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1" name="椭圆 190">
                  <a:extLst>
                    <a:ext uri="{FF2B5EF4-FFF2-40B4-BE49-F238E27FC236}">
                      <a16:creationId xmlns:a16="http://schemas.microsoft.com/office/drawing/2014/main" id="{36D1FF27-0229-4A45-89C2-EB46C4ADB934}"/>
                    </a:ext>
                  </a:extLst>
                </p:cNvPr>
                <p:cNvSpPr/>
                <p:nvPr/>
              </p:nvSpPr>
              <p:spPr>
                <a:xfrm>
                  <a:off x="1179905" y="2156952"/>
                  <a:ext cx="116718" cy="116718"/>
                </a:xfrm>
                <a:prstGeom prst="ellipse">
                  <a:avLst/>
                </a:prstGeom>
                <a:solidFill>
                  <a:srgbClr val="009FF6"/>
                </a:solidFill>
                <a:ln w="19050" cap="flat" cmpd="sng" algn="ctr">
                  <a:solidFill>
                    <a:srgbClr val="009FF6"/>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sp>
          <p:nvSpPr>
            <p:cNvPr id="187" name="文本框 186">
              <a:extLst>
                <a:ext uri="{FF2B5EF4-FFF2-40B4-BE49-F238E27FC236}">
                  <a16:creationId xmlns:a16="http://schemas.microsoft.com/office/drawing/2014/main" id="{194E1F46-FC6C-4ADA-AD71-60459CA51CAB}"/>
                </a:ext>
              </a:extLst>
            </p:cNvPr>
            <p:cNvSpPr txBox="1"/>
            <p:nvPr/>
          </p:nvSpPr>
          <p:spPr>
            <a:xfrm>
              <a:off x="4918287" y="2313504"/>
              <a:ext cx="1657080" cy="79885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16 bit</a:t>
              </a:r>
            </a:p>
          </p:txBody>
        </p:sp>
      </p:grpSp>
      <p:sp>
        <p:nvSpPr>
          <p:cNvPr id="192" name="任意多边形 145">
            <a:extLst>
              <a:ext uri="{FF2B5EF4-FFF2-40B4-BE49-F238E27FC236}">
                <a16:creationId xmlns:a16="http://schemas.microsoft.com/office/drawing/2014/main" id="{F1B95FC1-A6AE-494E-BB46-5E7925E39BD9}"/>
              </a:ext>
            </a:extLst>
          </p:cNvPr>
          <p:cNvSpPr/>
          <p:nvPr/>
        </p:nvSpPr>
        <p:spPr>
          <a:xfrm>
            <a:off x="3564266" y="3390813"/>
            <a:ext cx="2269475" cy="473725"/>
          </a:xfrm>
          <a:custGeom>
            <a:avLst/>
            <a:gdLst>
              <a:gd name="connsiteX0" fmla="*/ 0 w 2269475"/>
              <a:gd name="connsiteY0" fmla="*/ 473725 h 473725"/>
              <a:gd name="connsiteX1" fmla="*/ 0 w 2269475"/>
              <a:gd name="connsiteY1" fmla="*/ 0 h 473725"/>
              <a:gd name="connsiteX2" fmla="*/ 2269475 w 2269475"/>
              <a:gd name="connsiteY2" fmla="*/ 0 h 473725"/>
              <a:gd name="connsiteX3" fmla="*/ 2269475 w 2269475"/>
              <a:gd name="connsiteY3" fmla="*/ 99151 h 473725"/>
            </a:gdLst>
            <a:ahLst/>
            <a:cxnLst>
              <a:cxn ang="0">
                <a:pos x="connsiteX0" y="connsiteY0"/>
              </a:cxn>
              <a:cxn ang="0">
                <a:pos x="connsiteX1" y="connsiteY1"/>
              </a:cxn>
              <a:cxn ang="0">
                <a:pos x="connsiteX2" y="connsiteY2"/>
              </a:cxn>
              <a:cxn ang="0">
                <a:pos x="connsiteX3" y="connsiteY3"/>
              </a:cxn>
            </a:cxnLst>
            <a:rect l="l" t="t" r="r" b="b"/>
            <a:pathLst>
              <a:path w="2269475" h="473725">
                <a:moveTo>
                  <a:pt x="0" y="473725"/>
                </a:moveTo>
                <a:lnTo>
                  <a:pt x="0" y="0"/>
                </a:lnTo>
                <a:lnTo>
                  <a:pt x="2269475" y="0"/>
                </a:lnTo>
                <a:lnTo>
                  <a:pt x="2269475" y="99151"/>
                </a:lnTo>
              </a:path>
            </a:pathLst>
          </a:custGeom>
          <a:noFill/>
          <a:ln w="28575" cap="flat" cmpd="sng" algn="ctr">
            <a:solidFill>
              <a:srgbClr val="009FF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193" name="组合 192">
            <a:extLst>
              <a:ext uri="{FF2B5EF4-FFF2-40B4-BE49-F238E27FC236}">
                <a16:creationId xmlns:a16="http://schemas.microsoft.com/office/drawing/2014/main" id="{7421152C-CB4B-4B1D-9BF7-11B3314A349C}"/>
              </a:ext>
            </a:extLst>
          </p:cNvPr>
          <p:cNvGrpSpPr/>
          <p:nvPr/>
        </p:nvGrpSpPr>
        <p:grpSpPr>
          <a:xfrm>
            <a:off x="3651702" y="2383763"/>
            <a:ext cx="6750490" cy="3492105"/>
            <a:chOff x="863599" y="1668479"/>
            <a:chExt cx="6750490" cy="3492105"/>
          </a:xfrm>
        </p:grpSpPr>
        <p:sp>
          <p:nvSpPr>
            <p:cNvPr id="194" name="AutoShape 4">
              <a:extLst>
                <a:ext uri="{FF2B5EF4-FFF2-40B4-BE49-F238E27FC236}">
                  <a16:creationId xmlns:a16="http://schemas.microsoft.com/office/drawing/2014/main" id="{0D41ED43-5A4E-4C9F-A0A6-05369D03ADB2}"/>
                </a:ext>
              </a:extLst>
            </p:cNvPr>
            <p:cNvSpPr>
              <a:spLocks noChangeArrowheads="1"/>
            </p:cNvSpPr>
            <p:nvPr/>
          </p:nvSpPr>
          <p:spPr bwMode="auto">
            <a:xfrm>
              <a:off x="4563585" y="2112427"/>
              <a:ext cx="3043203" cy="3013061"/>
            </a:xfrm>
            <a:prstGeom prst="roundRect">
              <a:avLst>
                <a:gd name="adj" fmla="val 3184"/>
              </a:avLst>
            </a:prstGeom>
            <a:noFill/>
            <a:ln w="12700" cap="flat" cmpd="sng" algn="ctr">
              <a:gradFill>
                <a:gsLst>
                  <a:gs pos="0">
                    <a:srgbClr val="00A3F8"/>
                  </a:gs>
                  <a:gs pos="100000">
                    <a:srgbClr val="8296EF"/>
                  </a:gs>
                </a:gsLst>
                <a:lin ang="5400000" scaled="1"/>
              </a:gra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95" name="Rectangle 6">
              <a:extLst>
                <a:ext uri="{FF2B5EF4-FFF2-40B4-BE49-F238E27FC236}">
                  <a16:creationId xmlns:a16="http://schemas.microsoft.com/office/drawing/2014/main" id="{DD2D1C86-8124-458E-866C-3915BCB5CA97}"/>
                </a:ext>
              </a:extLst>
            </p:cNvPr>
            <p:cNvSpPr>
              <a:spLocks noChangeArrowheads="1"/>
            </p:cNvSpPr>
            <p:nvPr/>
          </p:nvSpPr>
          <p:spPr bwMode="auto">
            <a:xfrm>
              <a:off x="4642584" y="4478585"/>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96" name="AutoShape 7">
              <a:extLst>
                <a:ext uri="{FF2B5EF4-FFF2-40B4-BE49-F238E27FC236}">
                  <a16:creationId xmlns:a16="http://schemas.microsoft.com/office/drawing/2014/main" id="{6FA74FD0-26E9-4C9F-916C-812B465FEF5F}"/>
                </a:ext>
              </a:extLst>
            </p:cNvPr>
            <p:cNvSpPr>
              <a:spLocks noChangeArrowheads="1"/>
            </p:cNvSpPr>
            <p:nvPr/>
          </p:nvSpPr>
          <p:spPr bwMode="auto">
            <a:xfrm>
              <a:off x="5009901" y="4352147"/>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FFC0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77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endParaRPr>
            </a:p>
          </p:txBody>
        </p:sp>
        <p:sp>
          <p:nvSpPr>
            <p:cNvPr id="197" name="Rectangle 37">
              <a:extLst>
                <a:ext uri="{FF2B5EF4-FFF2-40B4-BE49-F238E27FC236}">
                  <a16:creationId xmlns:a16="http://schemas.microsoft.com/office/drawing/2014/main" id="{6F92E89A-83A7-495F-A9FA-E7A63A19F91E}"/>
                </a:ext>
              </a:extLst>
            </p:cNvPr>
            <p:cNvSpPr>
              <a:spLocks noChangeArrowheads="1"/>
            </p:cNvSpPr>
            <p:nvPr/>
          </p:nvSpPr>
          <p:spPr bwMode="auto">
            <a:xfrm>
              <a:off x="4642584" y="2516970"/>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98" name="AutoShape 42">
              <a:extLst>
                <a:ext uri="{FF2B5EF4-FFF2-40B4-BE49-F238E27FC236}">
                  <a16:creationId xmlns:a16="http://schemas.microsoft.com/office/drawing/2014/main" id="{94948BA3-6C12-4BB1-867D-3D6D7397AD10}"/>
                </a:ext>
              </a:extLst>
            </p:cNvPr>
            <p:cNvSpPr>
              <a:spLocks noChangeArrowheads="1"/>
            </p:cNvSpPr>
            <p:nvPr/>
          </p:nvSpPr>
          <p:spPr bwMode="auto">
            <a:xfrm>
              <a:off x="4779730" y="3467442"/>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99" name="AutoShape 57">
              <a:extLst>
                <a:ext uri="{FF2B5EF4-FFF2-40B4-BE49-F238E27FC236}">
                  <a16:creationId xmlns:a16="http://schemas.microsoft.com/office/drawing/2014/main" id="{EC55BE86-72A0-48A1-BA3E-F1EFC346BBF7}"/>
                </a:ext>
              </a:extLst>
            </p:cNvPr>
            <p:cNvSpPr>
              <a:spLocks noChangeArrowheads="1"/>
            </p:cNvSpPr>
            <p:nvPr/>
          </p:nvSpPr>
          <p:spPr bwMode="auto">
            <a:xfrm>
              <a:off x="6106720" y="3471021"/>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00" name="Text Box 80">
              <a:extLst>
                <a:ext uri="{FF2B5EF4-FFF2-40B4-BE49-F238E27FC236}">
                  <a16:creationId xmlns:a16="http://schemas.microsoft.com/office/drawing/2014/main" id="{CC7B3D4A-FE23-4E12-B562-1AB07EBD92D7}"/>
                </a:ext>
              </a:extLst>
            </p:cNvPr>
            <p:cNvSpPr txBox="1">
              <a:spLocks noChangeArrowheads="1"/>
            </p:cNvSpPr>
            <p:nvPr/>
          </p:nvSpPr>
          <p:spPr bwMode="auto">
            <a:xfrm>
              <a:off x="5492387" y="166847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造字工房朗倩（非商用）常规体" pitchFamily="50" charset="-122"/>
                  <a:ea typeface="造字工房朗倩（非商用）常规体" pitchFamily="50" charset="-122"/>
                </a:rPr>
                <a:t>接收方</a:t>
              </a:r>
            </a:p>
          </p:txBody>
        </p:sp>
        <p:sp>
          <p:nvSpPr>
            <p:cNvPr id="201" name="Rectangle 8">
              <a:extLst>
                <a:ext uri="{FF2B5EF4-FFF2-40B4-BE49-F238E27FC236}">
                  <a16:creationId xmlns:a16="http://schemas.microsoft.com/office/drawing/2014/main" id="{D49A7957-E10D-4751-8A17-7C8929692752}"/>
                </a:ext>
              </a:extLst>
            </p:cNvPr>
            <p:cNvSpPr>
              <a:spLocks noChangeArrowheads="1"/>
            </p:cNvSpPr>
            <p:nvPr/>
          </p:nvSpPr>
          <p:spPr bwMode="auto">
            <a:xfrm>
              <a:off x="863599" y="4485619"/>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02" name="Rectangle 9">
              <a:extLst>
                <a:ext uri="{FF2B5EF4-FFF2-40B4-BE49-F238E27FC236}">
                  <a16:creationId xmlns:a16="http://schemas.microsoft.com/office/drawing/2014/main" id="{106421A5-EBAD-4C37-A41B-FAF4A2E134FE}"/>
                </a:ext>
              </a:extLst>
            </p:cNvPr>
            <p:cNvSpPr>
              <a:spLocks noChangeArrowheads="1"/>
            </p:cNvSpPr>
            <p:nvPr/>
          </p:nvSpPr>
          <p:spPr bwMode="auto">
            <a:xfrm>
              <a:off x="863599" y="2516970"/>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pic>
          <p:nvPicPr>
            <p:cNvPr id="203" name="图片 202">
              <a:extLst>
                <a:ext uri="{FF2B5EF4-FFF2-40B4-BE49-F238E27FC236}">
                  <a16:creationId xmlns:a16="http://schemas.microsoft.com/office/drawing/2014/main" id="{D411F8A6-49C1-47B0-AFF8-41277953769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4744648" y="2822146"/>
              <a:ext cx="399434" cy="330869"/>
            </a:xfrm>
            <a:prstGeom prst="rect">
              <a:avLst/>
            </a:prstGeom>
            <a:effectLst/>
          </p:spPr>
        </p:pic>
        <p:pic>
          <p:nvPicPr>
            <p:cNvPr id="204" name="图片 203">
              <a:extLst>
                <a:ext uri="{FF2B5EF4-FFF2-40B4-BE49-F238E27FC236}">
                  <a16:creationId xmlns:a16="http://schemas.microsoft.com/office/drawing/2014/main" id="{2BC588DD-80B0-40A4-BACA-4F632239A60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135008" y="2822146"/>
              <a:ext cx="399434" cy="330869"/>
            </a:xfrm>
            <a:prstGeom prst="rect">
              <a:avLst/>
            </a:prstGeom>
            <a:effectLst/>
          </p:spPr>
        </p:pic>
        <p:pic>
          <p:nvPicPr>
            <p:cNvPr id="205" name="图片 204">
              <a:extLst>
                <a:ext uri="{FF2B5EF4-FFF2-40B4-BE49-F238E27FC236}">
                  <a16:creationId xmlns:a16="http://schemas.microsoft.com/office/drawing/2014/main" id="{9A5FD36F-D558-4FAF-8791-7B48EDD323A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525368" y="2822146"/>
              <a:ext cx="399434" cy="330869"/>
            </a:xfrm>
            <a:prstGeom prst="rect">
              <a:avLst/>
            </a:prstGeom>
            <a:effectLst/>
          </p:spPr>
        </p:pic>
        <p:pic>
          <p:nvPicPr>
            <p:cNvPr id="206" name="图片 205">
              <a:extLst>
                <a:ext uri="{FF2B5EF4-FFF2-40B4-BE49-F238E27FC236}">
                  <a16:creationId xmlns:a16="http://schemas.microsoft.com/office/drawing/2014/main" id="{AD96F2EA-84BD-4C7A-8AC7-9D15635640C0}"/>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145121" y="2818379"/>
              <a:ext cx="399434" cy="330869"/>
            </a:xfrm>
            <a:prstGeom prst="rect">
              <a:avLst/>
            </a:prstGeom>
            <a:effectLst/>
          </p:spPr>
        </p:pic>
        <p:pic>
          <p:nvPicPr>
            <p:cNvPr id="207" name="图片 206">
              <a:extLst>
                <a:ext uri="{FF2B5EF4-FFF2-40B4-BE49-F238E27FC236}">
                  <a16:creationId xmlns:a16="http://schemas.microsoft.com/office/drawing/2014/main" id="{7F09101D-C28C-4078-B6C9-A4FA67F9D5E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535481" y="2818379"/>
              <a:ext cx="399434" cy="330869"/>
            </a:xfrm>
            <a:prstGeom prst="rect">
              <a:avLst/>
            </a:prstGeom>
            <a:effectLst/>
          </p:spPr>
        </p:pic>
        <p:pic>
          <p:nvPicPr>
            <p:cNvPr id="208" name="图片 207">
              <a:extLst>
                <a:ext uri="{FF2B5EF4-FFF2-40B4-BE49-F238E27FC236}">
                  <a16:creationId xmlns:a16="http://schemas.microsoft.com/office/drawing/2014/main" id="{C541BDBA-29F9-4441-A440-2639F038015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925841" y="2818379"/>
              <a:ext cx="399434" cy="330869"/>
            </a:xfrm>
            <a:prstGeom prst="rect">
              <a:avLst/>
            </a:prstGeom>
            <a:effectLst/>
          </p:spPr>
        </p:pic>
        <p:grpSp>
          <p:nvGrpSpPr>
            <p:cNvPr id="209" name="组合 208">
              <a:extLst>
                <a:ext uri="{FF2B5EF4-FFF2-40B4-BE49-F238E27FC236}">
                  <a16:creationId xmlns:a16="http://schemas.microsoft.com/office/drawing/2014/main" id="{3D22C5AA-204C-4DE0-B85C-FB09A628583B}"/>
                </a:ext>
              </a:extLst>
            </p:cNvPr>
            <p:cNvGrpSpPr/>
            <p:nvPr/>
          </p:nvGrpSpPr>
          <p:grpSpPr>
            <a:xfrm>
              <a:off x="4559337" y="2101207"/>
              <a:ext cx="3054752" cy="435393"/>
              <a:chOff x="1146890" y="2083152"/>
              <a:chExt cx="3054752" cy="435393"/>
            </a:xfrm>
          </p:grpSpPr>
          <p:sp>
            <p:nvSpPr>
              <p:cNvPr id="210" name="矩形: 圆顶角 91">
                <a:extLst>
                  <a:ext uri="{FF2B5EF4-FFF2-40B4-BE49-F238E27FC236}">
                    <a16:creationId xmlns:a16="http://schemas.microsoft.com/office/drawing/2014/main" id="{AE5BACA1-13AB-41C9-9ADA-1ACB8E782438}"/>
                  </a:ext>
                </a:extLst>
              </p:cNvPr>
              <p:cNvSpPr/>
              <p:nvPr/>
            </p:nvSpPr>
            <p:spPr>
              <a:xfrm>
                <a:off x="1146890" y="2083152"/>
                <a:ext cx="3054752" cy="418413"/>
              </a:xfrm>
              <a:prstGeom prst="round2SameRect">
                <a:avLst>
                  <a:gd name="adj1" fmla="val 24643"/>
                  <a:gd name="adj2" fmla="val 1595"/>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1" name="Text Box 17">
                <a:extLst>
                  <a:ext uri="{FF2B5EF4-FFF2-40B4-BE49-F238E27FC236}">
                    <a16:creationId xmlns:a16="http://schemas.microsoft.com/office/drawing/2014/main" id="{30D38CA8-D241-4667-BA29-E9058EACD2FB}"/>
                  </a:ext>
                </a:extLst>
              </p:cNvPr>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rPr>
                  <a:t>应用进程</a:t>
                </a:r>
              </a:p>
            </p:txBody>
          </p:sp>
        </p:grpSp>
      </p:grpSp>
      <p:sp>
        <p:nvSpPr>
          <p:cNvPr id="212" name="Text Box 40">
            <a:extLst>
              <a:ext uri="{FF2B5EF4-FFF2-40B4-BE49-F238E27FC236}">
                <a16:creationId xmlns:a16="http://schemas.microsoft.com/office/drawing/2014/main" id="{02479718-B947-48B7-B596-09E1DE1136FF}"/>
              </a:ext>
            </a:extLst>
          </p:cNvPr>
          <p:cNvSpPr txBox="1">
            <a:spLocks noChangeArrowheads="1"/>
          </p:cNvSpPr>
          <p:nvPr/>
        </p:nvSpPr>
        <p:spPr bwMode="auto">
          <a:xfrm>
            <a:off x="8182926" y="4641082"/>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p>
          <a:p>
            <a:pPr algn="ctr" defTabSz="914400"/>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p>
        </p:txBody>
      </p:sp>
      <p:sp>
        <p:nvSpPr>
          <p:cNvPr id="213" name="Text Box 41">
            <a:extLst>
              <a:ext uri="{FF2B5EF4-FFF2-40B4-BE49-F238E27FC236}">
                <a16:creationId xmlns:a16="http://schemas.microsoft.com/office/drawing/2014/main" id="{D4B83E23-F2AC-42B3-9B09-6003E5D6A673}"/>
              </a:ext>
            </a:extLst>
          </p:cNvPr>
          <p:cNvSpPr txBox="1">
            <a:spLocks noChangeArrowheads="1"/>
          </p:cNvSpPr>
          <p:nvPr/>
        </p:nvSpPr>
        <p:spPr bwMode="auto">
          <a:xfrm>
            <a:off x="9482878" y="4667637"/>
            <a:ext cx="938078"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p>
          <a:p>
            <a:pPr algn="ctr" defTabSz="914400">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p>
        </p:txBody>
      </p:sp>
      <p:grpSp>
        <p:nvGrpSpPr>
          <p:cNvPr id="214" name="组合 213">
            <a:extLst>
              <a:ext uri="{FF2B5EF4-FFF2-40B4-BE49-F238E27FC236}">
                <a16:creationId xmlns:a16="http://schemas.microsoft.com/office/drawing/2014/main" id="{A110EE41-6A6A-402A-A732-93DC58994B27}"/>
              </a:ext>
            </a:extLst>
          </p:cNvPr>
          <p:cNvGrpSpPr/>
          <p:nvPr/>
        </p:nvGrpSpPr>
        <p:grpSpPr>
          <a:xfrm>
            <a:off x="7674470" y="4129760"/>
            <a:ext cx="2306130" cy="121867"/>
            <a:chOff x="4887489" y="3427063"/>
            <a:chExt cx="2306130" cy="121867"/>
          </a:xfrm>
        </p:grpSpPr>
        <p:sp>
          <p:nvSpPr>
            <p:cNvPr id="215" name="Rectangle 44">
              <a:extLst>
                <a:ext uri="{FF2B5EF4-FFF2-40B4-BE49-F238E27FC236}">
                  <a16:creationId xmlns:a16="http://schemas.microsoft.com/office/drawing/2014/main" id="{B53BDC28-4951-40F5-BABF-9A866B8A8FC5}"/>
                </a:ext>
              </a:extLst>
            </p:cNvPr>
            <p:cNvSpPr>
              <a:spLocks noChangeArrowheads="1"/>
            </p:cNvSpPr>
            <p:nvPr/>
          </p:nvSpPr>
          <p:spPr bwMode="auto">
            <a:xfrm>
              <a:off x="4887489" y="3427063"/>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16" name="Rectangle 45">
              <a:extLst>
                <a:ext uri="{FF2B5EF4-FFF2-40B4-BE49-F238E27FC236}">
                  <a16:creationId xmlns:a16="http://schemas.microsoft.com/office/drawing/2014/main" id="{9C4B0721-59F5-4DE4-BFDE-08BCA8788CFD}"/>
                </a:ext>
              </a:extLst>
            </p:cNvPr>
            <p:cNvSpPr>
              <a:spLocks noChangeArrowheads="1"/>
            </p:cNvSpPr>
            <p:nvPr/>
          </p:nvSpPr>
          <p:spPr bwMode="auto">
            <a:xfrm>
              <a:off x="5281219" y="3427063"/>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17" name="Rectangle 46">
              <a:extLst>
                <a:ext uri="{FF2B5EF4-FFF2-40B4-BE49-F238E27FC236}">
                  <a16:creationId xmlns:a16="http://schemas.microsoft.com/office/drawing/2014/main" id="{07CC0B42-04B7-4E20-A4D8-077D7EFDE28E}"/>
                </a:ext>
              </a:extLst>
            </p:cNvPr>
            <p:cNvSpPr>
              <a:spLocks noChangeArrowheads="1"/>
            </p:cNvSpPr>
            <p:nvPr/>
          </p:nvSpPr>
          <p:spPr bwMode="auto">
            <a:xfrm>
              <a:off x="5674949" y="3427063"/>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18" name="Rectangle 59">
              <a:extLst>
                <a:ext uri="{FF2B5EF4-FFF2-40B4-BE49-F238E27FC236}">
                  <a16:creationId xmlns:a16="http://schemas.microsoft.com/office/drawing/2014/main" id="{4B1AF8BB-B709-47E6-B0C7-D9342A22200F}"/>
                </a:ext>
              </a:extLst>
            </p:cNvPr>
            <p:cNvSpPr>
              <a:spLocks noChangeArrowheads="1"/>
            </p:cNvSpPr>
            <p:nvPr/>
          </p:nvSpPr>
          <p:spPr bwMode="auto">
            <a:xfrm>
              <a:off x="6293667" y="3436437"/>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19" name="Rectangle 60">
              <a:extLst>
                <a:ext uri="{FF2B5EF4-FFF2-40B4-BE49-F238E27FC236}">
                  <a16:creationId xmlns:a16="http://schemas.microsoft.com/office/drawing/2014/main" id="{DBC2B38C-9D99-44B4-8930-94D450129DE1}"/>
                </a:ext>
              </a:extLst>
            </p:cNvPr>
            <p:cNvSpPr>
              <a:spLocks noChangeArrowheads="1"/>
            </p:cNvSpPr>
            <p:nvPr/>
          </p:nvSpPr>
          <p:spPr bwMode="auto">
            <a:xfrm>
              <a:off x="6687396" y="3436437"/>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20" name="Rectangle 61">
              <a:extLst>
                <a:ext uri="{FF2B5EF4-FFF2-40B4-BE49-F238E27FC236}">
                  <a16:creationId xmlns:a16="http://schemas.microsoft.com/office/drawing/2014/main" id="{D2AD6E23-E3E2-4D39-807A-CE828C0713CF}"/>
                </a:ext>
              </a:extLst>
            </p:cNvPr>
            <p:cNvSpPr>
              <a:spLocks noChangeArrowheads="1"/>
            </p:cNvSpPr>
            <p:nvPr/>
          </p:nvSpPr>
          <p:spPr bwMode="auto">
            <a:xfrm>
              <a:off x="7081126" y="3436437"/>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221" name="组合 220">
            <a:extLst>
              <a:ext uri="{FF2B5EF4-FFF2-40B4-BE49-F238E27FC236}">
                <a16:creationId xmlns:a16="http://schemas.microsoft.com/office/drawing/2014/main" id="{66B40961-A5CB-4BC3-96DF-EE33B56796F4}"/>
              </a:ext>
            </a:extLst>
          </p:cNvPr>
          <p:cNvGrpSpPr/>
          <p:nvPr/>
        </p:nvGrpSpPr>
        <p:grpSpPr>
          <a:xfrm>
            <a:off x="7730715" y="3848524"/>
            <a:ext cx="2193638" cy="290610"/>
            <a:chOff x="4943734" y="3145827"/>
            <a:chExt cx="2193638" cy="290610"/>
          </a:xfrm>
        </p:grpSpPr>
        <p:sp>
          <p:nvSpPr>
            <p:cNvPr id="222" name="Line 38">
              <a:extLst>
                <a:ext uri="{FF2B5EF4-FFF2-40B4-BE49-F238E27FC236}">
                  <a16:creationId xmlns:a16="http://schemas.microsoft.com/office/drawing/2014/main" id="{D9D7CD75-C6C1-4EA4-B2F2-15AF98E9DD49}"/>
                </a:ext>
              </a:extLst>
            </p:cNvPr>
            <p:cNvSpPr>
              <a:spLocks noChangeShapeType="1"/>
            </p:cNvSpPr>
            <p:nvPr/>
          </p:nvSpPr>
          <p:spPr bwMode="auto">
            <a:xfrm flipH="1" flipV="1">
              <a:off x="4943734" y="3145827"/>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23" name="Line 39">
              <a:extLst>
                <a:ext uri="{FF2B5EF4-FFF2-40B4-BE49-F238E27FC236}">
                  <a16:creationId xmlns:a16="http://schemas.microsoft.com/office/drawing/2014/main" id="{92DE0D82-568C-49F0-85B4-49563041878E}"/>
                </a:ext>
              </a:extLst>
            </p:cNvPr>
            <p:cNvSpPr>
              <a:spLocks noChangeShapeType="1"/>
            </p:cNvSpPr>
            <p:nvPr/>
          </p:nvSpPr>
          <p:spPr bwMode="auto">
            <a:xfrm flipH="1" flipV="1">
              <a:off x="5337464" y="3145827"/>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24" name="Line 47">
              <a:extLst>
                <a:ext uri="{FF2B5EF4-FFF2-40B4-BE49-F238E27FC236}">
                  <a16:creationId xmlns:a16="http://schemas.microsoft.com/office/drawing/2014/main" id="{86DC8773-F4BC-4C70-8529-9866A0617A02}"/>
                </a:ext>
              </a:extLst>
            </p:cNvPr>
            <p:cNvSpPr>
              <a:spLocks noChangeShapeType="1"/>
            </p:cNvSpPr>
            <p:nvPr/>
          </p:nvSpPr>
          <p:spPr bwMode="auto">
            <a:xfrm flipH="1" flipV="1">
              <a:off x="5731194" y="3145827"/>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25" name="Line 55">
              <a:extLst>
                <a:ext uri="{FF2B5EF4-FFF2-40B4-BE49-F238E27FC236}">
                  <a16:creationId xmlns:a16="http://schemas.microsoft.com/office/drawing/2014/main" id="{6F0C6521-1C74-4841-A0D3-65DD915E511A}"/>
                </a:ext>
              </a:extLst>
            </p:cNvPr>
            <p:cNvSpPr>
              <a:spLocks noChangeShapeType="1"/>
            </p:cNvSpPr>
            <p:nvPr/>
          </p:nvSpPr>
          <p:spPr bwMode="auto">
            <a:xfrm flipH="1" flipV="1">
              <a:off x="6349912" y="3155201"/>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26" name="Line 56">
              <a:extLst>
                <a:ext uri="{FF2B5EF4-FFF2-40B4-BE49-F238E27FC236}">
                  <a16:creationId xmlns:a16="http://schemas.microsoft.com/office/drawing/2014/main" id="{72AE3201-368C-44D7-BE1C-B2086DCB75DB}"/>
                </a:ext>
              </a:extLst>
            </p:cNvPr>
            <p:cNvSpPr>
              <a:spLocks noChangeShapeType="1"/>
            </p:cNvSpPr>
            <p:nvPr/>
          </p:nvSpPr>
          <p:spPr bwMode="auto">
            <a:xfrm flipH="1" flipV="1">
              <a:off x="6743642" y="3155201"/>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27" name="Line 62">
              <a:extLst>
                <a:ext uri="{FF2B5EF4-FFF2-40B4-BE49-F238E27FC236}">
                  <a16:creationId xmlns:a16="http://schemas.microsoft.com/office/drawing/2014/main" id="{D4AF84DA-8E7D-4C83-8EF2-6A013A33B0A2}"/>
                </a:ext>
              </a:extLst>
            </p:cNvPr>
            <p:cNvSpPr>
              <a:spLocks noChangeShapeType="1"/>
            </p:cNvSpPr>
            <p:nvPr/>
          </p:nvSpPr>
          <p:spPr bwMode="auto">
            <a:xfrm flipH="1" flipV="1">
              <a:off x="7137372" y="3155201"/>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sp>
        <p:nvSpPr>
          <p:cNvPr id="228" name="AutoShape 72">
            <a:extLst>
              <a:ext uri="{FF2B5EF4-FFF2-40B4-BE49-F238E27FC236}">
                <a16:creationId xmlns:a16="http://schemas.microsoft.com/office/drawing/2014/main" id="{298015FA-AD94-4A0C-948B-0ABAFE7493C5}"/>
              </a:ext>
            </a:extLst>
          </p:cNvPr>
          <p:cNvSpPr>
            <a:spLocks noChangeArrowheads="1"/>
          </p:cNvSpPr>
          <p:nvPr/>
        </p:nvSpPr>
        <p:spPr bwMode="auto">
          <a:xfrm flipV="1">
            <a:off x="8804147" y="5660872"/>
            <a:ext cx="276501" cy="362963"/>
          </a:xfrm>
          <a:prstGeom prst="downArrow">
            <a:avLst>
              <a:gd name="adj1" fmla="val 50000"/>
              <a:gd name="adj2" fmla="val 56250"/>
            </a:avLst>
          </a:prstGeom>
          <a:solidFill>
            <a:srgbClr val="FFC000"/>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29" name="Line 53">
            <a:extLst>
              <a:ext uri="{FF2B5EF4-FFF2-40B4-BE49-F238E27FC236}">
                <a16:creationId xmlns:a16="http://schemas.microsoft.com/office/drawing/2014/main" id="{BB1C8A1A-253A-489E-903C-BC219B529062}"/>
              </a:ext>
            </a:extLst>
          </p:cNvPr>
          <p:cNvSpPr>
            <a:spLocks noChangeShapeType="1"/>
          </p:cNvSpPr>
          <p:nvPr/>
        </p:nvSpPr>
        <p:spPr bwMode="auto">
          <a:xfrm flipV="1">
            <a:off x="8180693" y="4692011"/>
            <a:ext cx="0" cy="339820"/>
          </a:xfrm>
          <a:prstGeom prst="line">
            <a:avLst/>
          </a:prstGeom>
          <a:noFill/>
          <a:ln w="19050">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30" name="Line 54">
            <a:extLst>
              <a:ext uri="{FF2B5EF4-FFF2-40B4-BE49-F238E27FC236}">
                <a16:creationId xmlns:a16="http://schemas.microsoft.com/office/drawing/2014/main" id="{71E51547-F7D9-43A5-B374-09D5C49E7277}"/>
              </a:ext>
            </a:extLst>
          </p:cNvPr>
          <p:cNvSpPr>
            <a:spLocks noChangeShapeType="1"/>
          </p:cNvSpPr>
          <p:nvPr/>
        </p:nvSpPr>
        <p:spPr bwMode="auto">
          <a:xfrm flipV="1">
            <a:off x="9528280" y="4697305"/>
            <a:ext cx="0" cy="334526"/>
          </a:xfrm>
          <a:prstGeom prst="line">
            <a:avLst/>
          </a:prstGeom>
          <a:noFill/>
          <a:ln w="19050">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31" name="Text Box 68">
            <a:extLst>
              <a:ext uri="{FF2B5EF4-FFF2-40B4-BE49-F238E27FC236}">
                <a16:creationId xmlns:a16="http://schemas.microsoft.com/office/drawing/2014/main" id="{83FC873E-7636-453D-B899-AC4FC782F673}"/>
              </a:ext>
            </a:extLst>
          </p:cNvPr>
          <p:cNvSpPr txBox="1">
            <a:spLocks noChangeArrowheads="1"/>
          </p:cNvSpPr>
          <p:nvPr/>
        </p:nvSpPr>
        <p:spPr bwMode="auto">
          <a:xfrm>
            <a:off x="7892330" y="4296571"/>
            <a:ext cx="60465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en-US" altLang="zh-CN" sz="1475" b="1" dirty="0">
                <a:solidFill>
                  <a:prstClr val="white"/>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475" dirty="0">
                <a:solidFill>
                  <a:prstClr val="white"/>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 </a:t>
            </a:r>
            <a:endParaRPr kumimoji="1" lang="zh-CN" altLang="en-US" sz="1475" dirty="0">
              <a:solidFill>
                <a:prstClr val="white"/>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232" name="Text Box 69">
            <a:extLst>
              <a:ext uri="{FF2B5EF4-FFF2-40B4-BE49-F238E27FC236}">
                <a16:creationId xmlns:a16="http://schemas.microsoft.com/office/drawing/2014/main" id="{E2E1D60B-C61A-42A8-A64E-6A8A1327EEA2}"/>
              </a:ext>
            </a:extLst>
          </p:cNvPr>
          <p:cNvSpPr txBox="1">
            <a:spLocks noChangeArrowheads="1"/>
          </p:cNvSpPr>
          <p:nvPr/>
        </p:nvSpPr>
        <p:spPr bwMode="auto">
          <a:xfrm>
            <a:off x="9188080" y="4310760"/>
            <a:ext cx="57259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en-US" altLang="zh-CN" sz="1475" b="1" dirty="0">
                <a:solidFill>
                  <a:prstClr val="white"/>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kumimoji="1" lang="zh-CN" altLang="en-US" sz="1475" dirty="0">
              <a:solidFill>
                <a:prstClr val="white"/>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233" name="Text Box 68">
            <a:extLst>
              <a:ext uri="{FF2B5EF4-FFF2-40B4-BE49-F238E27FC236}">
                <a16:creationId xmlns:a16="http://schemas.microsoft.com/office/drawing/2014/main" id="{31D55A06-92A3-4765-95D3-136B4A2C8D0A}"/>
              </a:ext>
            </a:extLst>
          </p:cNvPr>
          <p:cNvSpPr txBox="1">
            <a:spLocks noChangeArrowheads="1"/>
          </p:cNvSpPr>
          <p:nvPr/>
        </p:nvSpPr>
        <p:spPr bwMode="auto">
          <a:xfrm>
            <a:off x="8171321" y="4300975"/>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zh-CN" altLang="en-US" sz="1400" dirty="0">
                <a:solidFill>
                  <a:prstClr val="white"/>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p>
        </p:txBody>
      </p:sp>
      <p:sp>
        <p:nvSpPr>
          <p:cNvPr id="234" name="Text Box 69">
            <a:extLst>
              <a:ext uri="{FF2B5EF4-FFF2-40B4-BE49-F238E27FC236}">
                <a16:creationId xmlns:a16="http://schemas.microsoft.com/office/drawing/2014/main" id="{D2BE5417-2435-4F3E-B263-D42B70464921}"/>
              </a:ext>
            </a:extLst>
          </p:cNvPr>
          <p:cNvSpPr txBox="1">
            <a:spLocks noChangeArrowheads="1"/>
          </p:cNvSpPr>
          <p:nvPr/>
        </p:nvSpPr>
        <p:spPr bwMode="auto">
          <a:xfrm>
            <a:off x="9530202" y="4305681"/>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zh-CN" altLang="en-US" sz="1400" dirty="0">
                <a:solidFill>
                  <a:prstClr val="white"/>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p>
        </p:txBody>
      </p:sp>
      <p:sp>
        <p:nvSpPr>
          <p:cNvPr id="235" name="Text Box 70">
            <a:extLst>
              <a:ext uri="{FF2B5EF4-FFF2-40B4-BE49-F238E27FC236}">
                <a16:creationId xmlns:a16="http://schemas.microsoft.com/office/drawing/2014/main" id="{14D7D655-ED25-4688-A79B-5FE859E665E7}"/>
              </a:ext>
            </a:extLst>
          </p:cNvPr>
          <p:cNvSpPr txBox="1">
            <a:spLocks noChangeArrowheads="1"/>
          </p:cNvSpPr>
          <p:nvPr/>
        </p:nvSpPr>
        <p:spPr bwMode="auto">
          <a:xfrm>
            <a:off x="8804147" y="5149432"/>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solidFill>
                  <a:prstClr val="black"/>
                </a:solidFill>
                <a:latin typeface="思源黑体 CN Normal" panose="020B0400000000000000" pitchFamily="34" charset="-122"/>
                <a:ea typeface="思源黑体 CN Normal" panose="020B0400000000000000" pitchFamily="34" charset="-122"/>
              </a:rPr>
              <a:t> </a:t>
            </a:r>
            <a:endParaRPr kumimoji="1" lang="zh-CN" altLang="en-US" dirty="0">
              <a:solidFill>
                <a:prstClr val="black"/>
              </a:solidFill>
              <a:latin typeface="思源黑体 CN Normal" panose="020B0400000000000000" pitchFamily="34" charset="-122"/>
              <a:ea typeface="思源黑体 CN Normal" panose="020B0400000000000000" pitchFamily="34" charset="-122"/>
            </a:endParaRPr>
          </a:p>
        </p:txBody>
      </p:sp>
      <p:sp>
        <p:nvSpPr>
          <p:cNvPr id="236" name="Text Box 70">
            <a:extLst>
              <a:ext uri="{FF2B5EF4-FFF2-40B4-BE49-F238E27FC236}">
                <a16:creationId xmlns:a16="http://schemas.microsoft.com/office/drawing/2014/main" id="{B5E5FC8F-CF9A-4A45-8927-75BFD8862A45}"/>
              </a:ext>
            </a:extLst>
          </p:cNvPr>
          <p:cNvSpPr txBox="1">
            <a:spLocks noChangeArrowheads="1"/>
          </p:cNvSpPr>
          <p:nvPr/>
        </p:nvSpPr>
        <p:spPr bwMode="auto">
          <a:xfrm>
            <a:off x="8770812" y="5149432"/>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kumimoji="1" lang="en-US" altLang="zh-CN" dirty="0">
                <a:solidFill>
                  <a:prstClr val="black"/>
                </a:solidFill>
                <a:latin typeface="思源黑体 CN Normal" panose="020B0400000000000000" pitchFamily="34" charset="-122"/>
                <a:ea typeface="思源黑体 CN Normal" panose="020B0400000000000000" pitchFamily="34" charset="-122"/>
              </a:rPr>
              <a:t> </a:t>
            </a:r>
            <a:r>
              <a:rPr kumimoji="1" lang="zh-CN" altLang="en-US" dirty="0">
                <a:solidFill>
                  <a:prstClr val="black"/>
                </a:solidFill>
                <a:latin typeface="思源黑体 CN Normal" panose="020B0400000000000000" pitchFamily="34" charset="-122"/>
                <a:ea typeface="思源黑体 CN Normal" panose="020B0400000000000000" pitchFamily="34" charset="-122"/>
              </a:rPr>
              <a:t>分用</a:t>
            </a:r>
          </a:p>
        </p:txBody>
      </p:sp>
      <p:grpSp>
        <p:nvGrpSpPr>
          <p:cNvPr id="237" name="组合 236">
            <a:extLst>
              <a:ext uri="{FF2B5EF4-FFF2-40B4-BE49-F238E27FC236}">
                <a16:creationId xmlns:a16="http://schemas.microsoft.com/office/drawing/2014/main" id="{11C2C933-70EC-4C42-AECB-665863DD4BD6}"/>
              </a:ext>
            </a:extLst>
          </p:cNvPr>
          <p:cNvGrpSpPr/>
          <p:nvPr/>
        </p:nvGrpSpPr>
        <p:grpSpPr>
          <a:xfrm>
            <a:off x="7374042" y="6007696"/>
            <a:ext cx="1253491" cy="342958"/>
            <a:chOff x="2820675" y="5744044"/>
            <a:chExt cx="1033936" cy="282888"/>
          </a:xfrm>
        </p:grpSpPr>
        <p:grpSp>
          <p:nvGrpSpPr>
            <p:cNvPr id="238" name="组合 237">
              <a:extLst>
                <a:ext uri="{FF2B5EF4-FFF2-40B4-BE49-F238E27FC236}">
                  <a16:creationId xmlns:a16="http://schemas.microsoft.com/office/drawing/2014/main" id="{143CEB9E-97A0-4EBA-B0D2-CB07729AC68B}"/>
                </a:ext>
              </a:extLst>
            </p:cNvPr>
            <p:cNvGrpSpPr/>
            <p:nvPr/>
          </p:nvGrpSpPr>
          <p:grpSpPr>
            <a:xfrm>
              <a:off x="2820675" y="5744044"/>
              <a:ext cx="1033936" cy="254034"/>
              <a:chOff x="2987040" y="5775007"/>
              <a:chExt cx="1165194" cy="286284"/>
            </a:xfrm>
          </p:grpSpPr>
          <p:sp>
            <p:nvSpPr>
              <p:cNvPr id="240" name="流程图: 手动操作 5">
                <a:extLst>
                  <a:ext uri="{FF2B5EF4-FFF2-40B4-BE49-F238E27FC236}">
                    <a16:creationId xmlns:a16="http://schemas.microsoft.com/office/drawing/2014/main" id="{CF896200-70D0-47F2-84C1-5684F17E14EA}"/>
                  </a:ext>
                </a:extLst>
              </p:cNvPr>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rgbClr val="5B9BD5">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1" name="矩形 240">
                <a:extLst>
                  <a:ext uri="{FF2B5EF4-FFF2-40B4-BE49-F238E27FC236}">
                    <a16:creationId xmlns:a16="http://schemas.microsoft.com/office/drawing/2014/main" id="{17F17BF6-D810-41F4-9B64-3FD265AFAB21}"/>
                  </a:ext>
                </a:extLst>
              </p:cNvPr>
              <p:cNvSpPr/>
              <p:nvPr/>
            </p:nvSpPr>
            <p:spPr>
              <a:xfrm>
                <a:off x="3039201" y="5775007"/>
                <a:ext cx="1064004" cy="286284"/>
              </a:xfrm>
              <a:prstGeom prst="rect">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39" name="矩形 238">
              <a:extLst>
                <a:ext uri="{FF2B5EF4-FFF2-40B4-BE49-F238E27FC236}">
                  <a16:creationId xmlns:a16="http://schemas.microsoft.com/office/drawing/2014/main" id="{2CD1F7F3-4660-454D-900A-A8131FBD8449}"/>
                </a:ext>
              </a:extLst>
            </p:cNvPr>
            <p:cNvSpPr/>
            <p:nvPr/>
          </p:nvSpPr>
          <p:spPr>
            <a:xfrm>
              <a:off x="2909110" y="5747677"/>
              <a:ext cx="871614" cy="27925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常规体" pitchFamily="50" charset="-122"/>
                  <a:ea typeface="造字工房朗倩（非商用）常规体" pitchFamily="50" charset="-122"/>
                </a:rPr>
                <a:t> </a:t>
              </a:r>
              <a:r>
                <a:rPr kumimoji="1" lang="zh-CN" altLang="en-US" sz="16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常规体" pitchFamily="50" charset="-122"/>
                  <a:ea typeface="造字工房朗倩（非商用）常规体" pitchFamily="50" charset="-122"/>
                </a:rPr>
                <a:t>数据报</a:t>
              </a:r>
            </a:p>
          </p:txBody>
        </p:sp>
      </p:grpSp>
      <p:grpSp>
        <p:nvGrpSpPr>
          <p:cNvPr id="242" name="组合 241">
            <a:extLst>
              <a:ext uri="{FF2B5EF4-FFF2-40B4-BE49-F238E27FC236}">
                <a16:creationId xmlns:a16="http://schemas.microsoft.com/office/drawing/2014/main" id="{50F2343C-A0DD-471D-881E-F638B2D43F9F}"/>
              </a:ext>
            </a:extLst>
          </p:cNvPr>
          <p:cNvGrpSpPr/>
          <p:nvPr/>
        </p:nvGrpSpPr>
        <p:grpSpPr>
          <a:xfrm>
            <a:off x="2412561" y="3838440"/>
            <a:ext cx="2306130" cy="403104"/>
            <a:chOff x="1578471" y="3288088"/>
            <a:chExt cx="2306130" cy="403104"/>
          </a:xfrm>
        </p:grpSpPr>
        <p:sp>
          <p:nvSpPr>
            <p:cNvPr id="243" name="Line 10">
              <a:extLst>
                <a:ext uri="{FF2B5EF4-FFF2-40B4-BE49-F238E27FC236}">
                  <a16:creationId xmlns:a16="http://schemas.microsoft.com/office/drawing/2014/main" id="{1A01ED9A-F68A-48E5-8D8B-D1E9932DFCA6}"/>
                </a:ext>
              </a:extLst>
            </p:cNvPr>
            <p:cNvSpPr>
              <a:spLocks noChangeShapeType="1"/>
            </p:cNvSpPr>
            <p:nvPr/>
          </p:nvSpPr>
          <p:spPr bwMode="auto">
            <a:xfrm flipH="1">
              <a:off x="1634717" y="3288088"/>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44" name="Line 11">
              <a:extLst>
                <a:ext uri="{FF2B5EF4-FFF2-40B4-BE49-F238E27FC236}">
                  <a16:creationId xmlns:a16="http://schemas.microsoft.com/office/drawing/2014/main" id="{D8715589-B923-467D-AF46-45C3B526AA1F}"/>
                </a:ext>
              </a:extLst>
            </p:cNvPr>
            <p:cNvSpPr>
              <a:spLocks noChangeShapeType="1"/>
            </p:cNvSpPr>
            <p:nvPr/>
          </p:nvSpPr>
          <p:spPr bwMode="auto">
            <a:xfrm flipH="1">
              <a:off x="2028446" y="3288088"/>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45" name="Rectangle 20">
              <a:extLst>
                <a:ext uri="{FF2B5EF4-FFF2-40B4-BE49-F238E27FC236}">
                  <a16:creationId xmlns:a16="http://schemas.microsoft.com/office/drawing/2014/main" id="{87B93955-40A5-43AA-9EB1-C6129F438BE4}"/>
                </a:ext>
              </a:extLst>
            </p:cNvPr>
            <p:cNvSpPr>
              <a:spLocks noChangeArrowheads="1"/>
            </p:cNvSpPr>
            <p:nvPr/>
          </p:nvSpPr>
          <p:spPr bwMode="auto">
            <a:xfrm>
              <a:off x="1578471" y="3569326"/>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46" name="Rectangle 21">
              <a:extLst>
                <a:ext uri="{FF2B5EF4-FFF2-40B4-BE49-F238E27FC236}">
                  <a16:creationId xmlns:a16="http://schemas.microsoft.com/office/drawing/2014/main" id="{CD325876-0C39-4B4C-BB8E-C094B34D6BC7}"/>
                </a:ext>
              </a:extLst>
            </p:cNvPr>
            <p:cNvSpPr>
              <a:spLocks noChangeArrowheads="1"/>
            </p:cNvSpPr>
            <p:nvPr/>
          </p:nvSpPr>
          <p:spPr bwMode="auto">
            <a:xfrm>
              <a:off x="1972201" y="3569326"/>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47" name="Rectangle 22">
              <a:extLst>
                <a:ext uri="{FF2B5EF4-FFF2-40B4-BE49-F238E27FC236}">
                  <a16:creationId xmlns:a16="http://schemas.microsoft.com/office/drawing/2014/main" id="{72D5F009-A547-4ED0-B454-823F3C6E0C07}"/>
                </a:ext>
              </a:extLst>
            </p:cNvPr>
            <p:cNvSpPr>
              <a:spLocks noChangeArrowheads="1"/>
            </p:cNvSpPr>
            <p:nvPr/>
          </p:nvSpPr>
          <p:spPr bwMode="auto">
            <a:xfrm>
              <a:off x="2365931" y="3569326"/>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48" name="Line 23">
              <a:extLst>
                <a:ext uri="{FF2B5EF4-FFF2-40B4-BE49-F238E27FC236}">
                  <a16:creationId xmlns:a16="http://schemas.microsoft.com/office/drawing/2014/main" id="{F641F25B-01C2-431A-8D48-5F96D870630F}"/>
                </a:ext>
              </a:extLst>
            </p:cNvPr>
            <p:cNvSpPr>
              <a:spLocks noChangeShapeType="1"/>
            </p:cNvSpPr>
            <p:nvPr/>
          </p:nvSpPr>
          <p:spPr bwMode="auto">
            <a:xfrm flipH="1">
              <a:off x="2422175" y="3288088"/>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49" name="Line 27">
              <a:extLst>
                <a:ext uri="{FF2B5EF4-FFF2-40B4-BE49-F238E27FC236}">
                  <a16:creationId xmlns:a16="http://schemas.microsoft.com/office/drawing/2014/main" id="{D0D02F9D-82CC-4AE3-AB2F-25F1D369B4A0}"/>
                </a:ext>
              </a:extLst>
            </p:cNvPr>
            <p:cNvSpPr>
              <a:spLocks noChangeShapeType="1"/>
            </p:cNvSpPr>
            <p:nvPr/>
          </p:nvSpPr>
          <p:spPr bwMode="auto">
            <a:xfrm flipH="1">
              <a:off x="3040894" y="3297463"/>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50" name="Line 28">
              <a:extLst>
                <a:ext uri="{FF2B5EF4-FFF2-40B4-BE49-F238E27FC236}">
                  <a16:creationId xmlns:a16="http://schemas.microsoft.com/office/drawing/2014/main" id="{09ED325D-6A01-4315-AEFC-B96C81F81D71}"/>
                </a:ext>
              </a:extLst>
            </p:cNvPr>
            <p:cNvSpPr>
              <a:spLocks noChangeShapeType="1"/>
            </p:cNvSpPr>
            <p:nvPr/>
          </p:nvSpPr>
          <p:spPr bwMode="auto">
            <a:xfrm flipH="1">
              <a:off x="3434624" y="3297463"/>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51" name="Rectangle 31">
              <a:extLst>
                <a:ext uri="{FF2B5EF4-FFF2-40B4-BE49-F238E27FC236}">
                  <a16:creationId xmlns:a16="http://schemas.microsoft.com/office/drawing/2014/main" id="{1749A4F7-BA64-4B64-AC4F-345AEC32A1E6}"/>
                </a:ext>
              </a:extLst>
            </p:cNvPr>
            <p:cNvSpPr>
              <a:spLocks noChangeArrowheads="1"/>
            </p:cNvSpPr>
            <p:nvPr/>
          </p:nvSpPr>
          <p:spPr bwMode="auto">
            <a:xfrm>
              <a:off x="2984649" y="3578699"/>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52" name="Rectangle 32">
              <a:extLst>
                <a:ext uri="{FF2B5EF4-FFF2-40B4-BE49-F238E27FC236}">
                  <a16:creationId xmlns:a16="http://schemas.microsoft.com/office/drawing/2014/main" id="{4981F4A4-007C-41D5-BA3A-6F14F2A176E3}"/>
                </a:ext>
              </a:extLst>
            </p:cNvPr>
            <p:cNvSpPr>
              <a:spLocks noChangeArrowheads="1"/>
            </p:cNvSpPr>
            <p:nvPr/>
          </p:nvSpPr>
          <p:spPr bwMode="auto">
            <a:xfrm>
              <a:off x="3378379" y="3578699"/>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53" name="Rectangle 33">
              <a:extLst>
                <a:ext uri="{FF2B5EF4-FFF2-40B4-BE49-F238E27FC236}">
                  <a16:creationId xmlns:a16="http://schemas.microsoft.com/office/drawing/2014/main" id="{02570493-5F58-491A-8CF6-245D621DF57A}"/>
                </a:ext>
              </a:extLst>
            </p:cNvPr>
            <p:cNvSpPr>
              <a:spLocks noChangeArrowheads="1"/>
            </p:cNvSpPr>
            <p:nvPr/>
          </p:nvSpPr>
          <p:spPr bwMode="auto">
            <a:xfrm>
              <a:off x="3772108" y="3578699"/>
              <a:ext cx="112493" cy="112493"/>
            </a:xfrm>
            <a:prstGeom prst="rect">
              <a:avLst/>
            </a:prstGeom>
            <a:solidFill>
              <a:srgbClr val="FFC000"/>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54" name="Line 34">
              <a:extLst>
                <a:ext uri="{FF2B5EF4-FFF2-40B4-BE49-F238E27FC236}">
                  <a16:creationId xmlns:a16="http://schemas.microsoft.com/office/drawing/2014/main" id="{6D5B1BBF-EF40-4B38-A527-57B964EC9E46}"/>
                </a:ext>
              </a:extLst>
            </p:cNvPr>
            <p:cNvSpPr>
              <a:spLocks noChangeShapeType="1"/>
            </p:cNvSpPr>
            <p:nvPr/>
          </p:nvSpPr>
          <p:spPr bwMode="auto">
            <a:xfrm flipH="1">
              <a:off x="3828354" y="3297463"/>
              <a:ext cx="0" cy="281236"/>
            </a:xfrm>
            <a:prstGeom prst="line">
              <a:avLst/>
            </a:prstGeom>
            <a:noFill/>
            <a:ln w="9525">
              <a:solidFill>
                <a:sysClr val="windowText" lastClr="000000"/>
              </a:solidFill>
              <a:round/>
              <a:tailEnd type="triangle" w="sm"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sp>
        <p:nvSpPr>
          <p:cNvPr id="255" name="AutoShape 71">
            <a:extLst>
              <a:ext uri="{FF2B5EF4-FFF2-40B4-BE49-F238E27FC236}">
                <a16:creationId xmlns:a16="http://schemas.microsoft.com/office/drawing/2014/main" id="{D5787805-7758-4F5D-8A3E-57B89126CDCE}"/>
              </a:ext>
            </a:extLst>
          </p:cNvPr>
          <p:cNvSpPr>
            <a:spLocks noChangeArrowheads="1"/>
          </p:cNvSpPr>
          <p:nvPr/>
        </p:nvSpPr>
        <p:spPr bwMode="auto">
          <a:xfrm rot="16200000">
            <a:off x="6151328" y="5460118"/>
            <a:ext cx="159797" cy="1383322"/>
          </a:xfrm>
          <a:prstGeom prst="downArrow">
            <a:avLst>
              <a:gd name="adj1" fmla="val 50000"/>
              <a:gd name="adj2" fmla="val 86567"/>
            </a:avLst>
          </a:prstGeom>
          <a:solidFill>
            <a:srgbClr val="FFC000"/>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88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406809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5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92"/>
                                        </p:tgtEl>
                                        <p:attrNameLst>
                                          <p:attrName>style.visibility</p:attrName>
                                        </p:attrNameLst>
                                      </p:cBhvr>
                                      <p:to>
                                        <p:strVal val="visible"/>
                                      </p:to>
                                    </p:set>
                                    <p:animEffect transition="in" filter="wipe(left)">
                                      <p:cBhvr>
                                        <p:cTn id="16" dur="500"/>
                                        <p:tgtEl>
                                          <p:spTgt spid="192"/>
                                        </p:tgtEl>
                                      </p:cBhvr>
                                    </p:animEffect>
                                  </p:childTnLst>
                                </p:cTn>
                              </p:par>
                            </p:childTnLst>
                          </p:cTn>
                        </p:par>
                        <p:par>
                          <p:cTn id="17" fill="hold">
                            <p:stCondLst>
                              <p:cond delay="1000"/>
                            </p:stCondLst>
                            <p:childTnLst>
                              <p:par>
                                <p:cTn id="18" presetID="31" presetClass="entr" presetSubtype="0" fill="hold" nodeType="afterEffect">
                                  <p:stCondLst>
                                    <p:cond delay="0"/>
                                  </p:stCondLst>
                                  <p:childTnLst>
                                    <p:set>
                                      <p:cBhvr>
                                        <p:cTn id="19" dur="1" fill="hold">
                                          <p:stCondLst>
                                            <p:cond delay="0"/>
                                          </p:stCondLst>
                                        </p:cTn>
                                        <p:tgtEl>
                                          <p:spTgt spid="169"/>
                                        </p:tgtEl>
                                        <p:attrNameLst>
                                          <p:attrName>style.visibility</p:attrName>
                                        </p:attrNameLst>
                                      </p:cBhvr>
                                      <p:to>
                                        <p:strVal val="visible"/>
                                      </p:to>
                                    </p:set>
                                    <p:anim calcmode="lin" valueType="num">
                                      <p:cBhvr>
                                        <p:cTn id="20" dur="500" fill="hold"/>
                                        <p:tgtEl>
                                          <p:spTgt spid="169"/>
                                        </p:tgtEl>
                                        <p:attrNameLst>
                                          <p:attrName>ppt_w</p:attrName>
                                        </p:attrNameLst>
                                      </p:cBhvr>
                                      <p:tavLst>
                                        <p:tav tm="0">
                                          <p:val>
                                            <p:fltVal val="0"/>
                                          </p:val>
                                        </p:tav>
                                        <p:tav tm="100000">
                                          <p:val>
                                            <p:strVal val="#ppt_w"/>
                                          </p:val>
                                        </p:tav>
                                      </p:tavLst>
                                    </p:anim>
                                    <p:anim calcmode="lin" valueType="num">
                                      <p:cBhvr>
                                        <p:cTn id="21" dur="500" fill="hold"/>
                                        <p:tgtEl>
                                          <p:spTgt spid="169"/>
                                        </p:tgtEl>
                                        <p:attrNameLst>
                                          <p:attrName>ppt_h</p:attrName>
                                        </p:attrNameLst>
                                      </p:cBhvr>
                                      <p:tavLst>
                                        <p:tav tm="0">
                                          <p:val>
                                            <p:fltVal val="0"/>
                                          </p:val>
                                        </p:tav>
                                        <p:tav tm="100000">
                                          <p:val>
                                            <p:strVal val="#ppt_h"/>
                                          </p:val>
                                        </p:tav>
                                      </p:tavLst>
                                    </p:anim>
                                    <p:anim calcmode="lin" valueType="num">
                                      <p:cBhvr>
                                        <p:cTn id="22" dur="500" fill="hold"/>
                                        <p:tgtEl>
                                          <p:spTgt spid="169"/>
                                        </p:tgtEl>
                                        <p:attrNameLst>
                                          <p:attrName>style.rotation</p:attrName>
                                        </p:attrNameLst>
                                      </p:cBhvr>
                                      <p:tavLst>
                                        <p:tav tm="0">
                                          <p:val>
                                            <p:fltVal val="90"/>
                                          </p:val>
                                        </p:tav>
                                        <p:tav tm="100000">
                                          <p:val>
                                            <p:fltVal val="0"/>
                                          </p:val>
                                        </p:tav>
                                      </p:tavLst>
                                    </p:anim>
                                    <p:animEffect transition="in" filter="fade">
                                      <p:cBhvr>
                                        <p:cTn id="23" dur="500"/>
                                        <p:tgtEl>
                                          <p:spTgt spid="169"/>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175"/>
                                        </p:tgtEl>
                                        <p:attrNameLst>
                                          <p:attrName>style.visibility</p:attrName>
                                        </p:attrNameLst>
                                      </p:cBhvr>
                                      <p:to>
                                        <p:strVal val="visible"/>
                                      </p:to>
                                    </p:set>
                                    <p:animEffect transition="in" filter="wipe(up)">
                                      <p:cBhvr>
                                        <p:cTn id="27" dur="500"/>
                                        <p:tgtEl>
                                          <p:spTgt spid="175"/>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76"/>
                                        </p:tgtEl>
                                        <p:attrNameLst>
                                          <p:attrName>style.visibility</p:attrName>
                                        </p:attrNameLst>
                                      </p:cBhvr>
                                      <p:to>
                                        <p:strVal val="visible"/>
                                      </p:to>
                                    </p:set>
                                    <p:animEffect transition="in" filter="wipe(left)">
                                      <p:cBhvr>
                                        <p:cTn id="31" dur="500"/>
                                        <p:tgtEl>
                                          <p:spTgt spid="176"/>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wipe(left)">
                                      <p:cBhvr>
                                        <p:cTn id="35" dur="500"/>
                                        <p:tgtEl>
                                          <p:spTgt spid="18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92"/>
                                        </p:tgtEl>
                                      </p:cBhvr>
                                    </p:animEffect>
                                    <p:set>
                                      <p:cBhvr>
                                        <p:cTn id="40" dur="1" fill="hold">
                                          <p:stCondLst>
                                            <p:cond delay="499"/>
                                          </p:stCondLst>
                                        </p:cTn>
                                        <p:tgtEl>
                                          <p:spTgt spid="19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75"/>
                                        </p:tgtEl>
                                      </p:cBhvr>
                                    </p:animEffect>
                                    <p:set>
                                      <p:cBhvr>
                                        <p:cTn id="43" dur="1" fill="hold">
                                          <p:stCondLst>
                                            <p:cond delay="499"/>
                                          </p:stCondLst>
                                        </p:cTn>
                                        <p:tgtEl>
                                          <p:spTgt spid="17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76"/>
                                        </p:tgtEl>
                                      </p:cBhvr>
                                    </p:animEffect>
                                    <p:set>
                                      <p:cBhvr>
                                        <p:cTn id="46" dur="1" fill="hold">
                                          <p:stCondLst>
                                            <p:cond delay="499"/>
                                          </p:stCondLst>
                                        </p:cTn>
                                        <p:tgtEl>
                                          <p:spTgt spid="17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84"/>
                                        </p:tgtEl>
                                      </p:cBhvr>
                                    </p:animEffect>
                                    <p:set>
                                      <p:cBhvr>
                                        <p:cTn id="49" dur="1" fill="hold">
                                          <p:stCondLst>
                                            <p:cond delay="499"/>
                                          </p:stCondLst>
                                        </p:cTn>
                                        <p:tgtEl>
                                          <p:spTgt spid="18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69"/>
                                        </p:tgtEl>
                                      </p:cBhvr>
                                    </p:animEffect>
                                    <p:set>
                                      <p:cBhvr>
                                        <p:cTn id="52" dur="1" fill="hold">
                                          <p:stCondLst>
                                            <p:cond delay="499"/>
                                          </p:stCondLst>
                                        </p:cTn>
                                        <p:tgtEl>
                                          <p:spTgt spid="169"/>
                                        </p:tgtEl>
                                        <p:attrNameLst>
                                          <p:attrName>style.visibility</p:attrName>
                                        </p:attrNameLst>
                                      </p:cBhvr>
                                      <p:to>
                                        <p:strVal val="hidden"/>
                                      </p:to>
                                    </p:set>
                                  </p:childTnLst>
                                </p:cTn>
                              </p:par>
                            </p:childTnLst>
                          </p:cTn>
                        </p:par>
                        <p:par>
                          <p:cTn id="53" fill="hold">
                            <p:stCondLst>
                              <p:cond delay="500"/>
                            </p:stCondLst>
                            <p:childTnLst>
                              <p:par>
                                <p:cTn id="54" presetID="35" presetClass="path" presetSubtype="0" accel="50000" decel="50000" fill="hold" grpId="0" nodeType="afterEffect">
                                  <p:stCondLst>
                                    <p:cond delay="0"/>
                                  </p:stCondLst>
                                  <p:childTnLst>
                                    <p:animMotion origin="layout" path="M -4.58333E-6 -3.7037E-7 L -0.01835 0.00046 " pathEditMode="relative" rAng="0" ptsTypes="AA">
                                      <p:cBhvr>
                                        <p:cTn id="55" dur="2000" fill="hold"/>
                                        <p:tgtEl>
                                          <p:spTgt spid="159"/>
                                        </p:tgtEl>
                                        <p:attrNameLst>
                                          <p:attrName>ppt_x</p:attrName>
                                          <p:attrName>ppt_y</p:attrName>
                                        </p:attrNameLst>
                                      </p:cBhvr>
                                      <p:rCtr x="-924" y="23"/>
                                    </p:animMotion>
                                  </p:childTnLst>
                                </p:cTn>
                              </p:par>
                              <p:par>
                                <p:cTn id="56" presetID="35" presetClass="path" presetSubtype="0" accel="50000" decel="50000" fill="hold" grpId="0" nodeType="withEffect">
                                  <p:stCondLst>
                                    <p:cond delay="0"/>
                                  </p:stCondLst>
                                  <p:childTnLst>
                                    <p:animMotion origin="layout" path="M -1.66667E-6 -4.44444E-6 L -0.025 0.00093 " pathEditMode="relative" rAng="0" ptsTypes="AA">
                                      <p:cBhvr>
                                        <p:cTn id="57" dur="2000" fill="hold"/>
                                        <p:tgtEl>
                                          <p:spTgt spid="160"/>
                                        </p:tgtEl>
                                        <p:attrNameLst>
                                          <p:attrName>ppt_x</p:attrName>
                                          <p:attrName>ppt_y</p:attrName>
                                        </p:attrNameLst>
                                      </p:cBhvr>
                                      <p:rCtr x="-1250" y="46"/>
                                    </p:animMotion>
                                  </p:childTnLst>
                                </p:cTn>
                              </p:par>
                            </p:childTnLst>
                          </p:cTn>
                        </p:par>
                        <p:par>
                          <p:cTn id="58" fill="hold">
                            <p:stCondLst>
                              <p:cond delay="2500"/>
                            </p:stCondLst>
                            <p:childTnLst>
                              <p:par>
                                <p:cTn id="59" presetID="10" presetClass="entr" presetSubtype="0" fill="hold" grpId="0" nodeType="afterEffect">
                                  <p:stCondLst>
                                    <p:cond delay="0"/>
                                  </p:stCondLst>
                                  <p:childTnLst>
                                    <p:set>
                                      <p:cBhvr>
                                        <p:cTn id="60" dur="1" fill="hold">
                                          <p:stCondLst>
                                            <p:cond delay="0"/>
                                          </p:stCondLst>
                                        </p:cTn>
                                        <p:tgtEl>
                                          <p:spTgt spid="158"/>
                                        </p:tgtEl>
                                        <p:attrNameLst>
                                          <p:attrName>style.visibility</p:attrName>
                                        </p:attrNameLst>
                                      </p:cBhvr>
                                      <p:to>
                                        <p:strVal val="visible"/>
                                      </p:to>
                                    </p:set>
                                    <p:animEffect transition="in" filter="fade">
                                      <p:cBhvr>
                                        <p:cTn id="61" dur="500"/>
                                        <p:tgtEl>
                                          <p:spTgt spid="1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1"/>
                                        </p:tgtEl>
                                        <p:attrNameLst>
                                          <p:attrName>style.visibility</p:attrName>
                                        </p:attrNameLst>
                                      </p:cBhvr>
                                      <p:to>
                                        <p:strVal val="visible"/>
                                      </p:to>
                                    </p:set>
                                    <p:animEffect transition="in" filter="fade">
                                      <p:cBhvr>
                                        <p:cTn id="64" dur="500"/>
                                        <p:tgtEl>
                                          <p:spTgt spid="1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500"/>
                                  </p:stCondLst>
                                  <p:childTnLst>
                                    <p:set>
                                      <p:cBhvr>
                                        <p:cTn id="68" dur="1" fill="hold">
                                          <p:stCondLst>
                                            <p:cond delay="0"/>
                                          </p:stCondLst>
                                        </p:cTn>
                                        <p:tgtEl>
                                          <p:spTgt spid="156"/>
                                        </p:tgtEl>
                                        <p:attrNameLst>
                                          <p:attrName>style.visibility</p:attrName>
                                        </p:attrNameLst>
                                      </p:cBhvr>
                                      <p:to>
                                        <p:strVal val="visible"/>
                                      </p:to>
                                    </p:set>
                                    <p:animEffect transition="in" filter="fade">
                                      <p:cBhvr>
                                        <p:cTn id="69" dur="500"/>
                                        <p:tgtEl>
                                          <p:spTgt spid="156"/>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157"/>
                                        </p:tgtEl>
                                        <p:attrNameLst>
                                          <p:attrName>style.visibility</p:attrName>
                                        </p:attrNameLst>
                                      </p:cBhvr>
                                      <p:to>
                                        <p:strVal val="visible"/>
                                      </p:to>
                                    </p:set>
                                    <p:animEffect transition="in" filter="fade">
                                      <p:cBhvr>
                                        <p:cTn id="72" dur="500"/>
                                        <p:tgtEl>
                                          <p:spTgt spid="157"/>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154"/>
                                        </p:tgtEl>
                                        <p:attrNameLst>
                                          <p:attrName>style.visibility</p:attrName>
                                        </p:attrNameLst>
                                      </p:cBhvr>
                                      <p:to>
                                        <p:strVal val="visible"/>
                                      </p:to>
                                    </p:set>
                                    <p:animEffect transition="in" filter="fade">
                                      <p:cBhvr>
                                        <p:cTn id="75" dur="500"/>
                                        <p:tgtEl>
                                          <p:spTgt spid="154"/>
                                        </p:tgtEl>
                                      </p:cBhvr>
                                    </p:animEffect>
                                  </p:childTnLst>
                                </p:cTn>
                              </p:par>
                              <p:par>
                                <p:cTn id="76" presetID="10" presetClass="entr" presetSubtype="0" fill="hold" grpId="0" nodeType="withEffect">
                                  <p:stCondLst>
                                    <p:cond delay="50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500"/>
                                        <p:tgtEl>
                                          <p:spTgt spid="153"/>
                                        </p:tgtEl>
                                      </p:cBhvr>
                                    </p:animEffect>
                                  </p:childTnLst>
                                </p:cTn>
                              </p:par>
                            </p:childTnLst>
                          </p:cTn>
                        </p:par>
                        <p:par>
                          <p:cTn id="79" fill="hold">
                            <p:stCondLst>
                              <p:cond delay="1000"/>
                            </p:stCondLst>
                            <p:childTnLst>
                              <p:par>
                                <p:cTn id="80" presetID="35" presetClass="path" presetSubtype="0" accel="50000" decel="50000" fill="hold" grpId="0" nodeType="afterEffect">
                                  <p:stCondLst>
                                    <p:cond delay="0"/>
                                  </p:stCondLst>
                                  <p:childTnLst>
                                    <p:animMotion origin="layout" path="M -4.58333E-6 3.33333E-6 L -0.02213 -0.00162 " pathEditMode="relative" rAng="0" ptsTypes="AA">
                                      <p:cBhvr>
                                        <p:cTn id="81" dur="2000" fill="hold"/>
                                        <p:tgtEl>
                                          <p:spTgt spid="162"/>
                                        </p:tgtEl>
                                        <p:attrNameLst>
                                          <p:attrName>ppt_x</p:attrName>
                                          <p:attrName>ppt_y</p:attrName>
                                        </p:attrNameLst>
                                      </p:cBhvr>
                                      <p:rCtr x="-1107" y="-93"/>
                                    </p:animMotion>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163"/>
                                        </p:tgtEl>
                                        <p:attrNameLst>
                                          <p:attrName>style.visibility</p:attrName>
                                        </p:attrNameLst>
                                      </p:cBhvr>
                                      <p:to>
                                        <p:strVal val="visible"/>
                                      </p:to>
                                    </p:set>
                                    <p:animEffect transition="in" filter="fade">
                                      <p:cBhvr>
                                        <p:cTn id="85" dur="500"/>
                                        <p:tgtEl>
                                          <p:spTgt spid="16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500"/>
                                  </p:stCondLst>
                                  <p:childTnLst>
                                    <p:set>
                                      <p:cBhvr>
                                        <p:cTn id="89" dur="1" fill="hold">
                                          <p:stCondLst>
                                            <p:cond delay="0"/>
                                          </p:stCondLst>
                                        </p:cTn>
                                        <p:tgtEl>
                                          <p:spTgt spid="155"/>
                                        </p:tgtEl>
                                        <p:attrNameLst>
                                          <p:attrName>style.visibility</p:attrName>
                                        </p:attrNameLst>
                                      </p:cBhvr>
                                      <p:to>
                                        <p:strVal val="visible"/>
                                      </p:to>
                                    </p:set>
                                    <p:animEffect transition="in" filter="fade">
                                      <p:cBhvr>
                                        <p:cTn id="90" dur="500"/>
                                        <p:tgtEl>
                                          <p:spTgt spid="155"/>
                                        </p:tgtEl>
                                      </p:cBhvr>
                                    </p:animEffect>
                                  </p:childTnLst>
                                </p:cTn>
                              </p:par>
                            </p:childTnLst>
                          </p:cTn>
                        </p:par>
                        <p:par>
                          <p:cTn id="91" fill="hold">
                            <p:stCondLst>
                              <p:cond delay="1000"/>
                            </p:stCondLst>
                            <p:childTnLst>
                              <p:par>
                                <p:cTn id="92" presetID="10" presetClass="entr" presetSubtype="0" fill="hold" nodeType="afterEffect">
                                  <p:stCondLst>
                                    <p:cond delay="0"/>
                                  </p:stCondLst>
                                  <p:childTnLst>
                                    <p:set>
                                      <p:cBhvr>
                                        <p:cTn id="93" dur="1" fill="hold">
                                          <p:stCondLst>
                                            <p:cond delay="0"/>
                                          </p:stCondLst>
                                        </p:cTn>
                                        <p:tgtEl>
                                          <p:spTgt spid="164"/>
                                        </p:tgtEl>
                                        <p:attrNameLst>
                                          <p:attrName>style.visibility</p:attrName>
                                        </p:attrNameLst>
                                      </p:cBhvr>
                                      <p:to>
                                        <p:strVal val="visible"/>
                                      </p:to>
                                    </p:set>
                                    <p:animEffect transition="in" filter="fade">
                                      <p:cBhvr>
                                        <p:cTn id="94" dur="500"/>
                                        <p:tgtEl>
                                          <p:spTgt spid="164"/>
                                        </p:tgtEl>
                                      </p:cBhvr>
                                    </p:animEffect>
                                  </p:childTnLst>
                                </p:cTn>
                              </p:par>
                            </p:childTnLst>
                          </p:cTn>
                        </p:par>
                        <p:par>
                          <p:cTn id="95" fill="hold">
                            <p:stCondLst>
                              <p:cond delay="1500"/>
                            </p:stCondLst>
                            <p:childTnLst>
                              <p:par>
                                <p:cTn id="96" presetID="10" presetClass="entr" presetSubtype="0" fill="hold" grpId="0" nodeType="afterEffect">
                                  <p:stCondLst>
                                    <p:cond delay="0"/>
                                  </p:stCondLst>
                                  <p:childTnLst>
                                    <p:set>
                                      <p:cBhvr>
                                        <p:cTn id="97" dur="1" fill="hold">
                                          <p:stCondLst>
                                            <p:cond delay="0"/>
                                          </p:stCondLst>
                                        </p:cTn>
                                        <p:tgtEl>
                                          <p:spTgt spid="255"/>
                                        </p:tgtEl>
                                        <p:attrNameLst>
                                          <p:attrName>style.visibility</p:attrName>
                                        </p:attrNameLst>
                                      </p:cBhvr>
                                      <p:to>
                                        <p:strVal val="visible"/>
                                      </p:to>
                                    </p:set>
                                    <p:animEffect transition="in" filter="fade">
                                      <p:cBhvr>
                                        <p:cTn id="98" dur="500"/>
                                        <p:tgtEl>
                                          <p:spTgt spid="255"/>
                                        </p:tgtEl>
                                      </p:cBhvr>
                                    </p:animEffect>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237"/>
                                        </p:tgtEl>
                                        <p:attrNameLst>
                                          <p:attrName>style.visibility</p:attrName>
                                        </p:attrNameLst>
                                      </p:cBhvr>
                                      <p:to>
                                        <p:strVal val="visible"/>
                                      </p:to>
                                    </p:set>
                                    <p:animEffect transition="in" filter="fade">
                                      <p:cBhvr>
                                        <p:cTn id="102" dur="500"/>
                                        <p:tgtEl>
                                          <p:spTgt spid="237"/>
                                        </p:tgtEl>
                                      </p:cBhvr>
                                    </p:animEffect>
                                  </p:childTnLst>
                                </p:cTn>
                              </p:par>
                            </p:childTnLst>
                          </p:cTn>
                        </p:par>
                        <p:par>
                          <p:cTn id="103" fill="hold">
                            <p:stCondLst>
                              <p:cond delay="2500"/>
                            </p:stCondLst>
                            <p:childTnLst>
                              <p:par>
                                <p:cTn id="104" presetID="10" presetClass="entr" presetSubtype="0" fill="hold" grpId="0" nodeType="afterEffect">
                                  <p:stCondLst>
                                    <p:cond delay="0"/>
                                  </p:stCondLst>
                                  <p:childTnLst>
                                    <p:set>
                                      <p:cBhvr>
                                        <p:cTn id="105" dur="1" fill="hold">
                                          <p:stCondLst>
                                            <p:cond delay="0"/>
                                          </p:stCondLst>
                                        </p:cTn>
                                        <p:tgtEl>
                                          <p:spTgt spid="228"/>
                                        </p:tgtEl>
                                        <p:attrNameLst>
                                          <p:attrName>style.visibility</p:attrName>
                                        </p:attrNameLst>
                                      </p:cBhvr>
                                      <p:to>
                                        <p:strVal val="visible"/>
                                      </p:to>
                                    </p:set>
                                    <p:animEffect transition="in" filter="fade">
                                      <p:cBhvr>
                                        <p:cTn id="106" dur="500"/>
                                        <p:tgtEl>
                                          <p:spTgt spid="22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193"/>
                                        </p:tgtEl>
                                        <p:attrNameLst>
                                          <p:attrName>style.visibility</p:attrName>
                                        </p:attrNameLst>
                                      </p:cBhvr>
                                      <p:to>
                                        <p:strVal val="visible"/>
                                      </p:to>
                                    </p:set>
                                    <p:animEffect transition="in" filter="fade">
                                      <p:cBhvr>
                                        <p:cTn id="110" dur="500"/>
                                        <p:tgtEl>
                                          <p:spTgt spid="193"/>
                                        </p:tgtEl>
                                      </p:cBhvr>
                                    </p:animEffect>
                                  </p:childTnLst>
                                </p:cTn>
                              </p:par>
                              <p:par>
                                <p:cTn id="111" presetID="10" presetClass="entr" presetSubtype="0" fill="hold" grpId="1" nodeType="withEffect">
                                  <p:stCondLst>
                                    <p:cond delay="0"/>
                                  </p:stCondLst>
                                  <p:childTnLst>
                                    <p:set>
                                      <p:cBhvr>
                                        <p:cTn id="112" dur="1" fill="hold">
                                          <p:stCondLst>
                                            <p:cond delay="0"/>
                                          </p:stCondLst>
                                        </p:cTn>
                                        <p:tgtEl>
                                          <p:spTgt spid="231"/>
                                        </p:tgtEl>
                                        <p:attrNameLst>
                                          <p:attrName>style.visibility</p:attrName>
                                        </p:attrNameLst>
                                      </p:cBhvr>
                                      <p:to>
                                        <p:strVal val="visible"/>
                                      </p:to>
                                    </p:set>
                                    <p:animEffect transition="in" filter="fade">
                                      <p:cBhvr>
                                        <p:cTn id="113" dur="500"/>
                                        <p:tgtEl>
                                          <p:spTgt spid="231"/>
                                        </p:tgtEl>
                                      </p:cBhvr>
                                    </p:animEffect>
                                  </p:childTnLst>
                                </p:cTn>
                              </p:par>
                              <p:par>
                                <p:cTn id="114" presetID="10" presetClass="entr" presetSubtype="0" fill="hold" grpId="1" nodeType="withEffect">
                                  <p:stCondLst>
                                    <p:cond delay="0"/>
                                  </p:stCondLst>
                                  <p:childTnLst>
                                    <p:set>
                                      <p:cBhvr>
                                        <p:cTn id="115" dur="1" fill="hold">
                                          <p:stCondLst>
                                            <p:cond delay="0"/>
                                          </p:stCondLst>
                                        </p:cTn>
                                        <p:tgtEl>
                                          <p:spTgt spid="232"/>
                                        </p:tgtEl>
                                        <p:attrNameLst>
                                          <p:attrName>style.visibility</p:attrName>
                                        </p:attrNameLst>
                                      </p:cBhvr>
                                      <p:to>
                                        <p:strVal val="visible"/>
                                      </p:to>
                                    </p:set>
                                    <p:animEffect transition="in" filter="fade">
                                      <p:cBhvr>
                                        <p:cTn id="116" dur="500"/>
                                        <p:tgtEl>
                                          <p:spTgt spid="232"/>
                                        </p:tgtEl>
                                      </p:cBhvr>
                                    </p:animEffect>
                                  </p:childTnLst>
                                </p:cTn>
                              </p:par>
                              <p:par>
                                <p:cTn id="117" presetID="10" presetClass="entr" presetSubtype="0" fill="hold" grpId="1" nodeType="withEffect">
                                  <p:stCondLst>
                                    <p:cond delay="0"/>
                                  </p:stCondLst>
                                  <p:childTnLst>
                                    <p:set>
                                      <p:cBhvr>
                                        <p:cTn id="118" dur="1" fill="hold">
                                          <p:stCondLst>
                                            <p:cond delay="0"/>
                                          </p:stCondLst>
                                        </p:cTn>
                                        <p:tgtEl>
                                          <p:spTgt spid="235"/>
                                        </p:tgtEl>
                                        <p:attrNameLst>
                                          <p:attrName>style.visibility</p:attrName>
                                        </p:attrNameLst>
                                      </p:cBhvr>
                                      <p:to>
                                        <p:strVal val="visible"/>
                                      </p:to>
                                    </p:set>
                                    <p:animEffect transition="in" filter="fade">
                                      <p:cBhvr>
                                        <p:cTn id="119" dur="500"/>
                                        <p:tgtEl>
                                          <p:spTgt spid="235"/>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decel="50000" fill="hold" grpId="0" nodeType="clickEffect">
                                  <p:stCondLst>
                                    <p:cond delay="0"/>
                                  </p:stCondLst>
                                  <p:childTnLst>
                                    <p:animMotion origin="layout" path="M 3.95833E-6 2.22222E-6 L -0.01967 0.00162 " pathEditMode="relative" rAng="0" ptsTypes="AA">
                                      <p:cBhvr>
                                        <p:cTn id="123" dur="2000" fill="hold"/>
                                        <p:tgtEl>
                                          <p:spTgt spid="235"/>
                                        </p:tgtEl>
                                        <p:attrNameLst>
                                          <p:attrName>ppt_x</p:attrName>
                                          <p:attrName>ppt_y</p:attrName>
                                        </p:attrNameLst>
                                      </p:cBhvr>
                                      <p:rCtr x="-990" y="69"/>
                                    </p:animMotion>
                                  </p:childTnLst>
                                </p:cTn>
                              </p:par>
                            </p:childTnLst>
                          </p:cTn>
                        </p:par>
                        <p:par>
                          <p:cTn id="124" fill="hold">
                            <p:stCondLst>
                              <p:cond delay="2000"/>
                            </p:stCondLst>
                            <p:childTnLst>
                              <p:par>
                                <p:cTn id="125" presetID="10" presetClass="entr" presetSubtype="0" fill="hold" grpId="0" nodeType="afterEffect">
                                  <p:stCondLst>
                                    <p:cond delay="0"/>
                                  </p:stCondLst>
                                  <p:childTnLst>
                                    <p:set>
                                      <p:cBhvr>
                                        <p:cTn id="126" dur="1" fill="hold">
                                          <p:stCondLst>
                                            <p:cond delay="0"/>
                                          </p:stCondLst>
                                        </p:cTn>
                                        <p:tgtEl>
                                          <p:spTgt spid="236"/>
                                        </p:tgtEl>
                                        <p:attrNameLst>
                                          <p:attrName>style.visibility</p:attrName>
                                        </p:attrNameLst>
                                      </p:cBhvr>
                                      <p:to>
                                        <p:strVal val="visible"/>
                                      </p:to>
                                    </p:set>
                                    <p:animEffect transition="in" filter="fade">
                                      <p:cBhvr>
                                        <p:cTn id="127" dur="500"/>
                                        <p:tgtEl>
                                          <p:spTgt spid="236"/>
                                        </p:tgtEl>
                                      </p:cBhvr>
                                    </p:animEffect>
                                  </p:childTnLst>
                                </p:cTn>
                              </p:par>
                            </p:childTnLst>
                          </p:cTn>
                        </p:par>
                        <p:par>
                          <p:cTn id="128" fill="hold">
                            <p:stCondLst>
                              <p:cond delay="2500"/>
                            </p:stCondLst>
                            <p:childTnLst>
                              <p:par>
                                <p:cTn id="129" presetID="10" presetClass="entr" presetSubtype="0" fill="hold" grpId="0" nodeType="afterEffect">
                                  <p:stCondLst>
                                    <p:cond delay="0"/>
                                  </p:stCondLst>
                                  <p:childTnLst>
                                    <p:set>
                                      <p:cBhvr>
                                        <p:cTn id="130" dur="1" fill="hold">
                                          <p:stCondLst>
                                            <p:cond delay="0"/>
                                          </p:stCondLst>
                                        </p:cTn>
                                        <p:tgtEl>
                                          <p:spTgt spid="229"/>
                                        </p:tgtEl>
                                        <p:attrNameLst>
                                          <p:attrName>style.visibility</p:attrName>
                                        </p:attrNameLst>
                                      </p:cBhvr>
                                      <p:to>
                                        <p:strVal val="visible"/>
                                      </p:to>
                                    </p:set>
                                    <p:animEffect transition="in" filter="fade">
                                      <p:cBhvr>
                                        <p:cTn id="131" dur="500"/>
                                        <p:tgtEl>
                                          <p:spTgt spid="22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12"/>
                                        </p:tgtEl>
                                        <p:attrNameLst>
                                          <p:attrName>style.visibility</p:attrName>
                                        </p:attrNameLst>
                                      </p:cBhvr>
                                      <p:to>
                                        <p:strVal val="visible"/>
                                      </p:to>
                                    </p:set>
                                    <p:animEffect transition="in" filter="fade">
                                      <p:cBhvr>
                                        <p:cTn id="134" dur="500"/>
                                        <p:tgtEl>
                                          <p:spTgt spid="212"/>
                                        </p:tgtEl>
                                      </p:cBhvr>
                                    </p:animEffect>
                                  </p:childTnLst>
                                </p:cTn>
                              </p:par>
                              <p:par>
                                <p:cTn id="135" presetID="10" presetClass="entr" presetSubtype="0" fill="hold" grpId="0" nodeType="withEffect">
                                  <p:stCondLst>
                                    <p:cond delay="500"/>
                                  </p:stCondLst>
                                  <p:childTnLst>
                                    <p:set>
                                      <p:cBhvr>
                                        <p:cTn id="136" dur="1" fill="hold">
                                          <p:stCondLst>
                                            <p:cond delay="0"/>
                                          </p:stCondLst>
                                        </p:cTn>
                                        <p:tgtEl>
                                          <p:spTgt spid="230"/>
                                        </p:tgtEl>
                                        <p:attrNameLst>
                                          <p:attrName>style.visibility</p:attrName>
                                        </p:attrNameLst>
                                      </p:cBhvr>
                                      <p:to>
                                        <p:strVal val="visible"/>
                                      </p:to>
                                    </p:set>
                                    <p:animEffect transition="in" filter="fade">
                                      <p:cBhvr>
                                        <p:cTn id="137" dur="500"/>
                                        <p:tgtEl>
                                          <p:spTgt spid="230"/>
                                        </p:tgtEl>
                                      </p:cBhvr>
                                    </p:animEffect>
                                  </p:childTnLst>
                                </p:cTn>
                              </p:par>
                              <p:par>
                                <p:cTn id="138" presetID="10" presetClass="entr" presetSubtype="0" fill="hold" grpId="0" nodeType="withEffect">
                                  <p:stCondLst>
                                    <p:cond delay="500"/>
                                  </p:stCondLst>
                                  <p:childTnLst>
                                    <p:set>
                                      <p:cBhvr>
                                        <p:cTn id="139" dur="1" fill="hold">
                                          <p:stCondLst>
                                            <p:cond delay="0"/>
                                          </p:stCondLst>
                                        </p:cTn>
                                        <p:tgtEl>
                                          <p:spTgt spid="213"/>
                                        </p:tgtEl>
                                        <p:attrNameLst>
                                          <p:attrName>style.visibility</p:attrName>
                                        </p:attrNameLst>
                                      </p:cBhvr>
                                      <p:to>
                                        <p:strVal val="visible"/>
                                      </p:to>
                                    </p:set>
                                    <p:animEffect transition="in" filter="fade">
                                      <p:cBhvr>
                                        <p:cTn id="140" dur="500"/>
                                        <p:tgtEl>
                                          <p:spTgt spid="213"/>
                                        </p:tgtEl>
                                      </p:cBhvr>
                                    </p:animEffect>
                                  </p:childTnLst>
                                </p:cTn>
                              </p:par>
                            </p:childTnLst>
                          </p:cTn>
                        </p:par>
                      </p:childTnLst>
                    </p:cTn>
                  </p:par>
                  <p:par>
                    <p:cTn id="141" fill="hold">
                      <p:stCondLst>
                        <p:cond delay="indefinite"/>
                      </p:stCondLst>
                      <p:childTnLst>
                        <p:par>
                          <p:cTn id="142" fill="hold">
                            <p:stCondLst>
                              <p:cond delay="0"/>
                            </p:stCondLst>
                            <p:childTnLst>
                              <p:par>
                                <p:cTn id="143" presetID="35" presetClass="path" presetSubtype="0" accel="50000" decel="50000" fill="hold" grpId="0" nodeType="clickEffect">
                                  <p:stCondLst>
                                    <p:cond delay="0"/>
                                  </p:stCondLst>
                                  <p:childTnLst>
                                    <p:animMotion origin="layout" path="M 4.58333E-6 1.48148E-6 L -0.02071 -0.00093 " pathEditMode="relative" rAng="0" ptsTypes="AA">
                                      <p:cBhvr>
                                        <p:cTn id="144" dur="2000" fill="hold"/>
                                        <p:tgtEl>
                                          <p:spTgt spid="231"/>
                                        </p:tgtEl>
                                        <p:attrNameLst>
                                          <p:attrName>ppt_x</p:attrName>
                                          <p:attrName>ppt_y</p:attrName>
                                        </p:attrNameLst>
                                      </p:cBhvr>
                                      <p:rCtr x="-1042" y="-46"/>
                                    </p:animMotion>
                                  </p:childTnLst>
                                </p:cTn>
                              </p:par>
                              <p:par>
                                <p:cTn id="145" presetID="35" presetClass="path" presetSubtype="0" accel="50000" decel="50000" fill="hold" grpId="0" nodeType="withEffect">
                                  <p:stCondLst>
                                    <p:cond delay="0"/>
                                  </p:stCondLst>
                                  <p:childTnLst>
                                    <p:animMotion origin="layout" path="M -3.33333E-6 -1.85185E-6 L -0.0177 0.00023 " pathEditMode="relative" rAng="0" ptsTypes="AA">
                                      <p:cBhvr>
                                        <p:cTn id="146" dur="2000" fill="hold"/>
                                        <p:tgtEl>
                                          <p:spTgt spid="232"/>
                                        </p:tgtEl>
                                        <p:attrNameLst>
                                          <p:attrName>ppt_x</p:attrName>
                                          <p:attrName>ppt_y</p:attrName>
                                        </p:attrNameLst>
                                      </p:cBhvr>
                                      <p:rCtr x="-885" y="0"/>
                                    </p:animMotion>
                                  </p:childTnLst>
                                </p:cTn>
                              </p:par>
                            </p:childTnLst>
                          </p:cTn>
                        </p:par>
                        <p:par>
                          <p:cTn id="147" fill="hold">
                            <p:stCondLst>
                              <p:cond delay="2000"/>
                            </p:stCondLst>
                            <p:childTnLst>
                              <p:par>
                                <p:cTn id="148" presetID="10" presetClass="entr" presetSubtype="0" fill="hold" grpId="0" nodeType="afterEffect">
                                  <p:stCondLst>
                                    <p:cond delay="0"/>
                                  </p:stCondLst>
                                  <p:childTnLst>
                                    <p:set>
                                      <p:cBhvr>
                                        <p:cTn id="149" dur="1" fill="hold">
                                          <p:stCondLst>
                                            <p:cond delay="0"/>
                                          </p:stCondLst>
                                        </p:cTn>
                                        <p:tgtEl>
                                          <p:spTgt spid="233"/>
                                        </p:tgtEl>
                                        <p:attrNameLst>
                                          <p:attrName>style.visibility</p:attrName>
                                        </p:attrNameLst>
                                      </p:cBhvr>
                                      <p:to>
                                        <p:strVal val="visible"/>
                                      </p:to>
                                    </p:set>
                                    <p:animEffect transition="in" filter="fade">
                                      <p:cBhvr>
                                        <p:cTn id="150" dur="500"/>
                                        <p:tgtEl>
                                          <p:spTgt spid="233"/>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34"/>
                                        </p:tgtEl>
                                        <p:attrNameLst>
                                          <p:attrName>style.visibility</p:attrName>
                                        </p:attrNameLst>
                                      </p:cBhvr>
                                      <p:to>
                                        <p:strVal val="visible"/>
                                      </p:to>
                                    </p:set>
                                    <p:animEffect transition="in" filter="fade">
                                      <p:cBhvr>
                                        <p:cTn id="153" dur="500"/>
                                        <p:tgtEl>
                                          <p:spTgt spid="234"/>
                                        </p:tgtEl>
                                      </p:cBhvr>
                                    </p:animEffect>
                                  </p:childTnLst>
                                </p:cTn>
                              </p:par>
                            </p:childTnLst>
                          </p:cTn>
                        </p:par>
                        <p:par>
                          <p:cTn id="154" fill="hold">
                            <p:stCondLst>
                              <p:cond delay="2500"/>
                            </p:stCondLst>
                            <p:childTnLst>
                              <p:par>
                                <p:cTn id="155" presetID="10" presetClass="entr" presetSubtype="0" fill="hold" nodeType="afterEffect">
                                  <p:stCondLst>
                                    <p:cond delay="0"/>
                                  </p:stCondLst>
                                  <p:childTnLst>
                                    <p:set>
                                      <p:cBhvr>
                                        <p:cTn id="156" dur="1" fill="hold">
                                          <p:stCondLst>
                                            <p:cond delay="0"/>
                                          </p:stCondLst>
                                        </p:cTn>
                                        <p:tgtEl>
                                          <p:spTgt spid="214"/>
                                        </p:tgtEl>
                                        <p:attrNameLst>
                                          <p:attrName>style.visibility</p:attrName>
                                        </p:attrNameLst>
                                      </p:cBhvr>
                                      <p:to>
                                        <p:strVal val="visible"/>
                                      </p:to>
                                    </p:set>
                                    <p:animEffect transition="in" filter="fade">
                                      <p:cBhvr>
                                        <p:cTn id="157" dur="500"/>
                                        <p:tgtEl>
                                          <p:spTgt spid="214"/>
                                        </p:tgtEl>
                                      </p:cBhvr>
                                    </p:animEffect>
                                  </p:childTnLst>
                                </p:cTn>
                              </p:par>
                            </p:childTnLst>
                          </p:cTn>
                        </p:par>
                        <p:par>
                          <p:cTn id="158" fill="hold">
                            <p:stCondLst>
                              <p:cond delay="3000"/>
                            </p:stCondLst>
                            <p:childTnLst>
                              <p:par>
                                <p:cTn id="159" presetID="10" presetClass="entr" presetSubtype="0" fill="hold" nodeType="afterEffect">
                                  <p:stCondLst>
                                    <p:cond delay="0"/>
                                  </p:stCondLst>
                                  <p:childTnLst>
                                    <p:set>
                                      <p:cBhvr>
                                        <p:cTn id="160" dur="1" fill="hold">
                                          <p:stCondLst>
                                            <p:cond delay="0"/>
                                          </p:stCondLst>
                                        </p:cTn>
                                        <p:tgtEl>
                                          <p:spTgt spid="221"/>
                                        </p:tgtEl>
                                        <p:attrNameLst>
                                          <p:attrName>style.visibility</p:attrName>
                                        </p:attrNameLst>
                                      </p:cBhvr>
                                      <p:to>
                                        <p:strVal val="visible"/>
                                      </p:to>
                                    </p:set>
                                    <p:animEffect transition="in" filter="fade">
                                      <p:cBhvr>
                                        <p:cTn id="161"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53" grpId="0"/>
      <p:bldP spid="154" grpId="0"/>
      <p:bldP spid="155" grpId="0" bldLvl="0" animBg="1"/>
      <p:bldP spid="156" grpId="0" bldLvl="0" animBg="1"/>
      <p:bldP spid="157" grpId="0" bldLvl="0" animBg="1"/>
      <p:bldP spid="158" grpId="0"/>
      <p:bldP spid="159" grpId="0"/>
      <p:bldP spid="160" grpId="0"/>
      <p:bldP spid="161" grpId="0"/>
      <p:bldP spid="162" grpId="0"/>
      <p:bldP spid="163" grpId="0"/>
      <p:bldP spid="175" grpId="0" bldLvl="0" animBg="1"/>
      <p:bldP spid="175" grpId="1" bldLvl="0" animBg="1"/>
      <p:bldP spid="192" grpId="0" bldLvl="0" animBg="1"/>
      <p:bldP spid="192" grpId="1" bldLvl="0" animBg="1"/>
      <p:bldP spid="212" grpId="0"/>
      <p:bldP spid="213" grpId="0"/>
      <p:bldP spid="228" grpId="0" bldLvl="0" animBg="1"/>
      <p:bldP spid="229" grpId="0" bldLvl="0" animBg="1"/>
      <p:bldP spid="230" grpId="0" bldLvl="0" animBg="1"/>
      <p:bldP spid="231" grpId="0"/>
      <p:bldP spid="231" grpId="1"/>
      <p:bldP spid="232" grpId="0"/>
      <p:bldP spid="232" grpId="1"/>
      <p:bldP spid="233" grpId="0"/>
      <p:bldP spid="234" grpId="0"/>
      <p:bldP spid="235" grpId="0"/>
      <p:bldP spid="235" grpId="1"/>
      <p:bldP spid="236" grpId="0"/>
      <p:bldP spid="25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端  口</a:t>
            </a:r>
          </a:p>
        </p:txBody>
      </p:sp>
      <p:grpSp>
        <p:nvGrpSpPr>
          <p:cNvPr id="10" name="组合 9">
            <a:extLst>
              <a:ext uri="{FF2B5EF4-FFF2-40B4-BE49-F238E27FC236}">
                <a16:creationId xmlns:a16="http://schemas.microsoft.com/office/drawing/2014/main" id="{A31D83E0-F218-42BD-8293-9AF2D1009C93}"/>
              </a:ext>
            </a:extLst>
          </p:cNvPr>
          <p:cNvGrpSpPr/>
          <p:nvPr/>
        </p:nvGrpSpPr>
        <p:grpSpPr>
          <a:xfrm>
            <a:off x="1295402" y="2766743"/>
            <a:ext cx="10143558" cy="1687963"/>
            <a:chOff x="1403750" y="3593122"/>
            <a:chExt cx="10143558" cy="1687963"/>
          </a:xfrm>
        </p:grpSpPr>
        <p:grpSp>
          <p:nvGrpSpPr>
            <p:cNvPr id="11" name="组合 10">
              <a:extLst>
                <a:ext uri="{FF2B5EF4-FFF2-40B4-BE49-F238E27FC236}">
                  <a16:creationId xmlns:a16="http://schemas.microsoft.com/office/drawing/2014/main" id="{19FFE44A-6520-4F0D-9DE1-3F4B06932C29}"/>
                </a:ext>
              </a:extLst>
            </p:cNvPr>
            <p:cNvGrpSpPr/>
            <p:nvPr/>
          </p:nvGrpSpPr>
          <p:grpSpPr>
            <a:xfrm>
              <a:off x="1403750" y="3593123"/>
              <a:ext cx="490436" cy="476221"/>
              <a:chOff x="1403750" y="3593123"/>
              <a:chExt cx="808892" cy="785446"/>
            </a:xfrm>
          </p:grpSpPr>
          <p:sp>
            <p:nvSpPr>
              <p:cNvPr id="13" name="对话气泡: 椭圆形 12">
                <a:extLst>
                  <a:ext uri="{FF2B5EF4-FFF2-40B4-BE49-F238E27FC236}">
                    <a16:creationId xmlns:a16="http://schemas.microsoft.com/office/drawing/2014/main" id="{36E552D5-029D-43D5-AAC5-FA9AE08AD425}"/>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round-web-cam_17861">
                <a:extLst>
                  <a:ext uri="{FF2B5EF4-FFF2-40B4-BE49-F238E27FC236}">
                    <a16:creationId xmlns:a16="http://schemas.microsoft.com/office/drawing/2014/main" id="{00F2BBC2-C78A-4905-9427-98C94B85E80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2" name="Text Box 79">
              <a:extLst>
                <a:ext uri="{FF2B5EF4-FFF2-40B4-BE49-F238E27FC236}">
                  <a16:creationId xmlns:a16="http://schemas.microsoft.com/office/drawing/2014/main" id="{210BE6CE-EC10-482A-A869-FEFA7025EB3C}"/>
                </a:ext>
              </a:extLst>
            </p:cNvPr>
            <p:cNvSpPr txBox="1">
              <a:spLocks noChangeArrowheads="1"/>
            </p:cNvSpPr>
            <p:nvPr/>
          </p:nvSpPr>
          <p:spPr bwMode="auto">
            <a:xfrm>
              <a:off x="1985931" y="3593122"/>
              <a:ext cx="9561377"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端口的作用就是让应用层各种应用进程都能将其数据通过端口向下交付给运输层，以及让运输层知道应当将其报文段中的数据向上通过端口交付给应用层相应的进程（或者线程）</a:t>
              </a:r>
            </a:p>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2E252FC8-0F08-4B3B-A947-06EB418E51D7}"/>
              </a:ext>
            </a:extLst>
          </p:cNvPr>
          <p:cNvGrpSpPr/>
          <p:nvPr/>
        </p:nvGrpSpPr>
        <p:grpSpPr>
          <a:xfrm>
            <a:off x="1295402" y="4490501"/>
            <a:ext cx="9527109" cy="483545"/>
            <a:chOff x="1403750" y="3585799"/>
            <a:chExt cx="9527109" cy="483545"/>
          </a:xfrm>
        </p:grpSpPr>
        <p:grpSp>
          <p:nvGrpSpPr>
            <p:cNvPr id="16" name="组合 15">
              <a:extLst>
                <a:ext uri="{FF2B5EF4-FFF2-40B4-BE49-F238E27FC236}">
                  <a16:creationId xmlns:a16="http://schemas.microsoft.com/office/drawing/2014/main" id="{F5E89314-9804-4847-901A-E3C4B08CA990}"/>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40F97B82-BA7E-4D9C-8B8A-37EC1E324EAD}"/>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round-web-cam_17861">
                <a:extLst>
                  <a:ext uri="{FF2B5EF4-FFF2-40B4-BE49-F238E27FC236}">
                    <a16:creationId xmlns:a16="http://schemas.microsoft.com/office/drawing/2014/main" id="{8C28BC64-CA25-4471-982B-DC7341BE270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7" name="Text Box 79">
              <a:extLst>
                <a:ext uri="{FF2B5EF4-FFF2-40B4-BE49-F238E27FC236}">
                  <a16:creationId xmlns:a16="http://schemas.microsoft.com/office/drawing/2014/main" id="{DD64B38B-2788-4436-8C12-7D713EEBCCBE}"/>
                </a:ext>
              </a:extLst>
            </p:cNvPr>
            <p:cNvSpPr txBox="1">
              <a:spLocks noChangeArrowheads="1"/>
            </p:cNvSpPr>
            <p:nvPr/>
          </p:nvSpPr>
          <p:spPr bwMode="auto">
            <a:xfrm>
              <a:off x="1518459" y="3585799"/>
              <a:ext cx="941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742950" marR="0" lvl="1" indent="-28575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从这个意义上讲，端口是用来标志应用层的进程（或者线程）</a:t>
              </a:r>
            </a:p>
          </p:txBody>
        </p:sp>
      </p:grpSp>
      <p:grpSp>
        <p:nvGrpSpPr>
          <p:cNvPr id="20" name="组合 19">
            <a:extLst>
              <a:ext uri="{FF2B5EF4-FFF2-40B4-BE49-F238E27FC236}">
                <a16:creationId xmlns:a16="http://schemas.microsoft.com/office/drawing/2014/main" id="{8E1395B0-D164-482D-8B02-C80F772A82BC}"/>
              </a:ext>
            </a:extLst>
          </p:cNvPr>
          <p:cNvGrpSpPr/>
          <p:nvPr/>
        </p:nvGrpSpPr>
        <p:grpSpPr>
          <a:xfrm>
            <a:off x="1310669" y="5399647"/>
            <a:ext cx="6207341" cy="476221"/>
            <a:chOff x="1403750" y="3593123"/>
            <a:chExt cx="6207341" cy="476221"/>
          </a:xfrm>
        </p:grpSpPr>
        <p:grpSp>
          <p:nvGrpSpPr>
            <p:cNvPr id="21" name="组合 20">
              <a:extLst>
                <a:ext uri="{FF2B5EF4-FFF2-40B4-BE49-F238E27FC236}">
                  <a16:creationId xmlns:a16="http://schemas.microsoft.com/office/drawing/2014/main" id="{188D08BB-5FE7-400E-9FFA-F4D4D24D925D}"/>
                </a:ext>
              </a:extLst>
            </p:cNvPr>
            <p:cNvGrpSpPr/>
            <p:nvPr/>
          </p:nvGrpSpPr>
          <p:grpSpPr>
            <a:xfrm>
              <a:off x="1403750" y="3593123"/>
              <a:ext cx="490436" cy="476221"/>
              <a:chOff x="1403750" y="3593123"/>
              <a:chExt cx="808892" cy="785446"/>
            </a:xfrm>
          </p:grpSpPr>
          <p:sp>
            <p:nvSpPr>
              <p:cNvPr id="23" name="对话气泡: 椭圆形 22">
                <a:extLst>
                  <a:ext uri="{FF2B5EF4-FFF2-40B4-BE49-F238E27FC236}">
                    <a16:creationId xmlns:a16="http://schemas.microsoft.com/office/drawing/2014/main" id="{9F4E07BA-E2A9-4C5E-8150-59114B20A44D}"/>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round-web-cam_17861">
                <a:extLst>
                  <a:ext uri="{FF2B5EF4-FFF2-40B4-BE49-F238E27FC236}">
                    <a16:creationId xmlns:a16="http://schemas.microsoft.com/office/drawing/2014/main" id="{CCE71450-5AA6-4DCF-9DFB-6DCD71A3068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2" name="Text Box 79">
              <a:extLst>
                <a:ext uri="{FF2B5EF4-FFF2-40B4-BE49-F238E27FC236}">
                  <a16:creationId xmlns:a16="http://schemas.microsoft.com/office/drawing/2014/main" id="{A19E0516-BFD7-4397-8018-0D7BB602C2CD}"/>
                </a:ext>
              </a:extLst>
            </p:cNvPr>
            <p:cNvSpPr txBox="1">
              <a:spLocks noChangeArrowheads="1"/>
            </p:cNvSpPr>
            <p:nvPr/>
          </p:nvSpPr>
          <p:spPr bwMode="auto">
            <a:xfrm>
              <a:off x="1518460" y="3593123"/>
              <a:ext cx="6092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742950" marR="0" lvl="1" indent="-28575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端口用一个 </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16 bit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端口号进行标志</a:t>
              </a:r>
            </a:p>
          </p:txBody>
        </p:sp>
      </p:grpSp>
    </p:spTree>
    <p:extLst>
      <p:ext uri="{BB962C8B-B14F-4D97-AF65-F5344CB8AC3E}">
        <p14:creationId xmlns:p14="http://schemas.microsoft.com/office/powerpoint/2010/main" val="32019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套 接 字</a:t>
            </a:r>
          </a:p>
        </p:txBody>
      </p:sp>
      <p:grpSp>
        <p:nvGrpSpPr>
          <p:cNvPr id="27" name="组合 26">
            <a:extLst>
              <a:ext uri="{FF2B5EF4-FFF2-40B4-BE49-F238E27FC236}">
                <a16:creationId xmlns:a16="http://schemas.microsoft.com/office/drawing/2014/main" id="{B45C856A-A4FA-44E6-8ACA-3AFE70999A75}"/>
              </a:ext>
            </a:extLst>
          </p:cNvPr>
          <p:cNvGrpSpPr/>
          <p:nvPr/>
        </p:nvGrpSpPr>
        <p:grpSpPr>
          <a:xfrm>
            <a:off x="2568539" y="2243640"/>
            <a:ext cx="7715892" cy="2912628"/>
            <a:chOff x="703264" y="2124553"/>
            <a:chExt cx="10972799" cy="3983068"/>
          </a:xfrm>
        </p:grpSpPr>
        <p:sp>
          <p:nvSpPr>
            <p:cNvPr id="28" name="任意多边形: 形状 27">
              <a:extLst>
                <a:ext uri="{FF2B5EF4-FFF2-40B4-BE49-F238E27FC236}">
                  <a16:creationId xmlns:a16="http://schemas.microsoft.com/office/drawing/2014/main" id="{1DE14E32-091C-4E03-888F-947E0FA00361}"/>
                </a:ext>
              </a:extLst>
            </p:cNvPr>
            <p:cNvSpPr/>
            <p:nvPr/>
          </p:nvSpPr>
          <p:spPr>
            <a:xfrm>
              <a:off x="703264" y="2372158"/>
              <a:ext cx="10972799" cy="3735463"/>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9" name="组合 28">
              <a:extLst>
                <a:ext uri="{FF2B5EF4-FFF2-40B4-BE49-F238E27FC236}">
                  <a16:creationId xmlns:a16="http://schemas.microsoft.com/office/drawing/2014/main" id="{69FBB7E6-D908-4E4D-AC3A-FDDD3067CD30}"/>
                </a:ext>
              </a:extLst>
            </p:cNvPr>
            <p:cNvGrpSpPr/>
            <p:nvPr/>
          </p:nvGrpSpPr>
          <p:grpSpPr>
            <a:xfrm>
              <a:off x="899795" y="2124553"/>
              <a:ext cx="10582183" cy="3799643"/>
              <a:chOff x="1050713" y="2509081"/>
              <a:chExt cx="10582183" cy="3799643"/>
            </a:xfrm>
            <a:effectLst>
              <a:outerShdw blurRad="63500" sx="101000" sy="101000" algn="ctr" rotWithShape="0">
                <a:prstClr val="black">
                  <a:alpha val="38000"/>
                </a:prstClr>
              </a:outerShdw>
            </a:effectLst>
          </p:grpSpPr>
          <p:sp>
            <p:nvSpPr>
              <p:cNvPr id="30" name="任意多边形: 形状 29">
                <a:extLst>
                  <a:ext uri="{FF2B5EF4-FFF2-40B4-BE49-F238E27FC236}">
                    <a16:creationId xmlns:a16="http://schemas.microsoft.com/office/drawing/2014/main" id="{32D30345-8458-4614-8E24-F5840E3F9DFD}"/>
                  </a:ext>
                </a:extLst>
              </p:cNvPr>
              <p:cNvSpPr/>
              <p:nvPr/>
            </p:nvSpPr>
            <p:spPr>
              <a:xfrm>
                <a:off x="1050713" y="3080952"/>
                <a:ext cx="10582183" cy="3227772"/>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1" name="任意多边形: 形状 30">
                <a:extLst>
                  <a:ext uri="{FF2B5EF4-FFF2-40B4-BE49-F238E27FC236}">
                    <a16:creationId xmlns:a16="http://schemas.microsoft.com/office/drawing/2014/main" id="{C40886C3-4C08-4414-9840-CCCA22EF9AB9}"/>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sp>
        <p:nvSpPr>
          <p:cNvPr id="32" name="Text Box 79">
            <a:extLst>
              <a:ext uri="{FF2B5EF4-FFF2-40B4-BE49-F238E27FC236}">
                <a16:creationId xmlns:a16="http://schemas.microsoft.com/office/drawing/2014/main" id="{5DD5241B-8091-48F7-8785-97626861D7FB}"/>
              </a:ext>
            </a:extLst>
          </p:cNvPr>
          <p:cNvSpPr txBox="1">
            <a:spLocks noChangeArrowheads="1"/>
          </p:cNvSpPr>
          <p:nvPr/>
        </p:nvSpPr>
        <p:spPr bwMode="auto">
          <a:xfrm>
            <a:off x="3215563" y="4002842"/>
            <a:ext cx="6123398" cy="75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25000"/>
              </a:lnSpc>
            </a:pPr>
            <a:r>
              <a:rPr kumimoji="1" lang="zh-CN" altLang="en-US"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将两者结合起来，可以在互联网上唯一的标识通信双方的一个端点，即应用进程，这两者的组合称为</a:t>
            </a:r>
            <a:r>
              <a:rPr kumimoji="1" lang="zh-CN" altLang="en-US" dirty="0">
                <a:solidFill>
                  <a:srgbClr val="009FF6"/>
                </a:solidFill>
                <a:latin typeface="思源黑体 CN Normal" panose="020B0400000000000000" pitchFamily="34" charset="-122"/>
                <a:ea typeface="思源黑体 CN Normal" panose="020B0400000000000000" pitchFamily="34" charset="-122"/>
              </a:rPr>
              <a:t>套接字</a:t>
            </a:r>
            <a:r>
              <a:rPr kumimoji="1" lang="en-US" altLang="zh-CN" dirty="0">
                <a:solidFill>
                  <a:prstClr val="black">
                    <a:lumMod val="85000"/>
                    <a:lumOff val="15000"/>
                  </a:prstClr>
                </a:solidFill>
                <a:latin typeface="思源黑体 CN Normal" panose="020B0400000000000000" pitchFamily="34" charset="-122"/>
                <a:ea typeface="思源黑体 CN Normal" panose="020B0400000000000000" pitchFamily="34" charset="-122"/>
              </a:rPr>
              <a:t>(</a:t>
            </a:r>
            <a:r>
              <a:rPr kumimoji="1" lang="en-US" altLang="zh-CN"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socket</a:t>
            </a:r>
            <a:r>
              <a:rPr kumimoji="1" lang="en-US" altLang="zh-CN" dirty="0">
                <a:solidFill>
                  <a:prstClr val="black">
                    <a:lumMod val="85000"/>
                    <a:lumOff val="15000"/>
                  </a:prstClr>
                </a:solidFill>
                <a:latin typeface="思源黑体 CN Normal" panose="020B0400000000000000" pitchFamily="34" charset="-122"/>
                <a:ea typeface="思源黑体 CN Normal" panose="020B0400000000000000" pitchFamily="34" charset="-122"/>
              </a:rPr>
              <a:t>) </a:t>
            </a:r>
            <a:r>
              <a:rPr kumimoji="1" lang="zh-CN" altLang="en-US" dirty="0">
                <a:solidFill>
                  <a:prstClr val="black">
                    <a:lumMod val="85000"/>
                    <a:lumOff val="15000"/>
                  </a:prstClr>
                </a:solidFill>
                <a:latin typeface="思源黑体 CN Normal" panose="020B0400000000000000" pitchFamily="34" charset="-122"/>
                <a:ea typeface="思源黑体 CN Normal" panose="020B0400000000000000" pitchFamily="34" charset="-122"/>
              </a:rPr>
              <a:t>。</a:t>
            </a:r>
          </a:p>
        </p:txBody>
      </p:sp>
      <p:grpSp>
        <p:nvGrpSpPr>
          <p:cNvPr id="34" name="组合 33">
            <a:extLst>
              <a:ext uri="{FF2B5EF4-FFF2-40B4-BE49-F238E27FC236}">
                <a16:creationId xmlns:a16="http://schemas.microsoft.com/office/drawing/2014/main" id="{173AA3C4-1554-4075-87D6-81995D56FBD6}"/>
              </a:ext>
            </a:extLst>
          </p:cNvPr>
          <p:cNvGrpSpPr/>
          <p:nvPr/>
        </p:nvGrpSpPr>
        <p:grpSpPr>
          <a:xfrm>
            <a:off x="3534434" y="5156319"/>
            <a:ext cx="2742828" cy="1090065"/>
            <a:chOff x="1328615" y="3011805"/>
            <a:chExt cx="2742828" cy="1090065"/>
          </a:xfrm>
        </p:grpSpPr>
        <p:sp>
          <p:nvSpPr>
            <p:cNvPr id="35" name="Text Box 6">
              <a:extLst>
                <a:ext uri="{FF2B5EF4-FFF2-40B4-BE49-F238E27FC236}">
                  <a16:creationId xmlns:a16="http://schemas.microsoft.com/office/drawing/2014/main" id="{17F1A1DD-3874-4A3D-A029-E653419C1647}"/>
                </a:ext>
              </a:extLst>
            </p:cNvPr>
            <p:cNvSpPr txBox="1">
              <a:spLocks noChangeArrowheads="1"/>
            </p:cNvSpPr>
            <p:nvPr/>
          </p:nvSpPr>
          <p:spPr bwMode="auto">
            <a:xfrm>
              <a:off x="2156073" y="3011805"/>
              <a:ext cx="14486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地址</a:t>
              </a:r>
            </a:p>
          </p:txBody>
        </p:sp>
        <p:grpSp>
          <p:nvGrpSpPr>
            <p:cNvPr id="36" name="组合 35">
              <a:extLst>
                <a:ext uri="{FF2B5EF4-FFF2-40B4-BE49-F238E27FC236}">
                  <a16:creationId xmlns:a16="http://schemas.microsoft.com/office/drawing/2014/main" id="{3A4A9707-8DC8-46B4-B017-D31526F57D92}"/>
                </a:ext>
              </a:extLst>
            </p:cNvPr>
            <p:cNvGrpSpPr/>
            <p:nvPr/>
          </p:nvGrpSpPr>
          <p:grpSpPr>
            <a:xfrm>
              <a:off x="1328615" y="3517095"/>
              <a:ext cx="2742828" cy="584775"/>
              <a:chOff x="1263767" y="4127662"/>
              <a:chExt cx="2742828" cy="584775"/>
            </a:xfrm>
          </p:grpSpPr>
          <p:sp>
            <p:nvSpPr>
              <p:cNvPr id="37" name="矩形: 圆角 36">
                <a:extLst>
                  <a:ext uri="{FF2B5EF4-FFF2-40B4-BE49-F238E27FC236}">
                    <a16:creationId xmlns:a16="http://schemas.microsoft.com/office/drawing/2014/main" id="{8D1384FB-0A4B-49D1-94FE-A0A8467E584A}"/>
                  </a:ext>
                </a:extLst>
              </p:cNvPr>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8" name="矩形 37">
                <a:extLst>
                  <a:ext uri="{FF2B5EF4-FFF2-40B4-BE49-F238E27FC236}">
                    <a16:creationId xmlns:a16="http://schemas.microsoft.com/office/drawing/2014/main" id="{22BC9168-CFF5-4942-BE39-491B7671025A}"/>
                  </a:ext>
                </a:extLst>
              </p:cNvPr>
              <p:cNvSpPr/>
              <p:nvPr/>
            </p:nvSpPr>
            <p:spPr>
              <a:xfrm>
                <a:off x="1808196" y="4189216"/>
                <a:ext cx="1723549"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131.6.23.13</a:t>
                </a:r>
                <a:r>
                  <a:rPr kumimoji="1" lang="en-US" altLang="zh-CN" sz="2400" b="0" i="0" u="none" strike="noStrike" kern="0" cap="none" spc="0" normalizeH="0" baseline="0" noProof="0" dirty="0">
                    <a:ln>
                      <a:noFill/>
                    </a:ln>
                    <a:solidFill>
                      <a:srgbClr val="333399"/>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grpSp>
      <p:grpSp>
        <p:nvGrpSpPr>
          <p:cNvPr id="39" name="组合 38">
            <a:extLst>
              <a:ext uri="{FF2B5EF4-FFF2-40B4-BE49-F238E27FC236}">
                <a16:creationId xmlns:a16="http://schemas.microsoft.com/office/drawing/2014/main" id="{66B2002D-7CAB-4B82-81FA-F7274026C865}"/>
              </a:ext>
            </a:extLst>
          </p:cNvPr>
          <p:cNvGrpSpPr/>
          <p:nvPr/>
        </p:nvGrpSpPr>
        <p:grpSpPr>
          <a:xfrm>
            <a:off x="7177973" y="5156319"/>
            <a:ext cx="1298598" cy="1088173"/>
            <a:chOff x="4972154" y="3011805"/>
            <a:chExt cx="1298598" cy="1088173"/>
          </a:xfrm>
        </p:grpSpPr>
        <p:sp>
          <p:nvSpPr>
            <p:cNvPr id="40" name="Text Box 9">
              <a:extLst>
                <a:ext uri="{FF2B5EF4-FFF2-40B4-BE49-F238E27FC236}">
                  <a16:creationId xmlns:a16="http://schemas.microsoft.com/office/drawing/2014/main" id="{B79239AC-A041-4471-B840-063B055BB06D}"/>
                </a:ext>
              </a:extLst>
            </p:cNvPr>
            <p:cNvSpPr txBox="1">
              <a:spLocks noChangeArrowheads="1"/>
            </p:cNvSpPr>
            <p:nvPr/>
          </p:nvSpPr>
          <p:spPr bwMode="auto">
            <a:xfrm>
              <a:off x="5076993" y="3011805"/>
              <a:ext cx="1115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端口号</a:t>
              </a:r>
            </a:p>
          </p:txBody>
        </p:sp>
        <p:grpSp>
          <p:nvGrpSpPr>
            <p:cNvPr id="41" name="组合 40">
              <a:extLst>
                <a:ext uri="{FF2B5EF4-FFF2-40B4-BE49-F238E27FC236}">
                  <a16:creationId xmlns:a16="http://schemas.microsoft.com/office/drawing/2014/main" id="{93F23A8D-E9BF-4B9A-B734-4FD9ACF949B5}"/>
                </a:ext>
              </a:extLst>
            </p:cNvPr>
            <p:cNvGrpSpPr/>
            <p:nvPr/>
          </p:nvGrpSpPr>
          <p:grpSpPr>
            <a:xfrm>
              <a:off x="4972154" y="3515203"/>
              <a:ext cx="1298598" cy="584775"/>
              <a:chOff x="1985882" y="4127662"/>
              <a:chExt cx="1298598" cy="584775"/>
            </a:xfrm>
          </p:grpSpPr>
          <p:sp>
            <p:nvSpPr>
              <p:cNvPr id="42" name="矩形: 圆角 41">
                <a:extLst>
                  <a:ext uri="{FF2B5EF4-FFF2-40B4-BE49-F238E27FC236}">
                    <a16:creationId xmlns:a16="http://schemas.microsoft.com/office/drawing/2014/main" id="{C5C083CC-24A7-47E9-B0CD-52F31CB3379C}"/>
                  </a:ext>
                </a:extLst>
              </p:cNvPr>
              <p:cNvSpPr/>
              <p:nvPr/>
            </p:nvSpPr>
            <p:spPr>
              <a:xfrm>
                <a:off x="1985882" y="4127662"/>
                <a:ext cx="129859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矩形 42">
                <a:extLst>
                  <a:ext uri="{FF2B5EF4-FFF2-40B4-BE49-F238E27FC236}">
                    <a16:creationId xmlns:a16="http://schemas.microsoft.com/office/drawing/2014/main" id="{174D6540-1300-4662-99C5-E0AE52733056}"/>
                  </a:ext>
                </a:extLst>
              </p:cNvPr>
              <p:cNvSpPr/>
              <p:nvPr/>
            </p:nvSpPr>
            <p:spPr>
              <a:xfrm>
                <a:off x="2269861" y="4189216"/>
                <a:ext cx="800219"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1500</a:t>
                </a:r>
              </a:p>
            </p:txBody>
          </p:sp>
        </p:grpSp>
      </p:grpSp>
      <p:grpSp>
        <p:nvGrpSpPr>
          <p:cNvPr id="44" name="Group 4">
            <a:extLst>
              <a:ext uri="{FF2B5EF4-FFF2-40B4-BE49-F238E27FC236}">
                <a16:creationId xmlns:a16="http://schemas.microsoft.com/office/drawing/2014/main" id="{E7FC2036-6F71-4C81-979B-91CC35072047}"/>
              </a:ext>
            </a:extLst>
          </p:cNvPr>
          <p:cNvGrpSpPr>
            <a:grpSpLocks/>
          </p:cNvGrpSpPr>
          <p:nvPr/>
        </p:nvGrpSpPr>
        <p:grpSpPr bwMode="auto">
          <a:xfrm>
            <a:off x="3762551" y="5678642"/>
            <a:ext cx="5133083" cy="630195"/>
            <a:chOff x="849" y="3323"/>
            <a:chExt cx="2979" cy="333"/>
          </a:xfrm>
        </p:grpSpPr>
        <p:sp>
          <p:nvSpPr>
            <p:cNvPr id="45" name="Rectangle 11">
              <a:extLst>
                <a:ext uri="{FF2B5EF4-FFF2-40B4-BE49-F238E27FC236}">
                  <a16:creationId xmlns:a16="http://schemas.microsoft.com/office/drawing/2014/main" id="{156111DA-C9AA-43C5-8029-6177E3FD31F0}"/>
                </a:ext>
              </a:extLst>
            </p:cNvPr>
            <p:cNvSpPr>
              <a:spLocks noChangeArrowheads="1"/>
            </p:cNvSpPr>
            <p:nvPr/>
          </p:nvSpPr>
          <p:spPr bwMode="auto">
            <a:xfrm>
              <a:off x="2072" y="3323"/>
              <a:ext cx="1756" cy="296"/>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131.6.23.13,    1500</a:t>
              </a:r>
            </a:p>
          </p:txBody>
        </p:sp>
        <p:sp>
          <p:nvSpPr>
            <p:cNvPr id="46" name="Text Box 12">
              <a:extLst>
                <a:ext uri="{FF2B5EF4-FFF2-40B4-BE49-F238E27FC236}">
                  <a16:creationId xmlns:a16="http://schemas.microsoft.com/office/drawing/2014/main" id="{775B84F1-C31B-4ED8-9709-744DA0C5BF6D}"/>
                </a:ext>
              </a:extLst>
            </p:cNvPr>
            <p:cNvSpPr txBox="1">
              <a:spLocks noChangeArrowheads="1"/>
            </p:cNvSpPr>
            <p:nvPr/>
          </p:nvSpPr>
          <p:spPr bwMode="auto">
            <a:xfrm>
              <a:off x="849" y="3347"/>
              <a:ext cx="168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套接字</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(socket)   </a:t>
              </a:r>
            </a:p>
          </p:txBody>
        </p:sp>
      </p:grpSp>
      <p:sp>
        <p:nvSpPr>
          <p:cNvPr id="47" name="文本框 46">
            <a:extLst>
              <a:ext uri="{FF2B5EF4-FFF2-40B4-BE49-F238E27FC236}">
                <a16:creationId xmlns:a16="http://schemas.microsoft.com/office/drawing/2014/main" id="{80041B9B-80AC-49D1-B072-F4CD5FA07DE3}"/>
              </a:ext>
            </a:extLst>
          </p:cNvPr>
          <p:cNvSpPr txBox="1"/>
          <p:nvPr/>
        </p:nvSpPr>
        <p:spPr>
          <a:xfrm>
            <a:off x="3215563" y="2918201"/>
            <a:ext cx="3835400" cy="369332"/>
          </a:xfrm>
          <a:prstGeom prst="rect">
            <a:avLst/>
          </a:prstGeom>
          <a:noFill/>
        </p:spPr>
        <p:txBody>
          <a:bodyPr wrap="square" rtlCol="0">
            <a:spAutoFit/>
          </a:bodyPr>
          <a:lstStyle/>
          <a:p>
            <a:pPr defTabSz="914400"/>
            <a:r>
              <a:rPr kumimoji="1" lang="en-US" altLang="zh-CN"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地址</a:t>
            </a:r>
            <a:r>
              <a:rPr kumimoji="1" lang="zh-CN" altLang="en-US"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在互联网上唯一标识一台主机</a:t>
            </a:r>
            <a:r>
              <a:rPr kumimoji="1" lang="en-US" altLang="zh-CN"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dirty="0">
              <a:solidFill>
                <a:prstClr val="black"/>
              </a:solidFill>
              <a:latin typeface="等线"/>
              <a:ea typeface="等线" panose="02010600030101010101" pitchFamily="2" charset="-122"/>
            </a:endParaRPr>
          </a:p>
        </p:txBody>
      </p:sp>
      <p:sp>
        <p:nvSpPr>
          <p:cNvPr id="48" name="文本框 47">
            <a:extLst>
              <a:ext uri="{FF2B5EF4-FFF2-40B4-BE49-F238E27FC236}">
                <a16:creationId xmlns:a16="http://schemas.microsoft.com/office/drawing/2014/main" id="{34DE74A8-760A-428F-AC72-94C7292694C4}"/>
              </a:ext>
            </a:extLst>
          </p:cNvPr>
          <p:cNvSpPr txBox="1"/>
          <p:nvPr/>
        </p:nvSpPr>
        <p:spPr>
          <a:xfrm>
            <a:off x="3215563" y="3472648"/>
            <a:ext cx="5122817" cy="369332"/>
          </a:xfrm>
          <a:prstGeom prst="rect">
            <a:avLst/>
          </a:prstGeom>
          <a:noFill/>
        </p:spPr>
        <p:txBody>
          <a:bodyPr wrap="square" rtlCol="0">
            <a:spAutoFit/>
          </a:bodyPr>
          <a:lstStyle/>
          <a:p>
            <a:pPr defTabSz="914400"/>
            <a:r>
              <a:rPr kumimoji="1" lang="zh-CN" altLang="en-US"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端口号</a:t>
            </a:r>
            <a:r>
              <a:rPr kumimoji="1" lang="zh-CN" altLang="en-US"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在一台主机唯一标识一个应用进程，</a:t>
            </a:r>
            <a:endParaRPr lang="zh-CN" altLang="en-US" dirty="0">
              <a:solidFill>
                <a:prstClr val="black"/>
              </a:solidFill>
              <a:latin typeface="等线"/>
              <a:ea typeface="等线" panose="02010600030101010101" pitchFamily="2" charset="-122"/>
            </a:endParaRPr>
          </a:p>
        </p:txBody>
      </p:sp>
      <p:sp>
        <p:nvSpPr>
          <p:cNvPr id="49" name="文本框 48">
            <a:extLst>
              <a:ext uri="{FF2B5EF4-FFF2-40B4-BE49-F238E27FC236}">
                <a16:creationId xmlns:a16="http://schemas.microsoft.com/office/drawing/2014/main" id="{206F7EE0-B499-442E-9F5A-88AD271452B1}"/>
              </a:ext>
            </a:extLst>
          </p:cNvPr>
          <p:cNvSpPr txBox="1"/>
          <p:nvPr/>
        </p:nvSpPr>
        <p:spPr>
          <a:xfrm>
            <a:off x="8665843" y="3488873"/>
            <a:ext cx="184731" cy="369332"/>
          </a:xfrm>
          <a:prstGeom prst="rect">
            <a:avLst/>
          </a:prstGeom>
          <a:noFill/>
        </p:spPr>
        <p:txBody>
          <a:bodyPr wrap="none" rtlCol="0">
            <a:spAutoFit/>
          </a:bodyPr>
          <a:lstStyle/>
          <a:p>
            <a:pPr defTabSz="914400"/>
            <a:endParaRPr lang="zh-CN" altLang="en-US"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13523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 calcmode="lin" valueType="num">
                                      <p:cBhvr>
                                        <p:cTn id="13" dur="500" fill="hold"/>
                                        <p:tgtEl>
                                          <p:spTgt spid="34"/>
                                        </p:tgtEl>
                                        <p:attrNameLst>
                                          <p:attrName>style.rotation</p:attrName>
                                        </p:attrNameLst>
                                      </p:cBhvr>
                                      <p:tavLst>
                                        <p:tav tm="0">
                                          <p:val>
                                            <p:fltVal val="90"/>
                                          </p:val>
                                        </p:tav>
                                        <p:tav tm="100000">
                                          <p:val>
                                            <p:fltVal val="0"/>
                                          </p:val>
                                        </p:tav>
                                      </p:tavLst>
                                    </p:anim>
                                    <p:animEffect transition="in" filter="fade">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500"/>
                            </p:stCondLst>
                            <p:childTnLst>
                              <p:par>
                                <p:cTn id="21" presetID="31"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p:cTn id="23" dur="500" fill="hold"/>
                                        <p:tgtEl>
                                          <p:spTgt spid="39"/>
                                        </p:tgtEl>
                                        <p:attrNameLst>
                                          <p:attrName>ppt_w</p:attrName>
                                        </p:attrNameLst>
                                      </p:cBhvr>
                                      <p:tavLst>
                                        <p:tav tm="0">
                                          <p:val>
                                            <p:fltVal val="0"/>
                                          </p:val>
                                        </p:tav>
                                        <p:tav tm="100000">
                                          <p:val>
                                            <p:strVal val="#ppt_w"/>
                                          </p:val>
                                        </p:tav>
                                      </p:tavLst>
                                    </p:anim>
                                    <p:anim calcmode="lin" valueType="num">
                                      <p:cBhvr>
                                        <p:cTn id="24" dur="500" fill="hold"/>
                                        <p:tgtEl>
                                          <p:spTgt spid="39"/>
                                        </p:tgtEl>
                                        <p:attrNameLst>
                                          <p:attrName>ppt_h</p:attrName>
                                        </p:attrNameLst>
                                      </p:cBhvr>
                                      <p:tavLst>
                                        <p:tav tm="0">
                                          <p:val>
                                            <p:fltVal val="0"/>
                                          </p:val>
                                        </p:tav>
                                        <p:tav tm="100000">
                                          <p:val>
                                            <p:strVal val="#ppt_h"/>
                                          </p:val>
                                        </p:tav>
                                      </p:tavLst>
                                    </p:anim>
                                    <p:anim calcmode="lin" valueType="num">
                                      <p:cBhvr>
                                        <p:cTn id="25" dur="500" fill="hold"/>
                                        <p:tgtEl>
                                          <p:spTgt spid="39"/>
                                        </p:tgtEl>
                                        <p:attrNameLst>
                                          <p:attrName>style.rotation</p:attrName>
                                        </p:attrNameLst>
                                      </p:cBhvr>
                                      <p:tavLst>
                                        <p:tav tm="0">
                                          <p:val>
                                            <p:fltVal val="90"/>
                                          </p:val>
                                        </p:tav>
                                        <p:tav tm="100000">
                                          <p:val>
                                            <p:fltVal val="0"/>
                                          </p:val>
                                        </p:tav>
                                      </p:tavLst>
                                    </p:anim>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500"/>
                            </p:stCondLst>
                            <p:childTnLst>
                              <p:par>
                                <p:cTn id="33" presetID="63" presetClass="path" presetSubtype="0" accel="50000" decel="50000" fill="hold" nodeType="afterEffect">
                                  <p:stCondLst>
                                    <p:cond delay="0"/>
                                  </p:stCondLst>
                                  <p:childTnLst>
                                    <p:animMotion origin="layout" path="M -3.75E-6 0 L 0.11888 0 " pathEditMode="relative" rAng="0" ptsTypes="AA">
                                      <p:cBhvr>
                                        <p:cTn id="34" dur="1000" fill="hold"/>
                                        <p:tgtEl>
                                          <p:spTgt spid="34"/>
                                        </p:tgtEl>
                                        <p:attrNameLst>
                                          <p:attrName>ppt_x</p:attrName>
                                          <p:attrName>ppt_y</p:attrName>
                                        </p:attrNameLst>
                                      </p:cBhvr>
                                      <p:rCtr x="5937" y="0"/>
                                    </p:animMotion>
                                  </p:childTnLst>
                                </p:cTn>
                              </p:par>
                              <p:par>
                                <p:cTn id="35" presetID="35" presetClass="path" presetSubtype="0" accel="50000" decel="50000" fill="hold" nodeType="withEffect">
                                  <p:stCondLst>
                                    <p:cond delay="0"/>
                                  </p:stCondLst>
                                  <p:childTnLst>
                                    <p:animMotion origin="layout" path="M 2.70833E-6 0 L -0.14284 0.00301 " pathEditMode="relative" rAng="0" ptsTypes="AA">
                                      <p:cBhvr>
                                        <p:cTn id="36" dur="1000" fill="hold"/>
                                        <p:tgtEl>
                                          <p:spTgt spid="39"/>
                                        </p:tgtEl>
                                        <p:attrNameLst>
                                          <p:attrName>ppt_x</p:attrName>
                                          <p:attrName>ppt_y</p:attrName>
                                        </p:attrNameLst>
                                      </p:cBhvr>
                                      <p:rCtr x="-7148" y="139"/>
                                    </p:animMotion>
                                  </p:childTnLst>
                                </p:cTn>
                              </p:par>
                            </p:childTnLst>
                          </p:cTn>
                        </p:par>
                        <p:par>
                          <p:cTn id="37" fill="hold">
                            <p:stCondLst>
                              <p:cond delay="1500"/>
                            </p:stCondLst>
                            <p:childTnLst>
                              <p:par>
                                <p:cTn id="38" presetID="53" presetClass="exit" presetSubtype="32" fill="hold" nodeType="afterEffect">
                                  <p:stCondLst>
                                    <p:cond delay="0"/>
                                  </p:stCondLst>
                                  <p:childTnLst>
                                    <p:anim calcmode="lin" valueType="num">
                                      <p:cBhvr>
                                        <p:cTn id="39" dur="500"/>
                                        <p:tgtEl>
                                          <p:spTgt spid="34"/>
                                        </p:tgtEl>
                                        <p:attrNameLst>
                                          <p:attrName>ppt_w</p:attrName>
                                        </p:attrNameLst>
                                      </p:cBhvr>
                                      <p:tavLst>
                                        <p:tav tm="0">
                                          <p:val>
                                            <p:strVal val="ppt_w"/>
                                          </p:val>
                                        </p:tav>
                                        <p:tav tm="100000">
                                          <p:val>
                                            <p:fltVal val="0"/>
                                          </p:val>
                                        </p:tav>
                                      </p:tavLst>
                                    </p:anim>
                                    <p:anim calcmode="lin" valueType="num">
                                      <p:cBhvr>
                                        <p:cTn id="40" dur="500"/>
                                        <p:tgtEl>
                                          <p:spTgt spid="34"/>
                                        </p:tgtEl>
                                        <p:attrNameLst>
                                          <p:attrName>ppt_h</p:attrName>
                                        </p:attrNameLst>
                                      </p:cBhvr>
                                      <p:tavLst>
                                        <p:tav tm="0">
                                          <p:val>
                                            <p:strVal val="ppt_h"/>
                                          </p:val>
                                        </p:tav>
                                        <p:tav tm="100000">
                                          <p:val>
                                            <p:fltVal val="0"/>
                                          </p:val>
                                        </p:tav>
                                      </p:tavLst>
                                    </p:anim>
                                    <p:animEffect transition="out" filter="fade">
                                      <p:cBhvr>
                                        <p:cTn id="41" dur="500"/>
                                        <p:tgtEl>
                                          <p:spTgt spid="34"/>
                                        </p:tgtEl>
                                      </p:cBhvr>
                                    </p:animEffect>
                                    <p:set>
                                      <p:cBhvr>
                                        <p:cTn id="42" dur="1" fill="hold">
                                          <p:stCondLst>
                                            <p:cond delay="499"/>
                                          </p:stCondLst>
                                        </p:cTn>
                                        <p:tgtEl>
                                          <p:spTgt spid="34"/>
                                        </p:tgtEl>
                                        <p:attrNameLst>
                                          <p:attrName>style.visibility</p:attrName>
                                        </p:attrNameLst>
                                      </p:cBhvr>
                                      <p:to>
                                        <p:strVal val="hidden"/>
                                      </p:to>
                                    </p:set>
                                  </p:childTnLst>
                                </p:cTn>
                              </p:par>
                              <p:par>
                                <p:cTn id="43" presetID="53" presetClass="exit" presetSubtype="32" fill="hold" nodeType="withEffect">
                                  <p:stCondLst>
                                    <p:cond delay="0"/>
                                  </p:stCondLst>
                                  <p:childTnLst>
                                    <p:anim calcmode="lin" valueType="num">
                                      <p:cBhvr>
                                        <p:cTn id="44" dur="500"/>
                                        <p:tgtEl>
                                          <p:spTgt spid="39"/>
                                        </p:tgtEl>
                                        <p:attrNameLst>
                                          <p:attrName>ppt_w</p:attrName>
                                        </p:attrNameLst>
                                      </p:cBhvr>
                                      <p:tavLst>
                                        <p:tav tm="0">
                                          <p:val>
                                            <p:strVal val="ppt_w"/>
                                          </p:val>
                                        </p:tav>
                                        <p:tav tm="100000">
                                          <p:val>
                                            <p:fltVal val="0"/>
                                          </p:val>
                                        </p:tav>
                                      </p:tavLst>
                                    </p:anim>
                                    <p:anim calcmode="lin" valueType="num">
                                      <p:cBhvr>
                                        <p:cTn id="45" dur="500"/>
                                        <p:tgtEl>
                                          <p:spTgt spid="39"/>
                                        </p:tgtEl>
                                        <p:attrNameLst>
                                          <p:attrName>ppt_h</p:attrName>
                                        </p:attrNameLst>
                                      </p:cBhvr>
                                      <p:tavLst>
                                        <p:tav tm="0">
                                          <p:val>
                                            <p:strVal val="ppt_h"/>
                                          </p:val>
                                        </p:tav>
                                        <p:tav tm="100000">
                                          <p:val>
                                            <p:fltVal val="0"/>
                                          </p:val>
                                        </p:tav>
                                      </p:tavLst>
                                    </p:anim>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par>
                          <p:cTn id="48" fill="hold">
                            <p:stCondLst>
                              <p:cond delay="2000"/>
                            </p:stCondLst>
                            <p:childTnLst>
                              <p:par>
                                <p:cTn id="49" presetID="17" presetClass="entr" presetSubtype="10"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p:cTn id="51" dur="500" fill="hold"/>
                                        <p:tgtEl>
                                          <p:spTgt spid="44"/>
                                        </p:tgtEl>
                                        <p:attrNameLst>
                                          <p:attrName>ppt_w</p:attrName>
                                        </p:attrNameLst>
                                      </p:cBhvr>
                                      <p:tavLst>
                                        <p:tav tm="0">
                                          <p:val>
                                            <p:fltVal val="0"/>
                                          </p:val>
                                        </p:tav>
                                        <p:tav tm="100000">
                                          <p:val>
                                            <p:strVal val="#ppt_w"/>
                                          </p:val>
                                        </p:tav>
                                      </p:tavLst>
                                    </p:anim>
                                    <p:anim calcmode="lin" valueType="num">
                                      <p:cBhvr>
                                        <p:cTn id="52" dur="500" fill="hold"/>
                                        <p:tgtEl>
                                          <p:spTgt spid="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7"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982133"/>
            <a:ext cx="9601196" cy="631072"/>
          </a:xfrm>
        </p:spPr>
        <p:txBody>
          <a:bodyPr/>
          <a:lstStyle/>
          <a:p>
            <a:r>
              <a:rPr lang="zh-CN" altLang="en-US" dirty="0"/>
              <a:t>多路复用和多路分解</a:t>
            </a:r>
          </a:p>
        </p:txBody>
      </p:sp>
      <p:sp>
        <p:nvSpPr>
          <p:cNvPr id="4" name="Freeform 6">
            <a:extLst>
              <a:ext uri="{FF2B5EF4-FFF2-40B4-BE49-F238E27FC236}">
                <a16:creationId xmlns:a16="http://schemas.microsoft.com/office/drawing/2014/main" id="{7F49FEFA-0180-4B74-82AD-6C24D4C63C7C}"/>
              </a:ext>
            </a:extLst>
          </p:cNvPr>
          <p:cNvSpPr>
            <a:spLocks noChangeArrowheads="1"/>
          </p:cNvSpPr>
          <p:nvPr/>
        </p:nvSpPr>
        <p:spPr bwMode="auto">
          <a:xfrm>
            <a:off x="4858490" y="2472437"/>
            <a:ext cx="552450" cy="2082800"/>
          </a:xfrm>
          <a:custGeom>
            <a:avLst/>
            <a:gdLst>
              <a:gd name="G0" fmla="+- 1306 0 0"/>
              <a:gd name="G1" fmla="+- 1 0 0"/>
              <a:gd name="G2" fmla="+- 1 0 0"/>
              <a:gd name="G3" fmla="+- 1 0 0"/>
              <a:gd name="G4" fmla="+- 1306 0 0"/>
              <a:gd name="T0" fmla="*/ 0 w 348"/>
              <a:gd name="T1" fmla="*/ 1306 h 1312"/>
              <a:gd name="T2" fmla="*/ 348 w 348"/>
              <a:gd name="T3" fmla="*/ 0 h 1312"/>
              <a:gd name="T4" fmla="*/ 342 w 348"/>
              <a:gd name="T5" fmla="*/ 1258 h 1312"/>
              <a:gd name="T6" fmla="*/ 180 w 348"/>
              <a:gd name="T7" fmla="*/ 1312 h 1312"/>
              <a:gd name="T8" fmla="*/ 0 w 348"/>
              <a:gd name="T9" fmla="*/ 1306 h 1312"/>
            </a:gdLst>
            <a:ahLst/>
            <a:cxnLst>
              <a:cxn ang="0">
                <a:pos x="T0" y="T1"/>
              </a:cxn>
              <a:cxn ang="0">
                <a:pos x="T2" y="T3"/>
              </a:cxn>
              <a:cxn ang="0">
                <a:pos x="T4" y="T5"/>
              </a:cxn>
              <a:cxn ang="0">
                <a:pos x="T6" y="T7"/>
              </a:cxn>
              <a:cxn ang="0">
                <a:pos x="T8" y="T9"/>
              </a:cxn>
            </a:cxnLst>
            <a:rect l="0" t="0"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 name="Freeform 7">
            <a:extLst>
              <a:ext uri="{FF2B5EF4-FFF2-40B4-BE49-F238E27FC236}">
                <a16:creationId xmlns:a16="http://schemas.microsoft.com/office/drawing/2014/main" id="{088323FF-8BD3-4419-9791-F6530454DDCF}"/>
              </a:ext>
            </a:extLst>
          </p:cNvPr>
          <p:cNvSpPr>
            <a:spLocks noChangeArrowheads="1"/>
          </p:cNvSpPr>
          <p:nvPr/>
        </p:nvSpPr>
        <p:spPr bwMode="auto">
          <a:xfrm>
            <a:off x="1475588" y="2700641"/>
            <a:ext cx="460375" cy="2193925"/>
          </a:xfrm>
          <a:custGeom>
            <a:avLst/>
            <a:gdLst>
              <a:gd name="G0" fmla="+- 0 0 0"/>
              <a:gd name="G1" fmla="+- 1360 0 0"/>
              <a:gd name="G2" fmla="+- 1 0 0"/>
              <a:gd name="G3" fmla="+- 1 0 0"/>
              <a:gd name="G4" fmla="+- 1 0 0"/>
              <a:gd name="G5" fmla="+- 0 0 0"/>
              <a:gd name="T0" fmla="*/ 15 w 290"/>
              <a:gd name="T1" fmla="*/ 1382 h 1382"/>
              <a:gd name="T2" fmla="*/ 0 w 290"/>
              <a:gd name="T3" fmla="*/ 1360 h 1382"/>
              <a:gd name="T4" fmla="*/ 290 w 290"/>
              <a:gd name="T5" fmla="*/ 0 h 1382"/>
              <a:gd name="T6" fmla="*/ 284 w 290"/>
              <a:gd name="T7" fmla="*/ 1258 h 1382"/>
              <a:gd name="T8" fmla="*/ 182 w 290"/>
              <a:gd name="T9" fmla="*/ 1382 h 1382"/>
              <a:gd name="T10" fmla="*/ 15 w 290"/>
              <a:gd name="T11" fmla="*/ 1382 h 1382"/>
            </a:gdLst>
            <a:ahLst/>
            <a:cxnLst>
              <a:cxn ang="0">
                <a:pos x="T0" y="T1"/>
              </a:cxn>
              <a:cxn ang="0">
                <a:pos x="T2" y="T3"/>
              </a:cxn>
              <a:cxn ang="0">
                <a:pos x="T4" y="T5"/>
              </a:cxn>
              <a:cxn ang="0">
                <a:pos x="T6" y="T7"/>
              </a:cxn>
              <a:cxn ang="0">
                <a:pos x="T8" y="T9"/>
              </a:cxn>
              <a:cxn ang="0">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 name="Rectangle 8">
            <a:extLst>
              <a:ext uri="{FF2B5EF4-FFF2-40B4-BE49-F238E27FC236}">
                <a16:creationId xmlns:a16="http://schemas.microsoft.com/office/drawing/2014/main" id="{20D06A78-0AE9-49C9-8480-2EF78E4B1AB5}"/>
              </a:ext>
            </a:extLst>
          </p:cNvPr>
          <p:cNvSpPr>
            <a:spLocks noChangeArrowheads="1"/>
          </p:cNvSpPr>
          <p:nvPr/>
        </p:nvSpPr>
        <p:spPr bwMode="auto">
          <a:xfrm>
            <a:off x="1980413" y="2667304"/>
            <a:ext cx="1296987"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 name="Rectangle 9">
            <a:extLst>
              <a:ext uri="{FF2B5EF4-FFF2-40B4-BE49-F238E27FC236}">
                <a16:creationId xmlns:a16="http://schemas.microsoft.com/office/drawing/2014/main" id="{426FD745-08FB-4B41-B4DD-E5CD82C9452B}"/>
              </a:ext>
            </a:extLst>
          </p:cNvPr>
          <p:cNvSpPr>
            <a:spLocks noChangeArrowheads="1"/>
          </p:cNvSpPr>
          <p:nvPr/>
        </p:nvSpPr>
        <p:spPr bwMode="auto">
          <a:xfrm>
            <a:off x="1942313" y="2721279"/>
            <a:ext cx="12731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 name="Line 10">
            <a:extLst>
              <a:ext uri="{FF2B5EF4-FFF2-40B4-BE49-F238E27FC236}">
                <a16:creationId xmlns:a16="http://schemas.microsoft.com/office/drawing/2014/main" id="{8E607F8A-A3B8-401B-BFB0-5581DE2A5567}"/>
              </a:ext>
            </a:extLst>
          </p:cNvPr>
          <p:cNvSpPr>
            <a:spLocks noChangeShapeType="1"/>
          </p:cNvSpPr>
          <p:nvPr/>
        </p:nvSpPr>
        <p:spPr bwMode="auto">
          <a:xfrm>
            <a:off x="1951838" y="3481691"/>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Text Box 11">
            <a:extLst>
              <a:ext uri="{FF2B5EF4-FFF2-40B4-BE49-F238E27FC236}">
                <a16:creationId xmlns:a16="http://schemas.microsoft.com/office/drawing/2014/main" id="{AC2F2835-C34A-44F3-9AE8-EEACF1856F05}"/>
              </a:ext>
            </a:extLst>
          </p:cNvPr>
          <p:cNvSpPr txBox="1">
            <a:spLocks noChangeArrowheads="1"/>
          </p:cNvSpPr>
          <p:nvPr/>
        </p:nvSpPr>
        <p:spPr bwMode="auto">
          <a:xfrm>
            <a:off x="1908975" y="3464229"/>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10" name="Line 12">
            <a:extLst>
              <a:ext uri="{FF2B5EF4-FFF2-40B4-BE49-F238E27FC236}">
                <a16:creationId xmlns:a16="http://schemas.microsoft.com/office/drawing/2014/main" id="{22C80AF8-5BB4-47DE-B330-5F59BB971D0A}"/>
              </a:ext>
            </a:extLst>
          </p:cNvPr>
          <p:cNvSpPr>
            <a:spLocks noChangeShapeType="1"/>
          </p:cNvSpPr>
          <p:nvPr/>
        </p:nvSpPr>
        <p:spPr bwMode="auto">
          <a:xfrm>
            <a:off x="1959775" y="3802366"/>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 name="Line 13">
            <a:extLst>
              <a:ext uri="{FF2B5EF4-FFF2-40B4-BE49-F238E27FC236}">
                <a16:creationId xmlns:a16="http://schemas.microsoft.com/office/drawing/2014/main" id="{4E1CE636-20E9-4248-A939-7EAC3D47974C}"/>
              </a:ext>
            </a:extLst>
          </p:cNvPr>
          <p:cNvSpPr>
            <a:spLocks noChangeShapeType="1"/>
          </p:cNvSpPr>
          <p:nvPr/>
        </p:nvSpPr>
        <p:spPr bwMode="auto">
          <a:xfrm>
            <a:off x="1945488" y="4111929"/>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 name="Line 14">
            <a:extLst>
              <a:ext uri="{FF2B5EF4-FFF2-40B4-BE49-F238E27FC236}">
                <a16:creationId xmlns:a16="http://schemas.microsoft.com/office/drawing/2014/main" id="{6251E84D-E0B4-483F-B1B8-4B363938C17F}"/>
              </a:ext>
            </a:extLst>
          </p:cNvPr>
          <p:cNvSpPr>
            <a:spLocks noChangeShapeType="1"/>
          </p:cNvSpPr>
          <p:nvPr/>
        </p:nvSpPr>
        <p:spPr bwMode="auto">
          <a:xfrm>
            <a:off x="1945488" y="4397679"/>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3" name="Text Box 15">
            <a:extLst>
              <a:ext uri="{FF2B5EF4-FFF2-40B4-BE49-F238E27FC236}">
                <a16:creationId xmlns:a16="http://schemas.microsoft.com/office/drawing/2014/main" id="{F8578E31-5430-4A39-8BCC-4141704E2E5A}"/>
              </a:ext>
            </a:extLst>
          </p:cNvPr>
          <p:cNvSpPr txBox="1">
            <a:spLocks noChangeArrowheads="1"/>
          </p:cNvSpPr>
          <p:nvPr/>
        </p:nvSpPr>
        <p:spPr bwMode="auto">
          <a:xfrm>
            <a:off x="1943900" y="2711754"/>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14" name="Text Box 16">
            <a:extLst>
              <a:ext uri="{FF2B5EF4-FFF2-40B4-BE49-F238E27FC236}">
                <a16:creationId xmlns:a16="http://schemas.microsoft.com/office/drawing/2014/main" id="{E1AD2215-BF5F-4181-8612-C4B10697C61E}"/>
              </a:ext>
            </a:extLst>
          </p:cNvPr>
          <p:cNvSpPr txBox="1">
            <a:spLocks noChangeArrowheads="1"/>
          </p:cNvSpPr>
          <p:nvPr/>
        </p:nvSpPr>
        <p:spPr bwMode="auto">
          <a:xfrm>
            <a:off x="1899450" y="4369104"/>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15" name="Text Box 17">
            <a:extLst>
              <a:ext uri="{FF2B5EF4-FFF2-40B4-BE49-F238E27FC236}">
                <a16:creationId xmlns:a16="http://schemas.microsoft.com/office/drawing/2014/main" id="{021E9F17-35D3-4919-927B-706E76DC309A}"/>
              </a:ext>
            </a:extLst>
          </p:cNvPr>
          <p:cNvSpPr txBox="1">
            <a:spLocks noChangeArrowheads="1"/>
          </p:cNvSpPr>
          <p:nvPr/>
        </p:nvSpPr>
        <p:spPr bwMode="auto">
          <a:xfrm>
            <a:off x="1918500" y="4083354"/>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16" name="Text Box 18">
            <a:extLst>
              <a:ext uri="{FF2B5EF4-FFF2-40B4-BE49-F238E27FC236}">
                <a16:creationId xmlns:a16="http://schemas.microsoft.com/office/drawing/2014/main" id="{5DE9AA47-3665-4E53-9940-F0EBE2A084C6}"/>
              </a:ext>
            </a:extLst>
          </p:cNvPr>
          <p:cNvSpPr txBox="1">
            <a:spLocks noChangeArrowheads="1"/>
          </p:cNvSpPr>
          <p:nvPr/>
        </p:nvSpPr>
        <p:spPr bwMode="auto">
          <a:xfrm>
            <a:off x="1908975" y="3788079"/>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17" name="Oval 19">
            <a:extLst>
              <a:ext uri="{FF2B5EF4-FFF2-40B4-BE49-F238E27FC236}">
                <a16:creationId xmlns:a16="http://schemas.microsoft.com/office/drawing/2014/main" id="{DCE789B2-B821-4D12-9C95-273D3BE5FF2A}"/>
              </a:ext>
            </a:extLst>
          </p:cNvPr>
          <p:cNvSpPr>
            <a:spLocks noChangeArrowheads="1"/>
          </p:cNvSpPr>
          <p:nvPr/>
        </p:nvSpPr>
        <p:spPr bwMode="auto">
          <a:xfrm>
            <a:off x="2278863" y="2997504"/>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grpSp>
        <p:nvGrpSpPr>
          <p:cNvPr id="18" name="Group 20">
            <a:extLst>
              <a:ext uri="{FF2B5EF4-FFF2-40B4-BE49-F238E27FC236}">
                <a16:creationId xmlns:a16="http://schemas.microsoft.com/office/drawing/2014/main" id="{06D83BFA-1011-46EC-B901-D60F31B19935}"/>
              </a:ext>
            </a:extLst>
          </p:cNvPr>
          <p:cNvGrpSpPr>
            <a:grpSpLocks/>
          </p:cNvGrpSpPr>
          <p:nvPr/>
        </p:nvGrpSpPr>
        <p:grpSpPr bwMode="auto">
          <a:xfrm>
            <a:off x="2247113" y="3321354"/>
            <a:ext cx="619125" cy="227012"/>
            <a:chOff x="741" y="2144"/>
            <a:chExt cx="390" cy="143"/>
          </a:xfrm>
        </p:grpSpPr>
        <p:sp>
          <p:nvSpPr>
            <p:cNvPr id="19" name="Rectangle 21">
              <a:extLst>
                <a:ext uri="{FF2B5EF4-FFF2-40B4-BE49-F238E27FC236}">
                  <a16:creationId xmlns:a16="http://schemas.microsoft.com/office/drawing/2014/main" id="{09513607-F4B0-487A-95ED-D667E2C1C580}"/>
                </a:ext>
              </a:extLst>
            </p:cNvPr>
            <p:cNvSpPr>
              <a:spLocks noChangeArrowheads="1"/>
            </p:cNvSpPr>
            <p:nvPr/>
          </p:nvSpPr>
          <p:spPr bwMode="auto">
            <a:xfrm>
              <a:off x="741" y="2144"/>
              <a:ext cx="390"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Rectangle 22">
              <a:extLst>
                <a:ext uri="{FF2B5EF4-FFF2-40B4-BE49-F238E27FC236}">
                  <a16:creationId xmlns:a16="http://schemas.microsoft.com/office/drawing/2014/main" id="{793ECE8F-93D2-4076-9262-5D17D41637F0}"/>
                </a:ext>
              </a:extLst>
            </p:cNvPr>
            <p:cNvSpPr>
              <a:spLocks noChangeArrowheads="1"/>
            </p:cNvSpPr>
            <p:nvPr/>
          </p:nvSpPr>
          <p:spPr bwMode="auto">
            <a:xfrm>
              <a:off x="818" y="2162"/>
              <a:ext cx="232"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1" name="Rectangle 23">
              <a:extLst>
                <a:ext uri="{FF2B5EF4-FFF2-40B4-BE49-F238E27FC236}">
                  <a16:creationId xmlns:a16="http://schemas.microsoft.com/office/drawing/2014/main" id="{CEF489E8-9D52-4791-9A8A-52E5039EE82D}"/>
                </a:ext>
              </a:extLst>
            </p:cNvPr>
            <p:cNvSpPr>
              <a:spLocks noChangeArrowheads="1"/>
            </p:cNvSpPr>
            <p:nvPr/>
          </p:nvSpPr>
          <p:spPr bwMode="auto">
            <a:xfrm>
              <a:off x="1066" y="2227"/>
              <a:ext cx="39"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2" name="Rectangle 24">
              <a:extLst>
                <a:ext uri="{FF2B5EF4-FFF2-40B4-BE49-F238E27FC236}">
                  <a16:creationId xmlns:a16="http://schemas.microsoft.com/office/drawing/2014/main" id="{EF98D88A-BDD9-497F-9277-786A17661127}"/>
                </a:ext>
              </a:extLst>
            </p:cNvPr>
            <p:cNvSpPr>
              <a:spLocks noChangeArrowheads="1"/>
            </p:cNvSpPr>
            <p:nvPr/>
          </p:nvSpPr>
          <p:spPr bwMode="auto">
            <a:xfrm>
              <a:off x="758" y="2229"/>
              <a:ext cx="39"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23" name="Rectangle 25">
            <a:extLst>
              <a:ext uri="{FF2B5EF4-FFF2-40B4-BE49-F238E27FC236}">
                <a16:creationId xmlns:a16="http://schemas.microsoft.com/office/drawing/2014/main" id="{1D909BB9-27A3-4FF3-A789-EBEDD852007F}"/>
              </a:ext>
            </a:extLst>
          </p:cNvPr>
          <p:cNvSpPr>
            <a:spLocks noChangeArrowheads="1"/>
          </p:cNvSpPr>
          <p:nvPr/>
        </p:nvSpPr>
        <p:spPr bwMode="auto">
          <a:xfrm>
            <a:off x="5458839" y="2433941"/>
            <a:ext cx="1497013"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4" name="Rectangle 26">
            <a:extLst>
              <a:ext uri="{FF2B5EF4-FFF2-40B4-BE49-F238E27FC236}">
                <a16:creationId xmlns:a16="http://schemas.microsoft.com/office/drawing/2014/main" id="{B59C5B59-99C9-4A79-B605-83305D365011}"/>
              </a:ext>
            </a:extLst>
          </p:cNvPr>
          <p:cNvSpPr>
            <a:spLocks noChangeArrowheads="1"/>
          </p:cNvSpPr>
          <p:nvPr/>
        </p:nvSpPr>
        <p:spPr bwMode="auto">
          <a:xfrm>
            <a:off x="5423914" y="2487916"/>
            <a:ext cx="1473200"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5" name="Line 27">
            <a:extLst>
              <a:ext uri="{FF2B5EF4-FFF2-40B4-BE49-F238E27FC236}">
                <a16:creationId xmlns:a16="http://schemas.microsoft.com/office/drawing/2014/main" id="{CB38A5B6-BBFD-498B-A445-E077963C1DA1}"/>
              </a:ext>
            </a:extLst>
          </p:cNvPr>
          <p:cNvSpPr>
            <a:spLocks noChangeShapeType="1"/>
          </p:cNvSpPr>
          <p:nvPr/>
        </p:nvSpPr>
        <p:spPr bwMode="auto">
          <a:xfrm>
            <a:off x="5430264" y="3257854"/>
            <a:ext cx="146050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6" name="Text Box 28">
            <a:extLst>
              <a:ext uri="{FF2B5EF4-FFF2-40B4-BE49-F238E27FC236}">
                <a16:creationId xmlns:a16="http://schemas.microsoft.com/office/drawing/2014/main" id="{B87DA944-9F86-4917-BAE2-908871060936}"/>
              </a:ext>
            </a:extLst>
          </p:cNvPr>
          <p:cNvSpPr txBox="1">
            <a:spLocks noChangeArrowheads="1"/>
          </p:cNvSpPr>
          <p:nvPr/>
        </p:nvSpPr>
        <p:spPr bwMode="auto">
          <a:xfrm>
            <a:off x="5501702" y="3240391"/>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27" name="Line 29">
            <a:extLst>
              <a:ext uri="{FF2B5EF4-FFF2-40B4-BE49-F238E27FC236}">
                <a16:creationId xmlns:a16="http://schemas.microsoft.com/office/drawing/2014/main" id="{6FB2A05E-CEBE-445B-8A7B-FC607C0CC879}"/>
              </a:ext>
            </a:extLst>
          </p:cNvPr>
          <p:cNvSpPr>
            <a:spLocks noChangeShapeType="1"/>
          </p:cNvSpPr>
          <p:nvPr/>
        </p:nvSpPr>
        <p:spPr bwMode="auto">
          <a:xfrm>
            <a:off x="5431852" y="3575354"/>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8" name="Text Box 30">
            <a:extLst>
              <a:ext uri="{FF2B5EF4-FFF2-40B4-BE49-F238E27FC236}">
                <a16:creationId xmlns:a16="http://schemas.microsoft.com/office/drawing/2014/main" id="{A8E73881-9987-40D2-BFBD-84EA2045ECD3}"/>
              </a:ext>
            </a:extLst>
          </p:cNvPr>
          <p:cNvSpPr txBox="1">
            <a:spLocks noChangeArrowheads="1"/>
          </p:cNvSpPr>
          <p:nvPr/>
        </p:nvSpPr>
        <p:spPr bwMode="auto">
          <a:xfrm>
            <a:off x="5498527" y="2454579"/>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29" name="Text Box 31">
            <a:extLst>
              <a:ext uri="{FF2B5EF4-FFF2-40B4-BE49-F238E27FC236}">
                <a16:creationId xmlns:a16="http://schemas.microsoft.com/office/drawing/2014/main" id="{DFF07A60-B668-4CFD-8D06-FFE9258F72BE}"/>
              </a:ext>
            </a:extLst>
          </p:cNvPr>
          <p:cNvSpPr txBox="1">
            <a:spLocks noChangeArrowheads="1"/>
          </p:cNvSpPr>
          <p:nvPr/>
        </p:nvSpPr>
        <p:spPr bwMode="auto">
          <a:xfrm>
            <a:off x="5495352" y="4145266"/>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30" name="Text Box 32">
            <a:extLst>
              <a:ext uri="{FF2B5EF4-FFF2-40B4-BE49-F238E27FC236}">
                <a16:creationId xmlns:a16="http://schemas.microsoft.com/office/drawing/2014/main" id="{BFDBF058-69C3-49D8-B291-1779B9B3C0AF}"/>
              </a:ext>
            </a:extLst>
          </p:cNvPr>
          <p:cNvSpPr txBox="1">
            <a:spLocks noChangeArrowheads="1"/>
          </p:cNvSpPr>
          <p:nvPr/>
        </p:nvSpPr>
        <p:spPr bwMode="auto">
          <a:xfrm>
            <a:off x="5495352" y="3859516"/>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31" name="Text Box 33">
            <a:extLst>
              <a:ext uri="{FF2B5EF4-FFF2-40B4-BE49-F238E27FC236}">
                <a16:creationId xmlns:a16="http://schemas.microsoft.com/office/drawing/2014/main" id="{D87F6791-1BEF-4D92-A7B5-6379D44B6E22}"/>
              </a:ext>
            </a:extLst>
          </p:cNvPr>
          <p:cNvSpPr txBox="1">
            <a:spLocks noChangeArrowheads="1"/>
          </p:cNvSpPr>
          <p:nvPr/>
        </p:nvSpPr>
        <p:spPr bwMode="auto">
          <a:xfrm>
            <a:off x="5495352" y="3561066"/>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32" name="Line 34">
            <a:extLst>
              <a:ext uri="{FF2B5EF4-FFF2-40B4-BE49-F238E27FC236}">
                <a16:creationId xmlns:a16="http://schemas.microsoft.com/office/drawing/2014/main" id="{962443AD-6338-4708-A90D-8C400E6D9E11}"/>
              </a:ext>
            </a:extLst>
          </p:cNvPr>
          <p:cNvSpPr>
            <a:spLocks noChangeShapeType="1"/>
          </p:cNvSpPr>
          <p:nvPr/>
        </p:nvSpPr>
        <p:spPr bwMode="auto">
          <a:xfrm>
            <a:off x="5428677" y="3886504"/>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33" name="Line 35">
            <a:extLst>
              <a:ext uri="{FF2B5EF4-FFF2-40B4-BE49-F238E27FC236}">
                <a16:creationId xmlns:a16="http://schemas.microsoft.com/office/drawing/2014/main" id="{41F22D43-DE87-4DE6-8B44-0DDC6B9F572B}"/>
              </a:ext>
            </a:extLst>
          </p:cNvPr>
          <p:cNvSpPr>
            <a:spLocks noChangeShapeType="1"/>
          </p:cNvSpPr>
          <p:nvPr/>
        </p:nvSpPr>
        <p:spPr bwMode="auto">
          <a:xfrm>
            <a:off x="5425502" y="4184954"/>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34" name="Oval 36">
            <a:extLst>
              <a:ext uri="{FF2B5EF4-FFF2-40B4-BE49-F238E27FC236}">
                <a16:creationId xmlns:a16="http://schemas.microsoft.com/office/drawing/2014/main" id="{5FDF3CCB-AD75-43AC-8D96-6F546A9D72C9}"/>
              </a:ext>
            </a:extLst>
          </p:cNvPr>
          <p:cNvSpPr>
            <a:spLocks noChangeArrowheads="1"/>
          </p:cNvSpPr>
          <p:nvPr/>
        </p:nvSpPr>
        <p:spPr bwMode="auto">
          <a:xfrm>
            <a:off x="5843014" y="2794304"/>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P1</a:t>
            </a:r>
          </a:p>
        </p:txBody>
      </p:sp>
      <p:grpSp>
        <p:nvGrpSpPr>
          <p:cNvPr id="35" name="Group 37">
            <a:extLst>
              <a:ext uri="{FF2B5EF4-FFF2-40B4-BE49-F238E27FC236}">
                <a16:creationId xmlns:a16="http://schemas.microsoft.com/office/drawing/2014/main" id="{CB2D03C0-A739-4B2B-A609-1390549E780D}"/>
              </a:ext>
            </a:extLst>
          </p:cNvPr>
          <p:cNvGrpSpPr>
            <a:grpSpLocks/>
          </p:cNvGrpSpPr>
          <p:nvPr/>
        </p:nvGrpSpPr>
        <p:grpSpPr bwMode="auto">
          <a:xfrm>
            <a:off x="5714427" y="3110216"/>
            <a:ext cx="885825" cy="227013"/>
            <a:chOff x="2515" y="2011"/>
            <a:chExt cx="558" cy="143"/>
          </a:xfrm>
        </p:grpSpPr>
        <p:sp>
          <p:nvSpPr>
            <p:cNvPr id="36" name="Rectangle 38">
              <a:extLst>
                <a:ext uri="{FF2B5EF4-FFF2-40B4-BE49-F238E27FC236}">
                  <a16:creationId xmlns:a16="http://schemas.microsoft.com/office/drawing/2014/main" id="{849DA377-B6ED-4DCC-A9BB-18DE93547039}"/>
                </a:ext>
              </a:extLst>
            </p:cNvPr>
            <p:cNvSpPr>
              <a:spLocks noChangeArrowheads="1"/>
            </p:cNvSpPr>
            <p:nvPr/>
          </p:nvSpPr>
          <p:spPr bwMode="auto">
            <a:xfrm>
              <a:off x="2515" y="2011"/>
              <a:ext cx="558"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7" name="Rectangle 39">
              <a:extLst>
                <a:ext uri="{FF2B5EF4-FFF2-40B4-BE49-F238E27FC236}">
                  <a16:creationId xmlns:a16="http://schemas.microsoft.com/office/drawing/2014/main" id="{1DC8A7A3-D889-4FE3-A305-0997A85379A1}"/>
                </a:ext>
              </a:extLst>
            </p:cNvPr>
            <p:cNvSpPr>
              <a:spLocks noChangeArrowheads="1"/>
            </p:cNvSpPr>
            <p:nvPr/>
          </p:nvSpPr>
          <p:spPr bwMode="auto">
            <a:xfrm>
              <a:off x="2624" y="2030"/>
              <a:ext cx="332" cy="108"/>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8" name="Rectangle 40">
              <a:extLst>
                <a:ext uri="{FF2B5EF4-FFF2-40B4-BE49-F238E27FC236}">
                  <a16:creationId xmlns:a16="http://schemas.microsoft.com/office/drawing/2014/main" id="{CAFB61EB-0676-4A2F-A517-0A5296706041}"/>
                </a:ext>
              </a:extLst>
            </p:cNvPr>
            <p:cNvSpPr>
              <a:spLocks noChangeArrowheads="1"/>
            </p:cNvSpPr>
            <p:nvPr/>
          </p:nvSpPr>
          <p:spPr bwMode="auto">
            <a:xfrm>
              <a:off x="2979" y="2094"/>
              <a:ext cx="57"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Rectangle 41">
              <a:extLst>
                <a:ext uri="{FF2B5EF4-FFF2-40B4-BE49-F238E27FC236}">
                  <a16:creationId xmlns:a16="http://schemas.microsoft.com/office/drawing/2014/main" id="{28A2D87C-1A7B-45BF-82A8-D1B480B8DE87}"/>
                </a:ext>
              </a:extLst>
            </p:cNvPr>
            <p:cNvSpPr>
              <a:spLocks noChangeArrowheads="1"/>
            </p:cNvSpPr>
            <p:nvPr/>
          </p:nvSpPr>
          <p:spPr bwMode="auto">
            <a:xfrm>
              <a:off x="2538" y="2096"/>
              <a:ext cx="57"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40" name="Rectangle 42">
            <a:extLst>
              <a:ext uri="{FF2B5EF4-FFF2-40B4-BE49-F238E27FC236}">
                <a16:creationId xmlns:a16="http://schemas.microsoft.com/office/drawing/2014/main" id="{94679969-DD9C-459F-907B-76196BD782C0}"/>
              </a:ext>
            </a:extLst>
          </p:cNvPr>
          <p:cNvSpPr>
            <a:spLocks noChangeArrowheads="1"/>
          </p:cNvSpPr>
          <p:nvPr/>
        </p:nvSpPr>
        <p:spPr bwMode="auto">
          <a:xfrm>
            <a:off x="8987392" y="2659366"/>
            <a:ext cx="1296988"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1" name="Rectangle 43">
            <a:extLst>
              <a:ext uri="{FF2B5EF4-FFF2-40B4-BE49-F238E27FC236}">
                <a16:creationId xmlns:a16="http://schemas.microsoft.com/office/drawing/2014/main" id="{C8ABF5A5-34BB-4948-B19D-2D4C111BBA28}"/>
              </a:ext>
            </a:extLst>
          </p:cNvPr>
          <p:cNvSpPr>
            <a:spLocks noChangeArrowheads="1"/>
          </p:cNvSpPr>
          <p:nvPr/>
        </p:nvSpPr>
        <p:spPr bwMode="auto">
          <a:xfrm>
            <a:off x="8949292" y="2713341"/>
            <a:ext cx="1273175"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2" name="Line 44">
            <a:extLst>
              <a:ext uri="{FF2B5EF4-FFF2-40B4-BE49-F238E27FC236}">
                <a16:creationId xmlns:a16="http://schemas.microsoft.com/office/drawing/2014/main" id="{F8658EA3-3BF4-4C3B-B4B3-AA2F60EE249B}"/>
              </a:ext>
            </a:extLst>
          </p:cNvPr>
          <p:cNvSpPr>
            <a:spLocks noChangeShapeType="1"/>
          </p:cNvSpPr>
          <p:nvPr/>
        </p:nvSpPr>
        <p:spPr bwMode="auto">
          <a:xfrm>
            <a:off x="8958817" y="3473754"/>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3" name="Text Box 45">
            <a:extLst>
              <a:ext uri="{FF2B5EF4-FFF2-40B4-BE49-F238E27FC236}">
                <a16:creationId xmlns:a16="http://schemas.microsoft.com/office/drawing/2014/main" id="{DB399E4B-5455-49F4-BFD4-31309AA27D35}"/>
              </a:ext>
            </a:extLst>
          </p:cNvPr>
          <p:cNvSpPr txBox="1">
            <a:spLocks noChangeArrowheads="1"/>
          </p:cNvSpPr>
          <p:nvPr/>
        </p:nvSpPr>
        <p:spPr bwMode="auto">
          <a:xfrm>
            <a:off x="8915955" y="3456291"/>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44" name="Line 46">
            <a:extLst>
              <a:ext uri="{FF2B5EF4-FFF2-40B4-BE49-F238E27FC236}">
                <a16:creationId xmlns:a16="http://schemas.microsoft.com/office/drawing/2014/main" id="{65ECD7BD-3A34-4356-A697-785026EEB40A}"/>
              </a:ext>
            </a:extLst>
          </p:cNvPr>
          <p:cNvSpPr>
            <a:spLocks noChangeShapeType="1"/>
          </p:cNvSpPr>
          <p:nvPr/>
        </p:nvSpPr>
        <p:spPr bwMode="auto">
          <a:xfrm>
            <a:off x="8966755" y="3794429"/>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5" name="Line 47">
            <a:extLst>
              <a:ext uri="{FF2B5EF4-FFF2-40B4-BE49-F238E27FC236}">
                <a16:creationId xmlns:a16="http://schemas.microsoft.com/office/drawing/2014/main" id="{C13FC859-C1AC-4467-A344-81FBF76A1C74}"/>
              </a:ext>
            </a:extLst>
          </p:cNvPr>
          <p:cNvSpPr>
            <a:spLocks noChangeShapeType="1"/>
          </p:cNvSpPr>
          <p:nvPr/>
        </p:nvSpPr>
        <p:spPr bwMode="auto">
          <a:xfrm>
            <a:off x="8952467" y="4103991"/>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6" name="Line 48">
            <a:extLst>
              <a:ext uri="{FF2B5EF4-FFF2-40B4-BE49-F238E27FC236}">
                <a16:creationId xmlns:a16="http://schemas.microsoft.com/office/drawing/2014/main" id="{C45F568B-A7A6-4B46-857F-DAB95921510A}"/>
              </a:ext>
            </a:extLst>
          </p:cNvPr>
          <p:cNvSpPr>
            <a:spLocks noChangeShapeType="1"/>
          </p:cNvSpPr>
          <p:nvPr/>
        </p:nvSpPr>
        <p:spPr bwMode="auto">
          <a:xfrm>
            <a:off x="8952467" y="4389741"/>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7" name="Text Box 49">
            <a:extLst>
              <a:ext uri="{FF2B5EF4-FFF2-40B4-BE49-F238E27FC236}">
                <a16:creationId xmlns:a16="http://schemas.microsoft.com/office/drawing/2014/main" id="{277CA894-CE76-44D8-BCB8-D2CDF301EBF4}"/>
              </a:ext>
            </a:extLst>
          </p:cNvPr>
          <p:cNvSpPr txBox="1">
            <a:spLocks noChangeArrowheads="1"/>
          </p:cNvSpPr>
          <p:nvPr/>
        </p:nvSpPr>
        <p:spPr bwMode="auto">
          <a:xfrm>
            <a:off x="8950880" y="2703816"/>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48" name="Text Box 50">
            <a:extLst>
              <a:ext uri="{FF2B5EF4-FFF2-40B4-BE49-F238E27FC236}">
                <a16:creationId xmlns:a16="http://schemas.microsoft.com/office/drawing/2014/main" id="{0519834E-8049-4362-A02E-64E552BEB0E2}"/>
              </a:ext>
            </a:extLst>
          </p:cNvPr>
          <p:cNvSpPr txBox="1">
            <a:spLocks noChangeArrowheads="1"/>
          </p:cNvSpPr>
          <p:nvPr/>
        </p:nvSpPr>
        <p:spPr bwMode="auto">
          <a:xfrm>
            <a:off x="8906430" y="4361166"/>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49" name="Text Box 51">
            <a:extLst>
              <a:ext uri="{FF2B5EF4-FFF2-40B4-BE49-F238E27FC236}">
                <a16:creationId xmlns:a16="http://schemas.microsoft.com/office/drawing/2014/main" id="{79D48510-9B57-4FC0-AFBF-1FDAFDE2B34F}"/>
              </a:ext>
            </a:extLst>
          </p:cNvPr>
          <p:cNvSpPr txBox="1">
            <a:spLocks noChangeArrowheads="1"/>
          </p:cNvSpPr>
          <p:nvPr/>
        </p:nvSpPr>
        <p:spPr bwMode="auto">
          <a:xfrm>
            <a:off x="8925480" y="4075416"/>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50" name="Text Box 52">
            <a:extLst>
              <a:ext uri="{FF2B5EF4-FFF2-40B4-BE49-F238E27FC236}">
                <a16:creationId xmlns:a16="http://schemas.microsoft.com/office/drawing/2014/main" id="{F86DED51-1B08-46F6-8618-C838649CC1AD}"/>
              </a:ext>
            </a:extLst>
          </p:cNvPr>
          <p:cNvSpPr txBox="1">
            <a:spLocks noChangeArrowheads="1"/>
          </p:cNvSpPr>
          <p:nvPr/>
        </p:nvSpPr>
        <p:spPr bwMode="auto">
          <a:xfrm>
            <a:off x="8915955" y="3780141"/>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51" name="Oval 53">
            <a:extLst>
              <a:ext uri="{FF2B5EF4-FFF2-40B4-BE49-F238E27FC236}">
                <a16:creationId xmlns:a16="http://schemas.microsoft.com/office/drawing/2014/main" id="{C127AAFE-A995-44FD-A21E-2A869F14E820}"/>
              </a:ext>
            </a:extLst>
          </p:cNvPr>
          <p:cNvSpPr>
            <a:spLocks noChangeArrowheads="1"/>
          </p:cNvSpPr>
          <p:nvPr/>
        </p:nvSpPr>
        <p:spPr bwMode="auto">
          <a:xfrm>
            <a:off x="9285842" y="3011791"/>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P4</a:t>
            </a:r>
          </a:p>
        </p:txBody>
      </p:sp>
      <p:sp>
        <p:nvSpPr>
          <p:cNvPr id="52" name="Freeform 54">
            <a:extLst>
              <a:ext uri="{FF2B5EF4-FFF2-40B4-BE49-F238E27FC236}">
                <a16:creationId xmlns:a16="http://schemas.microsoft.com/office/drawing/2014/main" id="{B7B83ED5-7CAD-4C45-91C7-C5A83C23903B}"/>
              </a:ext>
            </a:extLst>
          </p:cNvPr>
          <p:cNvSpPr>
            <a:spLocks noChangeArrowheads="1"/>
          </p:cNvSpPr>
          <p:nvPr/>
        </p:nvSpPr>
        <p:spPr bwMode="auto">
          <a:xfrm>
            <a:off x="10246280" y="2680004"/>
            <a:ext cx="504825" cy="2133600"/>
          </a:xfrm>
          <a:custGeom>
            <a:avLst/>
            <a:gdLst>
              <a:gd name="G0" fmla="+- 1 0 0"/>
              <a:gd name="G1" fmla="+- 0 0 0"/>
              <a:gd name="G2" fmla="+- 1224 0 0"/>
              <a:gd name="G3" fmla="+- 1 0 0"/>
              <a:gd name="G4" fmla="+- 1 0 0"/>
              <a:gd name="T0" fmla="*/ 318 w 318"/>
              <a:gd name="T1" fmla="*/ 1344 h 1344"/>
              <a:gd name="T2" fmla="*/ 12 w 318"/>
              <a:gd name="T3" fmla="*/ 0 h 1344"/>
              <a:gd name="T4" fmla="*/ 0 w 318"/>
              <a:gd name="T5" fmla="*/ 1224 h 1344"/>
              <a:gd name="T6" fmla="*/ 121 w 318"/>
              <a:gd name="T7" fmla="*/ 1344 h 1344"/>
              <a:gd name="T8" fmla="*/ 318 w 318"/>
              <a:gd name="T9" fmla="*/ 1344 h 1344"/>
            </a:gdLst>
            <a:ahLst/>
            <a:cxnLst>
              <a:cxn ang="0">
                <a:pos x="T0" y="T1"/>
              </a:cxn>
              <a:cxn ang="0">
                <a:pos x="T2" y="T3"/>
              </a:cxn>
              <a:cxn ang="0">
                <a:pos x="T4" y="T5"/>
              </a:cxn>
              <a:cxn ang="0">
                <a:pos x="T6" y="T7"/>
              </a:cxn>
              <a:cxn ang="0">
                <a:pos x="T8" y="T9"/>
              </a:cxn>
            </a:cxnLst>
            <a:rect l="0" t="0"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3" name="Group 55">
            <a:extLst>
              <a:ext uri="{FF2B5EF4-FFF2-40B4-BE49-F238E27FC236}">
                <a16:creationId xmlns:a16="http://schemas.microsoft.com/office/drawing/2014/main" id="{7B491CF0-53C6-46D5-8D24-7ED70A8FCC60}"/>
              </a:ext>
            </a:extLst>
          </p:cNvPr>
          <p:cNvGrpSpPr>
            <a:grpSpLocks/>
          </p:cNvGrpSpPr>
          <p:nvPr/>
        </p:nvGrpSpPr>
        <p:grpSpPr bwMode="auto">
          <a:xfrm>
            <a:off x="9279492" y="3343579"/>
            <a:ext cx="619125" cy="203200"/>
            <a:chOff x="4432" y="2158"/>
            <a:chExt cx="390" cy="128"/>
          </a:xfrm>
        </p:grpSpPr>
        <p:sp>
          <p:nvSpPr>
            <p:cNvPr id="54" name="Rectangle 56">
              <a:extLst>
                <a:ext uri="{FF2B5EF4-FFF2-40B4-BE49-F238E27FC236}">
                  <a16:creationId xmlns:a16="http://schemas.microsoft.com/office/drawing/2014/main" id="{3F874D7A-CDD6-4468-829B-BF52663F6F77}"/>
                </a:ext>
              </a:extLst>
            </p:cNvPr>
            <p:cNvSpPr>
              <a:spLocks noChangeArrowheads="1"/>
            </p:cNvSpPr>
            <p:nvPr/>
          </p:nvSpPr>
          <p:spPr bwMode="auto">
            <a:xfrm>
              <a:off x="4432" y="2158"/>
              <a:ext cx="390" cy="128"/>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5" name="Rectangle 57">
              <a:extLst>
                <a:ext uri="{FF2B5EF4-FFF2-40B4-BE49-F238E27FC236}">
                  <a16:creationId xmlns:a16="http://schemas.microsoft.com/office/drawing/2014/main" id="{4C97A130-A7B0-4D5A-AD95-011EB5D9E805}"/>
                </a:ext>
              </a:extLst>
            </p:cNvPr>
            <p:cNvSpPr>
              <a:spLocks noChangeArrowheads="1"/>
            </p:cNvSpPr>
            <p:nvPr/>
          </p:nvSpPr>
          <p:spPr bwMode="auto">
            <a:xfrm>
              <a:off x="4509" y="2175"/>
              <a:ext cx="232" cy="97"/>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6" name="Rectangle 58">
              <a:extLst>
                <a:ext uri="{FF2B5EF4-FFF2-40B4-BE49-F238E27FC236}">
                  <a16:creationId xmlns:a16="http://schemas.microsoft.com/office/drawing/2014/main" id="{08474170-945C-4D3A-8EE7-F48BC0750A28}"/>
                </a:ext>
              </a:extLst>
            </p:cNvPr>
            <p:cNvSpPr>
              <a:spLocks noChangeArrowheads="1"/>
            </p:cNvSpPr>
            <p:nvPr/>
          </p:nvSpPr>
          <p:spPr bwMode="auto">
            <a:xfrm>
              <a:off x="4757" y="2233"/>
              <a:ext cx="39" cy="34"/>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7" name="Rectangle 59">
              <a:extLst>
                <a:ext uri="{FF2B5EF4-FFF2-40B4-BE49-F238E27FC236}">
                  <a16:creationId xmlns:a16="http://schemas.microsoft.com/office/drawing/2014/main" id="{B8C9C399-4FF9-4406-829F-19EBEF746E2B}"/>
                </a:ext>
              </a:extLst>
            </p:cNvPr>
            <p:cNvSpPr>
              <a:spLocks noChangeArrowheads="1"/>
            </p:cNvSpPr>
            <p:nvPr/>
          </p:nvSpPr>
          <p:spPr bwMode="auto">
            <a:xfrm>
              <a:off x="4449" y="2234"/>
              <a:ext cx="39" cy="34"/>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58" name="Freeform 62">
            <a:extLst>
              <a:ext uri="{FF2B5EF4-FFF2-40B4-BE49-F238E27FC236}">
                <a16:creationId xmlns:a16="http://schemas.microsoft.com/office/drawing/2014/main" id="{DB29359D-9120-4EF9-85EE-85D98A66D67C}"/>
              </a:ext>
            </a:extLst>
          </p:cNvPr>
          <p:cNvSpPr>
            <a:spLocks/>
          </p:cNvSpPr>
          <p:nvPr/>
        </p:nvSpPr>
        <p:spPr bwMode="auto">
          <a:xfrm>
            <a:off x="2483650" y="3424541"/>
            <a:ext cx="1588" cy="2176463"/>
          </a:xfrm>
          <a:custGeom>
            <a:avLst/>
            <a:gdLst>
              <a:gd name="T0" fmla="*/ 0 w 1"/>
              <a:gd name="T1" fmla="*/ 0 h 6047"/>
              <a:gd name="T2" fmla="*/ 0 w 1"/>
              <a:gd name="T3" fmla="*/ 6046 h 6047"/>
            </a:gdLst>
            <a:ahLst/>
            <a:cxnLst>
              <a:cxn ang="0">
                <a:pos x="T0" y="T1"/>
              </a:cxn>
              <a:cxn ang="0">
                <a:pos x="T2" y="T3"/>
              </a:cxn>
            </a:cxnLst>
            <a:rect l="0" t="0" r="r" b="b"/>
            <a:pathLst>
              <a:path w="1" h="6047">
                <a:moveTo>
                  <a:pt x="0" y="0"/>
                </a:moveTo>
                <a:lnTo>
                  <a:pt x="0" y="6046"/>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Freeform 63">
            <a:extLst>
              <a:ext uri="{FF2B5EF4-FFF2-40B4-BE49-F238E27FC236}">
                <a16:creationId xmlns:a16="http://schemas.microsoft.com/office/drawing/2014/main" id="{C21BB506-3A02-4DE5-BFC0-BFA84ACC2822}"/>
              </a:ext>
            </a:extLst>
          </p:cNvPr>
          <p:cNvSpPr>
            <a:spLocks/>
          </p:cNvSpPr>
          <p:nvPr/>
        </p:nvSpPr>
        <p:spPr bwMode="auto">
          <a:xfrm>
            <a:off x="6065264" y="3183241"/>
            <a:ext cx="12700" cy="2408238"/>
          </a:xfrm>
          <a:custGeom>
            <a:avLst/>
            <a:gdLst>
              <a:gd name="T0" fmla="*/ 0 w 36"/>
              <a:gd name="T1" fmla="*/ 0 h 6690"/>
              <a:gd name="T2" fmla="*/ 35 w 36"/>
              <a:gd name="T3" fmla="*/ 6689 h 6690"/>
            </a:gdLst>
            <a:ahLst/>
            <a:cxnLst>
              <a:cxn ang="0">
                <a:pos x="T0" y="T1"/>
              </a:cxn>
              <a:cxn ang="0">
                <a:pos x="T2" y="T3"/>
              </a:cxn>
            </a:cxnLst>
            <a:rect l="0" t="0" r="r" b="b"/>
            <a:pathLst>
              <a:path w="36" h="6690">
                <a:moveTo>
                  <a:pt x="0" y="0"/>
                </a:moveTo>
                <a:lnTo>
                  <a:pt x="35" y="6689"/>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Freeform 64">
            <a:extLst>
              <a:ext uri="{FF2B5EF4-FFF2-40B4-BE49-F238E27FC236}">
                <a16:creationId xmlns:a16="http://schemas.microsoft.com/office/drawing/2014/main" id="{A36E167F-97B8-4078-9E10-0131C63A4139}"/>
              </a:ext>
            </a:extLst>
          </p:cNvPr>
          <p:cNvSpPr>
            <a:spLocks/>
          </p:cNvSpPr>
          <p:nvPr/>
        </p:nvSpPr>
        <p:spPr bwMode="auto">
          <a:xfrm>
            <a:off x="2483650" y="5583540"/>
            <a:ext cx="3592726" cy="45719"/>
          </a:xfrm>
          <a:custGeom>
            <a:avLst/>
            <a:gdLst>
              <a:gd name="T0" fmla="*/ 0 w 8159"/>
              <a:gd name="T1" fmla="*/ 0 h 1"/>
              <a:gd name="T2" fmla="*/ 8158 w 8159"/>
              <a:gd name="T3" fmla="*/ 0 h 1"/>
            </a:gdLst>
            <a:ahLst/>
            <a:cxnLst>
              <a:cxn ang="0">
                <a:pos x="T0" y="T1"/>
              </a:cxn>
              <a:cxn ang="0">
                <a:pos x="T2" y="T3"/>
              </a:cxn>
            </a:cxnLst>
            <a:rect l="0" t="0" r="r" b="b"/>
            <a:pathLst>
              <a:path w="8159" h="1">
                <a:moveTo>
                  <a:pt x="0" y="0"/>
                </a:moveTo>
                <a:lnTo>
                  <a:pt x="8158" y="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Freeform 65">
            <a:extLst>
              <a:ext uri="{FF2B5EF4-FFF2-40B4-BE49-F238E27FC236}">
                <a16:creationId xmlns:a16="http://schemas.microsoft.com/office/drawing/2014/main" id="{BADC4B99-26C5-4A2A-B526-1669FB182ACF}"/>
              </a:ext>
            </a:extLst>
          </p:cNvPr>
          <p:cNvSpPr>
            <a:spLocks/>
          </p:cNvSpPr>
          <p:nvPr/>
        </p:nvSpPr>
        <p:spPr bwMode="auto">
          <a:xfrm>
            <a:off x="5941439" y="3195941"/>
            <a:ext cx="1588" cy="2246313"/>
          </a:xfrm>
          <a:custGeom>
            <a:avLst/>
            <a:gdLst>
              <a:gd name="T0" fmla="*/ 0 w 1"/>
              <a:gd name="T1" fmla="*/ 0 h 6241"/>
              <a:gd name="T2" fmla="*/ 0 w 1"/>
              <a:gd name="T3" fmla="*/ 6240 h 6241"/>
            </a:gdLst>
            <a:ahLst/>
            <a:cxnLst>
              <a:cxn ang="0">
                <a:pos x="T0" y="T1"/>
              </a:cxn>
              <a:cxn ang="0">
                <a:pos x="T2" y="T3"/>
              </a:cxn>
            </a:cxnLst>
            <a:rect l="0" t="0" r="r" b="b"/>
            <a:pathLst>
              <a:path w="1" h="6241">
                <a:moveTo>
                  <a:pt x="0" y="0"/>
                </a:moveTo>
                <a:lnTo>
                  <a:pt x="0" y="624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2" name="Freeform 66">
            <a:extLst>
              <a:ext uri="{FF2B5EF4-FFF2-40B4-BE49-F238E27FC236}">
                <a16:creationId xmlns:a16="http://schemas.microsoft.com/office/drawing/2014/main" id="{B239E3C3-FA62-40F2-9F96-2EB2D0A8379E}"/>
              </a:ext>
            </a:extLst>
          </p:cNvPr>
          <p:cNvSpPr>
            <a:spLocks/>
          </p:cNvSpPr>
          <p:nvPr/>
        </p:nvSpPr>
        <p:spPr bwMode="auto">
          <a:xfrm flipV="1">
            <a:off x="2591600" y="5379072"/>
            <a:ext cx="3324440" cy="45719"/>
          </a:xfrm>
          <a:custGeom>
            <a:avLst/>
            <a:gdLst>
              <a:gd name="T0" fmla="*/ 0 w 7612"/>
              <a:gd name="T1" fmla="*/ 0 h 1"/>
              <a:gd name="T2" fmla="*/ 7611 w 7612"/>
              <a:gd name="T3" fmla="*/ 0 h 1"/>
            </a:gdLst>
            <a:ahLst/>
            <a:cxnLst>
              <a:cxn ang="0">
                <a:pos x="T0" y="T1"/>
              </a:cxn>
              <a:cxn ang="0">
                <a:pos x="T2" y="T3"/>
              </a:cxn>
            </a:cxnLst>
            <a:rect l="0" t="0" r="r" b="b"/>
            <a:pathLst>
              <a:path w="7612" h="1">
                <a:moveTo>
                  <a:pt x="0" y="0"/>
                </a:moveTo>
                <a:lnTo>
                  <a:pt x="7611" y="0"/>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3" name="Freeform 67">
            <a:extLst>
              <a:ext uri="{FF2B5EF4-FFF2-40B4-BE49-F238E27FC236}">
                <a16:creationId xmlns:a16="http://schemas.microsoft.com/office/drawing/2014/main" id="{16FD00BB-749B-43CF-A8B3-2C9D15D1842C}"/>
              </a:ext>
            </a:extLst>
          </p:cNvPr>
          <p:cNvSpPr>
            <a:spLocks/>
          </p:cNvSpPr>
          <p:nvPr/>
        </p:nvSpPr>
        <p:spPr bwMode="auto">
          <a:xfrm>
            <a:off x="2585250" y="3411841"/>
            <a:ext cx="12700" cy="2017713"/>
          </a:xfrm>
          <a:custGeom>
            <a:avLst/>
            <a:gdLst>
              <a:gd name="T0" fmla="*/ 0 w 36"/>
              <a:gd name="T1" fmla="*/ 0 h 5606"/>
              <a:gd name="T2" fmla="*/ 35 w 36"/>
              <a:gd name="T3" fmla="*/ 5605 h 5606"/>
            </a:gdLst>
            <a:ahLst/>
            <a:cxnLst>
              <a:cxn ang="0">
                <a:pos x="T0" y="T1"/>
              </a:cxn>
              <a:cxn ang="0">
                <a:pos x="T2" y="T3"/>
              </a:cxn>
            </a:cxnLst>
            <a:rect l="0" t="0" r="r" b="b"/>
            <a:pathLst>
              <a:path w="36" h="5606">
                <a:moveTo>
                  <a:pt x="0" y="0"/>
                </a:moveTo>
                <a:lnTo>
                  <a:pt x="35" y="5605"/>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Freeform 68">
            <a:extLst>
              <a:ext uri="{FF2B5EF4-FFF2-40B4-BE49-F238E27FC236}">
                <a16:creationId xmlns:a16="http://schemas.microsoft.com/office/drawing/2014/main" id="{8CD3CAB7-C56B-4CBA-93D7-9E8DCB3CC4DD}"/>
              </a:ext>
            </a:extLst>
          </p:cNvPr>
          <p:cNvSpPr>
            <a:spLocks/>
          </p:cNvSpPr>
          <p:nvPr/>
        </p:nvSpPr>
        <p:spPr bwMode="auto">
          <a:xfrm>
            <a:off x="9666842" y="3462641"/>
            <a:ext cx="1588" cy="2176463"/>
          </a:xfrm>
          <a:custGeom>
            <a:avLst/>
            <a:gdLst>
              <a:gd name="T0" fmla="*/ 0 w 1"/>
              <a:gd name="T1" fmla="*/ 0 h 6047"/>
              <a:gd name="T2" fmla="*/ 0 w 1"/>
              <a:gd name="T3" fmla="*/ 6046 h 6047"/>
            </a:gdLst>
            <a:ahLst/>
            <a:cxnLst>
              <a:cxn ang="0">
                <a:pos x="T0" y="T1"/>
              </a:cxn>
              <a:cxn ang="0">
                <a:pos x="T2" y="T3"/>
              </a:cxn>
            </a:cxnLst>
            <a:rect l="0" t="0" r="r" b="b"/>
            <a:pathLst>
              <a:path w="1" h="6047">
                <a:moveTo>
                  <a:pt x="0" y="0"/>
                </a:moveTo>
                <a:lnTo>
                  <a:pt x="0" y="6046"/>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Freeform 69">
            <a:extLst>
              <a:ext uri="{FF2B5EF4-FFF2-40B4-BE49-F238E27FC236}">
                <a16:creationId xmlns:a16="http://schemas.microsoft.com/office/drawing/2014/main" id="{DDD555E6-2A98-4EE7-A98A-958FC4C56BBC}"/>
              </a:ext>
            </a:extLst>
          </p:cNvPr>
          <p:cNvSpPr>
            <a:spLocks/>
          </p:cNvSpPr>
          <p:nvPr/>
        </p:nvSpPr>
        <p:spPr bwMode="auto">
          <a:xfrm>
            <a:off x="9549367" y="3430891"/>
            <a:ext cx="12700" cy="2017713"/>
          </a:xfrm>
          <a:custGeom>
            <a:avLst/>
            <a:gdLst>
              <a:gd name="T0" fmla="*/ 0 w 36"/>
              <a:gd name="T1" fmla="*/ 0 h 5605"/>
              <a:gd name="T2" fmla="*/ 35 w 36"/>
              <a:gd name="T3" fmla="*/ 5604 h 5605"/>
            </a:gdLst>
            <a:ahLst/>
            <a:cxnLst>
              <a:cxn ang="0">
                <a:pos x="T0" y="T1"/>
              </a:cxn>
              <a:cxn ang="0">
                <a:pos x="T2" y="T3"/>
              </a:cxn>
            </a:cxnLst>
            <a:rect l="0" t="0" r="r" b="b"/>
            <a:pathLst>
              <a:path w="36" h="5605">
                <a:moveTo>
                  <a:pt x="0" y="0"/>
                </a:moveTo>
                <a:lnTo>
                  <a:pt x="35" y="5604"/>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Freeform 70">
            <a:extLst>
              <a:ext uri="{FF2B5EF4-FFF2-40B4-BE49-F238E27FC236}">
                <a16:creationId xmlns:a16="http://schemas.microsoft.com/office/drawing/2014/main" id="{CAF92C6E-A9EB-42F4-B039-5CE62402F67F}"/>
              </a:ext>
            </a:extLst>
          </p:cNvPr>
          <p:cNvSpPr>
            <a:spLocks/>
          </p:cNvSpPr>
          <p:nvPr/>
        </p:nvSpPr>
        <p:spPr bwMode="auto">
          <a:xfrm>
            <a:off x="6208139" y="3202291"/>
            <a:ext cx="12700" cy="2408238"/>
          </a:xfrm>
          <a:custGeom>
            <a:avLst/>
            <a:gdLst>
              <a:gd name="T0" fmla="*/ 0 w 36"/>
              <a:gd name="T1" fmla="*/ 0 h 6690"/>
              <a:gd name="T2" fmla="*/ 35 w 36"/>
              <a:gd name="T3" fmla="*/ 6689 h 6690"/>
            </a:gdLst>
            <a:ahLst/>
            <a:cxnLst>
              <a:cxn ang="0">
                <a:pos x="T0" y="T1"/>
              </a:cxn>
              <a:cxn ang="0">
                <a:pos x="T2" y="T3"/>
              </a:cxn>
            </a:cxnLst>
            <a:rect l="0" t="0" r="r" b="b"/>
            <a:pathLst>
              <a:path w="36" h="6690">
                <a:moveTo>
                  <a:pt x="0" y="0"/>
                </a:moveTo>
                <a:lnTo>
                  <a:pt x="35" y="6689"/>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7" name="Freeform 71">
            <a:extLst>
              <a:ext uri="{FF2B5EF4-FFF2-40B4-BE49-F238E27FC236}">
                <a16:creationId xmlns:a16="http://schemas.microsoft.com/office/drawing/2014/main" id="{C7AA88FD-3CDB-4CA7-AE8F-788EDF64FCD6}"/>
              </a:ext>
            </a:extLst>
          </p:cNvPr>
          <p:cNvSpPr>
            <a:spLocks/>
          </p:cNvSpPr>
          <p:nvPr/>
        </p:nvSpPr>
        <p:spPr bwMode="auto">
          <a:xfrm>
            <a:off x="6341489" y="3214991"/>
            <a:ext cx="1588" cy="2246313"/>
          </a:xfrm>
          <a:custGeom>
            <a:avLst/>
            <a:gdLst>
              <a:gd name="T0" fmla="*/ 0 w 1"/>
              <a:gd name="T1" fmla="*/ 0 h 6241"/>
              <a:gd name="T2" fmla="*/ 0 w 1"/>
              <a:gd name="T3" fmla="*/ 6240 h 6241"/>
            </a:gdLst>
            <a:ahLst/>
            <a:cxnLst>
              <a:cxn ang="0">
                <a:pos x="T0" y="T1"/>
              </a:cxn>
              <a:cxn ang="0">
                <a:pos x="T2" y="T3"/>
              </a:cxn>
            </a:cxnLst>
            <a:rect l="0" t="0" r="r" b="b"/>
            <a:pathLst>
              <a:path w="1" h="6241">
                <a:moveTo>
                  <a:pt x="0" y="0"/>
                </a:moveTo>
                <a:lnTo>
                  <a:pt x="0" y="624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8" name="Freeform 72">
            <a:extLst>
              <a:ext uri="{FF2B5EF4-FFF2-40B4-BE49-F238E27FC236}">
                <a16:creationId xmlns:a16="http://schemas.microsoft.com/office/drawing/2014/main" id="{CC6AE0A8-0CFA-4BA9-AD28-E1F57306C774}"/>
              </a:ext>
            </a:extLst>
          </p:cNvPr>
          <p:cNvSpPr>
            <a:spLocks/>
          </p:cNvSpPr>
          <p:nvPr/>
        </p:nvSpPr>
        <p:spPr bwMode="auto">
          <a:xfrm flipV="1">
            <a:off x="6208139" y="5604178"/>
            <a:ext cx="3461771" cy="45719"/>
          </a:xfrm>
          <a:custGeom>
            <a:avLst/>
            <a:gdLst>
              <a:gd name="T0" fmla="*/ 0 w 8159"/>
              <a:gd name="T1" fmla="*/ 0 h 1"/>
              <a:gd name="T2" fmla="*/ 8158 w 8159"/>
              <a:gd name="T3" fmla="*/ 0 h 1"/>
            </a:gdLst>
            <a:ahLst/>
            <a:cxnLst>
              <a:cxn ang="0">
                <a:pos x="T0" y="T1"/>
              </a:cxn>
              <a:cxn ang="0">
                <a:pos x="T2" y="T3"/>
              </a:cxn>
            </a:cxnLst>
            <a:rect l="0" t="0" r="r" b="b"/>
            <a:pathLst>
              <a:path w="8159" h="1">
                <a:moveTo>
                  <a:pt x="0" y="0"/>
                </a:moveTo>
                <a:lnTo>
                  <a:pt x="8158" y="0"/>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9" name="Freeform 73">
            <a:extLst>
              <a:ext uri="{FF2B5EF4-FFF2-40B4-BE49-F238E27FC236}">
                <a16:creationId xmlns:a16="http://schemas.microsoft.com/office/drawing/2014/main" id="{18DBA400-E28A-48F4-A986-B44B5D325797}"/>
              </a:ext>
            </a:extLst>
          </p:cNvPr>
          <p:cNvSpPr>
            <a:spLocks/>
          </p:cNvSpPr>
          <p:nvPr/>
        </p:nvSpPr>
        <p:spPr bwMode="auto">
          <a:xfrm flipV="1">
            <a:off x="6368476" y="5363612"/>
            <a:ext cx="3190310" cy="54926"/>
          </a:xfrm>
          <a:custGeom>
            <a:avLst/>
            <a:gdLst>
              <a:gd name="T0" fmla="*/ 0 w 7612"/>
              <a:gd name="T1" fmla="*/ 0 h 1"/>
              <a:gd name="T2" fmla="*/ 7611 w 7612"/>
              <a:gd name="T3" fmla="*/ 0 h 1"/>
            </a:gdLst>
            <a:ahLst/>
            <a:cxnLst>
              <a:cxn ang="0">
                <a:pos x="T0" y="T1"/>
              </a:cxn>
              <a:cxn ang="0">
                <a:pos x="T2" y="T3"/>
              </a:cxn>
            </a:cxnLst>
            <a:rect l="0" t="0" r="r" b="b"/>
            <a:pathLst>
              <a:path w="7612" h="1">
                <a:moveTo>
                  <a:pt x="0" y="0"/>
                </a:moveTo>
                <a:lnTo>
                  <a:pt x="7611" y="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70" name="Group 78">
            <a:extLst>
              <a:ext uri="{FF2B5EF4-FFF2-40B4-BE49-F238E27FC236}">
                <a16:creationId xmlns:a16="http://schemas.microsoft.com/office/drawing/2014/main" id="{2979FBD2-3337-4D2B-ADDA-A4A883418A7B}"/>
              </a:ext>
            </a:extLst>
          </p:cNvPr>
          <p:cNvGrpSpPr>
            <a:grpSpLocks/>
          </p:cNvGrpSpPr>
          <p:nvPr/>
        </p:nvGrpSpPr>
        <p:grpSpPr bwMode="auto">
          <a:xfrm>
            <a:off x="3499650" y="4807254"/>
            <a:ext cx="1552575" cy="658812"/>
            <a:chOff x="1530" y="3080"/>
            <a:chExt cx="978" cy="415"/>
          </a:xfrm>
        </p:grpSpPr>
        <p:sp>
          <p:nvSpPr>
            <p:cNvPr id="71" name="Rectangle 79">
              <a:extLst>
                <a:ext uri="{FF2B5EF4-FFF2-40B4-BE49-F238E27FC236}">
                  <a16:creationId xmlns:a16="http://schemas.microsoft.com/office/drawing/2014/main" id="{FC16C9C9-AEE5-41C8-81EC-C07F71E72E6C}"/>
                </a:ext>
              </a:extLst>
            </p:cNvPr>
            <p:cNvSpPr>
              <a:spLocks noChangeArrowheads="1"/>
            </p:cNvSpPr>
            <p:nvPr/>
          </p:nvSpPr>
          <p:spPr bwMode="auto">
            <a:xfrm>
              <a:off x="1648" y="3080"/>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2" name="Line 80">
              <a:extLst>
                <a:ext uri="{FF2B5EF4-FFF2-40B4-BE49-F238E27FC236}">
                  <a16:creationId xmlns:a16="http://schemas.microsoft.com/office/drawing/2014/main" id="{A5DA6A8E-4B30-497B-88BD-7F80228BD231}"/>
                </a:ext>
              </a:extLst>
            </p:cNvPr>
            <p:cNvSpPr>
              <a:spLocks noChangeShapeType="1"/>
            </p:cNvSpPr>
            <p:nvPr/>
          </p:nvSpPr>
          <p:spPr bwMode="auto">
            <a:xfrm>
              <a:off x="1530" y="3167"/>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3" name="Text Box 81">
              <a:extLst>
                <a:ext uri="{FF2B5EF4-FFF2-40B4-BE49-F238E27FC236}">
                  <a16:creationId xmlns:a16="http://schemas.microsoft.com/office/drawing/2014/main" id="{BD7A758D-765D-4F16-AE1E-D8984A9645C8}"/>
                </a:ext>
              </a:extLst>
            </p:cNvPr>
            <p:cNvSpPr txBox="1">
              <a:spLocks noChangeArrowheads="1"/>
            </p:cNvSpPr>
            <p:nvPr/>
          </p:nvSpPr>
          <p:spPr bwMode="auto">
            <a:xfrm>
              <a:off x="1602" y="3205"/>
              <a:ext cx="90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a:latin typeface="Times New Roman" panose="02020603050405020304" pitchFamily="18" charset="0"/>
                  <a:ea typeface="+mn-ea"/>
                  <a:cs typeface="Times New Roman" panose="02020603050405020304" pitchFamily="18" charset="0"/>
                </a:rPr>
                <a:t>源端口：6428</a:t>
              </a:r>
            </a:p>
            <a:p>
              <a:pPr>
                <a:lnSpc>
                  <a:spcPct val="85000"/>
                </a:lnSpc>
                <a:defRPr/>
              </a:pPr>
              <a:r>
                <a:rPr lang="en-US" altLang="en-US" sz="1400">
                  <a:latin typeface="Times New Roman" panose="02020603050405020304" pitchFamily="18" charset="0"/>
                  <a:ea typeface="+mn-ea"/>
                  <a:cs typeface="Times New Roman" panose="02020603050405020304" pitchFamily="18" charset="0"/>
                </a:rPr>
                <a:t>目的端口：9157</a:t>
              </a:r>
            </a:p>
          </p:txBody>
        </p:sp>
      </p:grpSp>
      <p:grpSp>
        <p:nvGrpSpPr>
          <p:cNvPr id="74" name="Group 82">
            <a:extLst>
              <a:ext uri="{FF2B5EF4-FFF2-40B4-BE49-F238E27FC236}">
                <a16:creationId xmlns:a16="http://schemas.microsoft.com/office/drawing/2014/main" id="{589812A5-89AC-42CA-9E7A-741E43098952}"/>
              </a:ext>
            </a:extLst>
          </p:cNvPr>
          <p:cNvGrpSpPr>
            <a:grpSpLocks/>
          </p:cNvGrpSpPr>
          <p:nvPr/>
        </p:nvGrpSpPr>
        <p:grpSpPr bwMode="auto">
          <a:xfrm>
            <a:off x="7691885" y="4807254"/>
            <a:ext cx="1325563" cy="658812"/>
            <a:chOff x="3444" y="3080"/>
            <a:chExt cx="835" cy="415"/>
          </a:xfrm>
        </p:grpSpPr>
        <p:sp>
          <p:nvSpPr>
            <p:cNvPr id="75" name="Rectangle 83">
              <a:extLst>
                <a:ext uri="{FF2B5EF4-FFF2-40B4-BE49-F238E27FC236}">
                  <a16:creationId xmlns:a16="http://schemas.microsoft.com/office/drawing/2014/main" id="{EF798270-5E72-49B8-87F8-D104392AB456}"/>
                </a:ext>
              </a:extLst>
            </p:cNvPr>
            <p:cNvSpPr>
              <a:spLocks noChangeArrowheads="1"/>
            </p:cNvSpPr>
            <p:nvPr/>
          </p:nvSpPr>
          <p:spPr bwMode="auto">
            <a:xfrm>
              <a:off x="3479" y="3080"/>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6" name="Line 84">
              <a:extLst>
                <a:ext uri="{FF2B5EF4-FFF2-40B4-BE49-F238E27FC236}">
                  <a16:creationId xmlns:a16="http://schemas.microsoft.com/office/drawing/2014/main" id="{8ED89F33-9241-4F69-9E14-7626079DFA8F}"/>
                </a:ext>
              </a:extLst>
            </p:cNvPr>
            <p:cNvSpPr>
              <a:spLocks noChangeShapeType="1"/>
            </p:cNvSpPr>
            <p:nvPr/>
          </p:nvSpPr>
          <p:spPr bwMode="auto">
            <a:xfrm>
              <a:off x="4105" y="3153"/>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7" name="Text Box 85">
              <a:extLst>
                <a:ext uri="{FF2B5EF4-FFF2-40B4-BE49-F238E27FC236}">
                  <a16:creationId xmlns:a16="http://schemas.microsoft.com/office/drawing/2014/main" id="{02E28824-C436-4D41-A1AE-5D1A69BEFBD9}"/>
                </a:ext>
              </a:extLst>
            </p:cNvPr>
            <p:cNvSpPr txBox="1">
              <a:spLocks noChangeArrowheads="1"/>
            </p:cNvSpPr>
            <p:nvPr/>
          </p:nvSpPr>
          <p:spPr bwMode="auto">
            <a:xfrm>
              <a:off x="3444" y="3205"/>
              <a:ext cx="79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a:latin typeface="Times New Roman" panose="02020603050405020304" pitchFamily="18" charset="0"/>
                  <a:ea typeface="+mn-ea"/>
                  <a:cs typeface="Times New Roman" panose="02020603050405020304" pitchFamily="18" charset="0"/>
                </a:rPr>
                <a:t>源端口：？</a:t>
              </a:r>
            </a:p>
            <a:p>
              <a:pPr algn="r">
                <a:lnSpc>
                  <a:spcPct val="85000"/>
                </a:lnSpc>
                <a:defRPr/>
              </a:pPr>
              <a:r>
                <a:rPr lang="en-US" altLang="en-US" sz="1400">
                  <a:latin typeface="Times New Roman" panose="02020603050405020304" pitchFamily="18" charset="0"/>
                  <a:ea typeface="+mn-ea"/>
                  <a:cs typeface="Times New Roman" panose="02020603050405020304" pitchFamily="18" charset="0"/>
                </a:rPr>
                <a:t>目的端口：？</a:t>
              </a:r>
            </a:p>
          </p:txBody>
        </p:sp>
      </p:grpSp>
      <p:grpSp>
        <p:nvGrpSpPr>
          <p:cNvPr id="78" name="Group 93">
            <a:extLst>
              <a:ext uri="{FF2B5EF4-FFF2-40B4-BE49-F238E27FC236}">
                <a16:creationId xmlns:a16="http://schemas.microsoft.com/office/drawing/2014/main" id="{1DE8D3C3-6FFF-4B4B-8220-948A7134A61A}"/>
              </a:ext>
            </a:extLst>
          </p:cNvPr>
          <p:cNvGrpSpPr>
            <a:grpSpLocks/>
          </p:cNvGrpSpPr>
          <p:nvPr/>
        </p:nvGrpSpPr>
        <p:grpSpPr bwMode="auto">
          <a:xfrm>
            <a:off x="10512980" y="4423079"/>
            <a:ext cx="709612" cy="668337"/>
            <a:chOff x="5209" y="2838"/>
            <a:chExt cx="447" cy="421"/>
          </a:xfrm>
        </p:grpSpPr>
        <p:pic>
          <p:nvPicPr>
            <p:cNvPr id="79" name="Picture 94">
              <a:extLst>
                <a:ext uri="{FF2B5EF4-FFF2-40B4-BE49-F238E27FC236}">
                  <a16:creationId xmlns:a16="http://schemas.microsoft.com/office/drawing/2014/main" id="{84784A85-95B0-42F3-94D0-7B2EB6CA9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 y="2838"/>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 name="Freeform 95">
              <a:extLst>
                <a:ext uri="{FF2B5EF4-FFF2-40B4-BE49-F238E27FC236}">
                  <a16:creationId xmlns:a16="http://schemas.microsoft.com/office/drawing/2014/main" id="{2965E4A7-420E-4DBA-AA9D-B9A3CAC2D11F}"/>
                </a:ext>
              </a:extLst>
            </p:cNvPr>
            <p:cNvSpPr>
              <a:spLocks noChangeArrowheads="1"/>
            </p:cNvSpPr>
            <p:nvPr/>
          </p:nvSpPr>
          <p:spPr bwMode="auto">
            <a:xfrm>
              <a:off x="5248" y="2878"/>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81" name="Group 96">
            <a:extLst>
              <a:ext uri="{FF2B5EF4-FFF2-40B4-BE49-F238E27FC236}">
                <a16:creationId xmlns:a16="http://schemas.microsoft.com/office/drawing/2014/main" id="{69F65DCA-05D6-453C-9708-1FB56B8798AB}"/>
              </a:ext>
            </a:extLst>
          </p:cNvPr>
          <p:cNvGrpSpPr>
            <a:grpSpLocks/>
          </p:cNvGrpSpPr>
          <p:nvPr/>
        </p:nvGrpSpPr>
        <p:grpSpPr bwMode="auto">
          <a:xfrm>
            <a:off x="4761652" y="3898012"/>
            <a:ext cx="357188" cy="703263"/>
            <a:chOff x="1948" y="2459"/>
            <a:chExt cx="225" cy="443"/>
          </a:xfrm>
        </p:grpSpPr>
        <p:sp>
          <p:nvSpPr>
            <p:cNvPr id="82" name="Freeform 97">
              <a:extLst>
                <a:ext uri="{FF2B5EF4-FFF2-40B4-BE49-F238E27FC236}">
                  <a16:creationId xmlns:a16="http://schemas.microsoft.com/office/drawing/2014/main" id="{B5DC6E7D-956A-4F44-97A5-94DB603B19DC}"/>
                </a:ext>
              </a:extLst>
            </p:cNvPr>
            <p:cNvSpPr>
              <a:spLocks noChangeArrowheads="1"/>
            </p:cNvSpPr>
            <p:nvPr/>
          </p:nvSpPr>
          <p:spPr bwMode="auto">
            <a:xfrm>
              <a:off x="2127" y="2460"/>
              <a:ext cx="44" cy="423"/>
            </a:xfrm>
            <a:custGeom>
              <a:avLst/>
              <a:gdLst>
                <a:gd name="G0" fmla="+- 1 0 0"/>
                <a:gd name="G1" fmla="+- 1 0 0"/>
                <a:gd name="G2" fmla="+- 1 0 0"/>
                <a:gd name="G3" fmla="+- 2742 0 0"/>
                <a:gd name="G4" fmla="+- 1 0 0"/>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Rectangle 98">
              <a:extLst>
                <a:ext uri="{FF2B5EF4-FFF2-40B4-BE49-F238E27FC236}">
                  <a16:creationId xmlns:a16="http://schemas.microsoft.com/office/drawing/2014/main" id="{BEE1CD5C-A1D2-4535-8A93-B997136220A8}"/>
                </a:ext>
              </a:extLst>
            </p:cNvPr>
            <p:cNvSpPr>
              <a:spLocks noChangeArrowheads="1"/>
            </p:cNvSpPr>
            <p:nvPr/>
          </p:nvSpPr>
          <p:spPr bwMode="auto">
            <a:xfrm>
              <a:off x="1958" y="2459"/>
              <a:ext cx="166" cy="422"/>
            </a:xfrm>
            <a:prstGeom prst="rect">
              <a:avLst/>
            </a:pr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4" name="Freeform 99">
              <a:extLst>
                <a:ext uri="{FF2B5EF4-FFF2-40B4-BE49-F238E27FC236}">
                  <a16:creationId xmlns:a16="http://schemas.microsoft.com/office/drawing/2014/main" id="{A98B10C5-2463-4108-B5F0-1349F460621B}"/>
                </a:ext>
              </a:extLst>
            </p:cNvPr>
            <p:cNvSpPr>
              <a:spLocks noChangeArrowheads="1"/>
            </p:cNvSpPr>
            <p:nvPr/>
          </p:nvSpPr>
          <p:spPr bwMode="auto">
            <a:xfrm>
              <a:off x="2135" y="2485"/>
              <a:ext cx="26" cy="391"/>
            </a:xfrm>
            <a:custGeom>
              <a:avLst/>
              <a:gdLst>
                <a:gd name="G0" fmla="+- 0 0 0"/>
                <a:gd name="G1" fmla="+- 0 0 0"/>
                <a:gd name="G2" fmla="+- 1 0 0"/>
                <a:gd name="G3" fmla="+- 1 0 0"/>
                <a:gd name="G4" fmla="+- 1229 0 0"/>
                <a:gd name="G5" fmla="+- 1 0 0"/>
                <a:gd name="G6" fmla="+- 2501 0 0"/>
                <a:gd name="G7" fmla="+- 0 0 0"/>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5" name="Freeform 100">
              <a:extLst>
                <a:ext uri="{FF2B5EF4-FFF2-40B4-BE49-F238E27FC236}">
                  <a16:creationId xmlns:a16="http://schemas.microsoft.com/office/drawing/2014/main" id="{932F640A-1E89-43A1-99F9-F4F30651DD99}"/>
                </a:ext>
              </a:extLst>
            </p:cNvPr>
            <p:cNvSpPr>
              <a:spLocks noChangeArrowheads="1"/>
            </p:cNvSpPr>
            <p:nvPr/>
          </p:nvSpPr>
          <p:spPr bwMode="auto">
            <a:xfrm>
              <a:off x="2130" y="2683"/>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6" name="Rectangle 101">
              <a:extLst>
                <a:ext uri="{FF2B5EF4-FFF2-40B4-BE49-F238E27FC236}">
                  <a16:creationId xmlns:a16="http://schemas.microsoft.com/office/drawing/2014/main" id="{5D06AEFF-26D4-46DF-9670-30FCADB990C6}"/>
                </a:ext>
              </a:extLst>
            </p:cNvPr>
            <p:cNvSpPr>
              <a:spLocks noChangeArrowheads="1"/>
            </p:cNvSpPr>
            <p:nvPr/>
          </p:nvSpPr>
          <p:spPr bwMode="auto">
            <a:xfrm>
              <a:off x="1959" y="2508"/>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7" name="Group 102">
              <a:extLst>
                <a:ext uri="{FF2B5EF4-FFF2-40B4-BE49-F238E27FC236}">
                  <a16:creationId xmlns:a16="http://schemas.microsoft.com/office/drawing/2014/main" id="{1B7DB5FC-3FB4-4912-94C0-B29464D8FAB7}"/>
                </a:ext>
              </a:extLst>
            </p:cNvPr>
            <p:cNvGrpSpPr>
              <a:grpSpLocks/>
            </p:cNvGrpSpPr>
            <p:nvPr/>
          </p:nvGrpSpPr>
          <p:grpSpPr bwMode="auto">
            <a:xfrm>
              <a:off x="2045" y="2503"/>
              <a:ext cx="91" cy="26"/>
              <a:chOff x="2045" y="2503"/>
              <a:chExt cx="91" cy="26"/>
            </a:xfrm>
          </p:grpSpPr>
          <p:sp>
            <p:nvSpPr>
              <p:cNvPr id="112" name="AutoShape 103">
                <a:extLst>
                  <a:ext uri="{FF2B5EF4-FFF2-40B4-BE49-F238E27FC236}">
                    <a16:creationId xmlns:a16="http://schemas.microsoft.com/office/drawing/2014/main" id="{B8F3DAA8-C466-4418-91F8-16F839DB287A}"/>
                  </a:ext>
                </a:extLst>
              </p:cNvPr>
              <p:cNvSpPr>
                <a:spLocks noChangeArrowheads="1"/>
              </p:cNvSpPr>
              <p:nvPr/>
            </p:nvSpPr>
            <p:spPr bwMode="auto">
              <a:xfrm>
                <a:off x="2045" y="2503"/>
                <a:ext cx="91" cy="26"/>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3" name="AutoShape 104">
                <a:extLst>
                  <a:ext uri="{FF2B5EF4-FFF2-40B4-BE49-F238E27FC236}">
                    <a16:creationId xmlns:a16="http://schemas.microsoft.com/office/drawing/2014/main" id="{911284B3-14C3-42BE-A925-59DACB8BF71F}"/>
                  </a:ext>
                </a:extLst>
              </p:cNvPr>
              <p:cNvSpPr>
                <a:spLocks noChangeArrowheads="1"/>
              </p:cNvSpPr>
              <p:nvPr/>
            </p:nvSpPr>
            <p:spPr bwMode="auto">
              <a:xfrm>
                <a:off x="2046" y="2506"/>
                <a:ext cx="87" cy="20"/>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8" name="Rectangle 105">
              <a:extLst>
                <a:ext uri="{FF2B5EF4-FFF2-40B4-BE49-F238E27FC236}">
                  <a16:creationId xmlns:a16="http://schemas.microsoft.com/office/drawing/2014/main" id="{23CD3292-0E75-4E70-B87B-A1ABA56C17FA}"/>
                </a:ext>
              </a:extLst>
            </p:cNvPr>
            <p:cNvSpPr>
              <a:spLocks noChangeArrowheads="1"/>
            </p:cNvSpPr>
            <p:nvPr/>
          </p:nvSpPr>
          <p:spPr bwMode="auto">
            <a:xfrm>
              <a:off x="1961" y="2568"/>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9" name="Group 106">
              <a:extLst>
                <a:ext uri="{FF2B5EF4-FFF2-40B4-BE49-F238E27FC236}">
                  <a16:creationId xmlns:a16="http://schemas.microsoft.com/office/drawing/2014/main" id="{85FBB278-484E-4E7F-A340-76565A10FDE3}"/>
                </a:ext>
              </a:extLst>
            </p:cNvPr>
            <p:cNvGrpSpPr>
              <a:grpSpLocks/>
            </p:cNvGrpSpPr>
            <p:nvPr/>
          </p:nvGrpSpPr>
          <p:grpSpPr bwMode="auto">
            <a:xfrm>
              <a:off x="2044" y="2564"/>
              <a:ext cx="91" cy="24"/>
              <a:chOff x="2044" y="2564"/>
              <a:chExt cx="91" cy="24"/>
            </a:xfrm>
          </p:grpSpPr>
          <p:sp>
            <p:nvSpPr>
              <p:cNvPr id="110" name="AutoShape 107">
                <a:extLst>
                  <a:ext uri="{FF2B5EF4-FFF2-40B4-BE49-F238E27FC236}">
                    <a16:creationId xmlns:a16="http://schemas.microsoft.com/office/drawing/2014/main" id="{BD912004-36B9-4A68-B46F-EF335C51BFEB}"/>
                  </a:ext>
                </a:extLst>
              </p:cNvPr>
              <p:cNvSpPr>
                <a:spLocks noChangeArrowheads="1"/>
              </p:cNvSpPr>
              <p:nvPr/>
            </p:nvSpPr>
            <p:spPr bwMode="auto">
              <a:xfrm>
                <a:off x="2044" y="2564"/>
                <a:ext cx="91" cy="24"/>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1" name="AutoShape 108">
                <a:extLst>
                  <a:ext uri="{FF2B5EF4-FFF2-40B4-BE49-F238E27FC236}">
                    <a16:creationId xmlns:a16="http://schemas.microsoft.com/office/drawing/2014/main" id="{6D6C2B18-973E-470B-B588-F0BDC48CC838}"/>
                  </a:ext>
                </a:extLst>
              </p:cNvPr>
              <p:cNvSpPr>
                <a:spLocks noChangeArrowheads="1"/>
              </p:cNvSpPr>
              <p:nvPr/>
            </p:nvSpPr>
            <p:spPr bwMode="auto">
              <a:xfrm>
                <a:off x="2046" y="2566"/>
                <a:ext cx="87" cy="15"/>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0" name="Rectangle 109">
              <a:extLst>
                <a:ext uri="{FF2B5EF4-FFF2-40B4-BE49-F238E27FC236}">
                  <a16:creationId xmlns:a16="http://schemas.microsoft.com/office/drawing/2014/main" id="{114FB2AC-C6C2-45F1-A227-DAAAA2CD145A}"/>
                </a:ext>
              </a:extLst>
            </p:cNvPr>
            <p:cNvSpPr>
              <a:spLocks noChangeArrowheads="1"/>
            </p:cNvSpPr>
            <p:nvPr/>
          </p:nvSpPr>
          <p:spPr bwMode="auto">
            <a:xfrm>
              <a:off x="1960" y="2631"/>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1" name="Rectangle 110">
              <a:extLst>
                <a:ext uri="{FF2B5EF4-FFF2-40B4-BE49-F238E27FC236}">
                  <a16:creationId xmlns:a16="http://schemas.microsoft.com/office/drawing/2014/main" id="{C2A83F6F-6A36-49ED-850F-9AE3BFE4D374}"/>
                </a:ext>
              </a:extLst>
            </p:cNvPr>
            <p:cNvSpPr>
              <a:spLocks noChangeArrowheads="1"/>
            </p:cNvSpPr>
            <p:nvPr/>
          </p:nvSpPr>
          <p:spPr bwMode="auto">
            <a:xfrm>
              <a:off x="1962" y="2686"/>
              <a:ext cx="93"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2" name="Group 111">
              <a:extLst>
                <a:ext uri="{FF2B5EF4-FFF2-40B4-BE49-F238E27FC236}">
                  <a16:creationId xmlns:a16="http://schemas.microsoft.com/office/drawing/2014/main" id="{858202D6-CE94-46CC-8D21-A37E891B7EA1}"/>
                </a:ext>
              </a:extLst>
            </p:cNvPr>
            <p:cNvGrpSpPr>
              <a:grpSpLocks/>
            </p:cNvGrpSpPr>
            <p:nvPr/>
          </p:nvGrpSpPr>
          <p:grpSpPr bwMode="auto">
            <a:xfrm>
              <a:off x="2042" y="2681"/>
              <a:ext cx="91" cy="27"/>
              <a:chOff x="2042" y="2681"/>
              <a:chExt cx="91" cy="27"/>
            </a:xfrm>
          </p:grpSpPr>
          <p:sp>
            <p:nvSpPr>
              <p:cNvPr id="108" name="AutoShape 112">
                <a:extLst>
                  <a:ext uri="{FF2B5EF4-FFF2-40B4-BE49-F238E27FC236}">
                    <a16:creationId xmlns:a16="http://schemas.microsoft.com/office/drawing/2014/main" id="{C9DD2347-1557-4591-8004-42230A1CDD0E}"/>
                  </a:ext>
                </a:extLst>
              </p:cNvPr>
              <p:cNvSpPr>
                <a:spLocks noChangeArrowheads="1"/>
              </p:cNvSpPr>
              <p:nvPr/>
            </p:nvSpPr>
            <p:spPr bwMode="auto">
              <a:xfrm>
                <a:off x="2042" y="2681"/>
                <a:ext cx="91" cy="27"/>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9" name="AutoShape 113">
                <a:extLst>
                  <a:ext uri="{FF2B5EF4-FFF2-40B4-BE49-F238E27FC236}">
                    <a16:creationId xmlns:a16="http://schemas.microsoft.com/office/drawing/2014/main" id="{597DA84B-75EB-4FF8-B0C9-30231D23C023}"/>
                  </a:ext>
                </a:extLst>
              </p:cNvPr>
              <p:cNvSpPr>
                <a:spLocks noChangeArrowheads="1"/>
              </p:cNvSpPr>
              <p:nvPr/>
            </p:nvSpPr>
            <p:spPr bwMode="auto">
              <a:xfrm>
                <a:off x="2044" y="2684"/>
                <a:ext cx="87" cy="21"/>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3" name="Freeform 114">
              <a:extLst>
                <a:ext uri="{FF2B5EF4-FFF2-40B4-BE49-F238E27FC236}">
                  <a16:creationId xmlns:a16="http://schemas.microsoft.com/office/drawing/2014/main" id="{D42C2007-E669-4647-9392-CE6DFD20B099}"/>
                </a:ext>
              </a:extLst>
            </p:cNvPr>
            <p:cNvSpPr>
              <a:spLocks noChangeArrowheads="1"/>
            </p:cNvSpPr>
            <p:nvPr/>
          </p:nvSpPr>
          <p:spPr bwMode="auto">
            <a:xfrm>
              <a:off x="2130" y="2630"/>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4" name="Group 115">
              <a:extLst>
                <a:ext uri="{FF2B5EF4-FFF2-40B4-BE49-F238E27FC236}">
                  <a16:creationId xmlns:a16="http://schemas.microsoft.com/office/drawing/2014/main" id="{7D9EFEFA-C7A5-4AEE-9864-DC274E67CCE8}"/>
                </a:ext>
              </a:extLst>
            </p:cNvPr>
            <p:cNvGrpSpPr>
              <a:grpSpLocks/>
            </p:cNvGrpSpPr>
            <p:nvPr/>
          </p:nvGrpSpPr>
          <p:grpSpPr bwMode="auto">
            <a:xfrm>
              <a:off x="2043" y="2625"/>
              <a:ext cx="91" cy="25"/>
              <a:chOff x="2043" y="2625"/>
              <a:chExt cx="91" cy="25"/>
            </a:xfrm>
          </p:grpSpPr>
          <p:sp>
            <p:nvSpPr>
              <p:cNvPr id="106" name="AutoShape 116">
                <a:extLst>
                  <a:ext uri="{FF2B5EF4-FFF2-40B4-BE49-F238E27FC236}">
                    <a16:creationId xmlns:a16="http://schemas.microsoft.com/office/drawing/2014/main" id="{3DD85914-1FD8-4804-89B9-D3801E456156}"/>
                  </a:ext>
                </a:extLst>
              </p:cNvPr>
              <p:cNvSpPr>
                <a:spLocks noChangeArrowheads="1"/>
              </p:cNvSpPr>
              <p:nvPr/>
            </p:nvSpPr>
            <p:spPr bwMode="auto">
              <a:xfrm>
                <a:off x="2043" y="2625"/>
                <a:ext cx="91" cy="25"/>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AutoShape 117">
                <a:extLst>
                  <a:ext uri="{FF2B5EF4-FFF2-40B4-BE49-F238E27FC236}">
                    <a16:creationId xmlns:a16="http://schemas.microsoft.com/office/drawing/2014/main" id="{17A607B8-94AD-47B0-BAA0-952CACFF106E}"/>
                  </a:ext>
                </a:extLst>
              </p:cNvPr>
              <p:cNvSpPr>
                <a:spLocks noChangeArrowheads="1"/>
              </p:cNvSpPr>
              <p:nvPr/>
            </p:nvSpPr>
            <p:spPr bwMode="auto">
              <a:xfrm>
                <a:off x="2045" y="2628"/>
                <a:ext cx="87" cy="19"/>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5" name="Rectangle 118">
              <a:extLst>
                <a:ext uri="{FF2B5EF4-FFF2-40B4-BE49-F238E27FC236}">
                  <a16:creationId xmlns:a16="http://schemas.microsoft.com/office/drawing/2014/main" id="{CB8DD752-7C75-44FE-82E2-F025478A1490}"/>
                </a:ext>
              </a:extLst>
            </p:cNvPr>
            <p:cNvSpPr>
              <a:spLocks noChangeArrowheads="1"/>
            </p:cNvSpPr>
            <p:nvPr/>
          </p:nvSpPr>
          <p:spPr bwMode="auto">
            <a:xfrm>
              <a:off x="2124" y="2459"/>
              <a:ext cx="10" cy="423"/>
            </a:xfrm>
            <a:prstGeom prst="rect">
              <a:avLst/>
            </a:prstGeom>
            <a:gradFill rotWithShape="0">
              <a:gsLst>
                <a:gs pos="0">
                  <a:srgbClr val="333333"/>
                </a:gs>
                <a:gs pos="50000">
                  <a:srgbClr val="DDDDDD"/>
                </a:gs>
                <a:gs pos="100000">
                  <a:srgbClr val="333333"/>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6" name="Freeform 119">
              <a:extLst>
                <a:ext uri="{FF2B5EF4-FFF2-40B4-BE49-F238E27FC236}">
                  <a16:creationId xmlns:a16="http://schemas.microsoft.com/office/drawing/2014/main" id="{C71A6069-A436-4D7D-ADBD-ACCFA099ED7F}"/>
                </a:ext>
              </a:extLst>
            </p:cNvPr>
            <p:cNvSpPr>
              <a:spLocks noChangeArrowheads="1"/>
            </p:cNvSpPr>
            <p:nvPr/>
          </p:nvSpPr>
          <p:spPr bwMode="auto">
            <a:xfrm>
              <a:off x="2134" y="2566"/>
              <a:ext cx="37" cy="38"/>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7" name="Freeform 120">
              <a:extLst>
                <a:ext uri="{FF2B5EF4-FFF2-40B4-BE49-F238E27FC236}">
                  <a16:creationId xmlns:a16="http://schemas.microsoft.com/office/drawing/2014/main" id="{4DE759EA-278E-42BA-895C-7F855A562EB2}"/>
                </a:ext>
              </a:extLst>
            </p:cNvPr>
            <p:cNvSpPr>
              <a:spLocks noChangeArrowheads="1"/>
            </p:cNvSpPr>
            <p:nvPr/>
          </p:nvSpPr>
          <p:spPr bwMode="auto">
            <a:xfrm>
              <a:off x="2134" y="2506"/>
              <a:ext cx="38" cy="43"/>
            </a:xfrm>
            <a:custGeom>
              <a:avLst/>
              <a:gdLst>
                <a:gd name="G0" fmla="+- 1 0 0"/>
                <a:gd name="G1" fmla="+- 1 0 0"/>
                <a:gd name="G2" fmla="+- 1 0 0"/>
                <a:gd name="G3" fmla="+- 1 0 0"/>
                <a:gd name="G4" fmla="+- 1 0 0"/>
                <a:gd name="G5" fmla="+- 1 0 0"/>
                <a:gd name="G6" fmla="+- 1 0 0"/>
                <a:gd name="G7" fmla="+- 1 0 0"/>
                <a:gd name="G8" fmla="+- 1 0 0"/>
                <a:gd name="G9" fmla="*/ 1 35987 45568"/>
                <a:gd name="G10" fmla="*/ 1 35987 55552"/>
                <a:gd name="G11" fmla="*/ G10 1 180"/>
                <a:gd name="G12" fmla="*/ G9 1 G11"/>
                <a:gd name="G13" fmla="*/ 1 35987 45568"/>
                <a:gd name="G14" fmla="*/ 1 35987 55552"/>
                <a:gd name="G15" fmla="*/ G14 1 180"/>
                <a:gd name="G16" fmla="*/ G13 1 G15"/>
                <a:gd name="G17" fmla="+- 17 0 0"/>
                <a:gd name="G18" fmla="+- 1 0 0"/>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8" name="Oval 121">
              <a:extLst>
                <a:ext uri="{FF2B5EF4-FFF2-40B4-BE49-F238E27FC236}">
                  <a16:creationId xmlns:a16="http://schemas.microsoft.com/office/drawing/2014/main" id="{1C3E090F-A9B4-4331-A1A3-7237AD60FDA6}"/>
                </a:ext>
              </a:extLst>
            </p:cNvPr>
            <p:cNvSpPr>
              <a:spLocks noChangeArrowheads="1"/>
            </p:cNvSpPr>
            <p:nvPr/>
          </p:nvSpPr>
          <p:spPr bwMode="auto">
            <a:xfrm>
              <a:off x="2166" y="2863"/>
              <a:ext cx="7" cy="17"/>
            </a:xfrm>
            <a:prstGeom prst="ellipse">
              <a:avLst/>
            </a:pr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Freeform 122">
              <a:extLst>
                <a:ext uri="{FF2B5EF4-FFF2-40B4-BE49-F238E27FC236}">
                  <a16:creationId xmlns:a16="http://schemas.microsoft.com/office/drawing/2014/main" id="{807A5465-3D3E-4D17-9CA8-BAE72E274CE0}"/>
                </a:ext>
              </a:extLst>
            </p:cNvPr>
            <p:cNvSpPr>
              <a:spLocks noChangeArrowheads="1"/>
            </p:cNvSpPr>
            <p:nvPr/>
          </p:nvSpPr>
          <p:spPr bwMode="auto">
            <a:xfrm>
              <a:off x="2132" y="2864"/>
              <a:ext cx="38" cy="36"/>
            </a:xfrm>
            <a:custGeom>
              <a:avLst/>
              <a:gdLst>
                <a:gd name="G0" fmla="+- 106 0 0"/>
                <a:gd name="G1" fmla="+- 120 0 0"/>
                <a:gd name="G2" fmla="+- 1 0 0"/>
                <a:gd name="G3" fmla="+- 1 0 0"/>
                <a:gd name="G4" fmla="+- 106 0 0"/>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0" name="AutoShape 123">
              <a:extLst>
                <a:ext uri="{FF2B5EF4-FFF2-40B4-BE49-F238E27FC236}">
                  <a16:creationId xmlns:a16="http://schemas.microsoft.com/office/drawing/2014/main" id="{E4ACDCA0-C72C-4642-8D8A-D585E4268B9F}"/>
                </a:ext>
              </a:extLst>
            </p:cNvPr>
            <p:cNvSpPr>
              <a:spLocks noChangeArrowheads="1"/>
            </p:cNvSpPr>
            <p:nvPr/>
          </p:nvSpPr>
          <p:spPr bwMode="auto">
            <a:xfrm>
              <a:off x="1948" y="2876"/>
              <a:ext cx="189" cy="26"/>
            </a:xfrm>
            <a:prstGeom prst="roundRect">
              <a:avLst>
                <a:gd name="adj" fmla="val 50000"/>
              </a:avLst>
            </a:prstGeom>
            <a:solidFill>
              <a:srgbClr val="DDDDDD"/>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1" name="AutoShape 124">
              <a:extLst>
                <a:ext uri="{FF2B5EF4-FFF2-40B4-BE49-F238E27FC236}">
                  <a16:creationId xmlns:a16="http://schemas.microsoft.com/office/drawing/2014/main" id="{742F4BE0-1716-49EC-88AD-2B933B9B92C9}"/>
                </a:ext>
              </a:extLst>
            </p:cNvPr>
            <p:cNvSpPr>
              <a:spLocks noChangeArrowheads="1"/>
            </p:cNvSpPr>
            <p:nvPr/>
          </p:nvSpPr>
          <p:spPr bwMode="auto">
            <a:xfrm>
              <a:off x="1958" y="2882"/>
              <a:ext cx="169" cy="14"/>
            </a:xfrm>
            <a:prstGeom prst="roundRect">
              <a:avLst>
                <a:gd name="adj" fmla="val 50000"/>
              </a:avLst>
            </a:prstGeom>
            <a:gradFill rotWithShape="0">
              <a:gsLst>
                <a:gs pos="0">
                  <a:srgbClr val="000000"/>
                </a:gs>
                <a:gs pos="100000">
                  <a:srgbClr val="808080"/>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2" name="Oval 125">
              <a:extLst>
                <a:ext uri="{FF2B5EF4-FFF2-40B4-BE49-F238E27FC236}">
                  <a16:creationId xmlns:a16="http://schemas.microsoft.com/office/drawing/2014/main" id="{42ABF1D7-0750-4AD1-8E15-D05909D80DB1}"/>
                </a:ext>
              </a:extLst>
            </p:cNvPr>
            <p:cNvSpPr>
              <a:spLocks noChangeArrowheads="1"/>
            </p:cNvSpPr>
            <p:nvPr/>
          </p:nvSpPr>
          <p:spPr bwMode="auto">
            <a:xfrm>
              <a:off x="1975" y="2821"/>
              <a:ext cx="24" cy="26"/>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3" name="Oval 126">
              <a:extLst>
                <a:ext uri="{FF2B5EF4-FFF2-40B4-BE49-F238E27FC236}">
                  <a16:creationId xmlns:a16="http://schemas.microsoft.com/office/drawing/2014/main" id="{40DCB184-555C-4EC4-8C7F-84888915C4D6}"/>
                </a:ext>
              </a:extLst>
            </p:cNvPr>
            <p:cNvSpPr>
              <a:spLocks noChangeArrowheads="1"/>
            </p:cNvSpPr>
            <p:nvPr/>
          </p:nvSpPr>
          <p:spPr bwMode="auto">
            <a:xfrm>
              <a:off x="2003" y="2821"/>
              <a:ext cx="24" cy="26"/>
            </a:xfrm>
            <a:prstGeom prst="ellipse">
              <a:avLst/>
            </a:pr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4" name="Oval 127">
              <a:extLst>
                <a:ext uri="{FF2B5EF4-FFF2-40B4-BE49-F238E27FC236}">
                  <a16:creationId xmlns:a16="http://schemas.microsoft.com/office/drawing/2014/main" id="{C76E3518-9A6B-4291-9DFA-ED5363F0FFFB}"/>
                </a:ext>
              </a:extLst>
            </p:cNvPr>
            <p:cNvSpPr>
              <a:spLocks noChangeArrowheads="1"/>
            </p:cNvSpPr>
            <p:nvPr/>
          </p:nvSpPr>
          <p:spPr bwMode="auto">
            <a:xfrm>
              <a:off x="2031" y="2821"/>
              <a:ext cx="24" cy="25"/>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5" name="Rectangle 128">
              <a:extLst>
                <a:ext uri="{FF2B5EF4-FFF2-40B4-BE49-F238E27FC236}">
                  <a16:creationId xmlns:a16="http://schemas.microsoft.com/office/drawing/2014/main" id="{E81CB25D-BE19-4480-8359-7E29F405BBB5}"/>
                </a:ext>
              </a:extLst>
            </p:cNvPr>
            <p:cNvSpPr>
              <a:spLocks noChangeArrowheads="1"/>
            </p:cNvSpPr>
            <p:nvPr/>
          </p:nvSpPr>
          <p:spPr bwMode="auto">
            <a:xfrm>
              <a:off x="2094" y="2720"/>
              <a:ext cx="13" cy="140"/>
            </a:xfrm>
            <a:prstGeom prst="rect">
              <a:avLst/>
            </a:prstGeom>
            <a:solidFill>
              <a:srgbClr val="29292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4" name="Text Box 5">
            <a:extLst>
              <a:ext uri="{FF2B5EF4-FFF2-40B4-BE49-F238E27FC236}">
                <a16:creationId xmlns:a16="http://schemas.microsoft.com/office/drawing/2014/main" id="{F1A422D1-E394-4CE0-9C59-10014DAE09B9}"/>
              </a:ext>
            </a:extLst>
          </p:cNvPr>
          <p:cNvSpPr txBox="1">
            <a:spLocks noChangeArrowheads="1"/>
          </p:cNvSpPr>
          <p:nvPr/>
        </p:nvSpPr>
        <p:spPr bwMode="auto">
          <a:xfrm>
            <a:off x="4741290" y="1779891"/>
            <a:ext cx="334645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3038" indent="-17145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1pPr>
            <a:lvl2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2pPr>
            <a:lvl3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3pPr>
            <a:lvl4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4pPr>
            <a:lvl5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9pPr>
          </a:lstStyle>
          <a:p>
            <a:pPr marL="172720">
              <a:lnSpc>
                <a:spcPct val="85000"/>
              </a:lnSpc>
              <a:spcBef>
                <a:spcPts val="500"/>
              </a:spcBef>
              <a:defRPr/>
            </a:pP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 </a:t>
            </a:r>
            <a:r>
              <a:rPr lang="en-US" altLang="en-US" sz="1800" b="1" dirty="0" err="1">
                <a:latin typeface="Times New Roman" panose="02020603050405020304" pitchFamily="18" charset="0"/>
                <a:ea typeface="+mn-ea"/>
                <a:cs typeface="Times New Roman" panose="02020603050405020304" pitchFamily="18" charset="0"/>
              </a:rPr>
              <a:t>serverSocket</a:t>
            </a:r>
            <a:r>
              <a:rPr lang="en-US" altLang="en-US" sz="1800" b="1" dirty="0">
                <a:latin typeface="Times New Roman" panose="02020603050405020304" pitchFamily="18" charset="0"/>
                <a:ea typeface="+mn-ea"/>
                <a:cs typeface="Times New Roman" panose="02020603050405020304" pitchFamily="18" charset="0"/>
              </a:rPr>
              <a:t> = new </a:t>
            </a: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a:t>
            </a:r>
            <a:r>
              <a:rPr lang="en-US" altLang="en-US" sz="1800" b="1" dirty="0">
                <a:solidFill>
                  <a:srgbClr val="CC0000"/>
                </a:solidFill>
                <a:latin typeface="Times New Roman" panose="02020603050405020304" pitchFamily="18" charset="0"/>
                <a:ea typeface="+mn-ea"/>
                <a:cs typeface="Times New Roman" panose="02020603050405020304" pitchFamily="18" charset="0"/>
              </a:rPr>
              <a:t>6428)</a:t>
            </a:r>
            <a:r>
              <a:rPr lang="en-US" altLang="en-US" sz="1800" b="1" dirty="0">
                <a:latin typeface="Times New Roman" panose="02020603050405020304" pitchFamily="18" charset="0"/>
                <a:ea typeface="+mn-ea"/>
                <a:cs typeface="Times New Roman" panose="02020603050405020304" pitchFamily="18" charset="0"/>
              </a:rPr>
              <a:t>;</a:t>
            </a:r>
          </a:p>
        </p:txBody>
      </p:sp>
      <p:sp>
        <p:nvSpPr>
          <p:cNvPr id="115" name="Rectangle 61">
            <a:extLst>
              <a:ext uri="{FF2B5EF4-FFF2-40B4-BE49-F238E27FC236}">
                <a16:creationId xmlns:a16="http://schemas.microsoft.com/office/drawing/2014/main" id="{AE01E66B-011B-4CAA-89BF-B1DD129CEF27}"/>
              </a:ext>
            </a:extLst>
          </p:cNvPr>
          <p:cNvSpPr>
            <a:spLocks noChangeArrowheads="1"/>
          </p:cNvSpPr>
          <p:nvPr/>
        </p:nvSpPr>
        <p:spPr bwMode="auto">
          <a:xfrm>
            <a:off x="1040280" y="2131794"/>
            <a:ext cx="3430588"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15888" indent="-1143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1pPr>
            <a:lvl2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2pPr>
            <a:lvl3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3pPr>
            <a:lvl4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4pPr>
            <a:lvl5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9pPr>
          </a:lstStyle>
          <a:p>
            <a:pPr marL="115570">
              <a:lnSpc>
                <a:spcPct val="85000"/>
              </a:lnSpc>
              <a:spcBef>
                <a:spcPts val="450"/>
              </a:spcBef>
              <a:buSzPct val="65000"/>
              <a:defRPr/>
            </a:pPr>
            <a:r>
              <a:rPr lang="en-US" altLang="en-US" sz="1800" b="1" dirty="0">
                <a:latin typeface="Times New Roman" panose="02020603050405020304" pitchFamily="18" charset="0"/>
                <a:ea typeface="+mn-ea"/>
                <a:cs typeface="Times New Roman" panose="02020603050405020304" pitchFamily="18" charset="0"/>
              </a:rPr>
              <a:t>DatagramSocket的mySocket2 = new DatagramSocket（</a:t>
            </a:r>
            <a:r>
              <a:rPr lang="en-US" altLang="en-US" sz="1800" b="1" dirty="0">
                <a:solidFill>
                  <a:srgbClr val="CC0000"/>
                </a:solidFill>
                <a:latin typeface="Times New Roman" panose="02020603050405020304" pitchFamily="18" charset="0"/>
                <a:ea typeface="+mn-ea"/>
                <a:cs typeface="Times New Roman" panose="02020603050405020304" pitchFamily="18" charset="0"/>
              </a:rPr>
              <a:t>9157</a:t>
            </a:r>
            <a:r>
              <a:rPr lang="en-US" altLang="en-US" sz="1800" b="1" dirty="0">
                <a:latin typeface="Times New Roman" panose="02020603050405020304" pitchFamily="18" charset="0"/>
                <a:ea typeface="+mn-ea"/>
                <a:cs typeface="Times New Roman" panose="02020603050405020304" pitchFamily="18" charset="0"/>
              </a:rPr>
              <a:t>）;</a:t>
            </a:r>
            <a:endParaRPr lang="zh-CN" altLang="en-US" sz="1800" dirty="0">
              <a:latin typeface="Times New Roman" panose="02020603050405020304" pitchFamily="18" charset="0"/>
              <a:ea typeface="+mn-ea"/>
              <a:cs typeface="Times New Roman" panose="02020603050405020304" pitchFamily="18" charset="0"/>
            </a:endParaRPr>
          </a:p>
          <a:p>
            <a:pPr marL="115570">
              <a:lnSpc>
                <a:spcPct val="85000"/>
              </a:lnSpc>
              <a:spcBef>
                <a:spcPts val="450"/>
              </a:spcBef>
              <a:buSzPct val="65000"/>
              <a:defRPr/>
            </a:pPr>
            <a:endParaRPr lang="en-US" altLang="en-US" sz="1800" b="1" dirty="0">
              <a:latin typeface="Times New Roman" panose="02020603050405020304" pitchFamily="18" charset="0"/>
              <a:ea typeface="+mn-ea"/>
              <a:cs typeface="Times New Roman" panose="02020603050405020304" pitchFamily="18" charset="0"/>
            </a:endParaRPr>
          </a:p>
        </p:txBody>
      </p:sp>
      <p:sp>
        <p:nvSpPr>
          <p:cNvPr id="116" name="Rectangle 60">
            <a:extLst>
              <a:ext uri="{FF2B5EF4-FFF2-40B4-BE49-F238E27FC236}">
                <a16:creationId xmlns:a16="http://schemas.microsoft.com/office/drawing/2014/main" id="{13C16347-7671-4F37-87BB-4A4E2872F4F8}"/>
              </a:ext>
            </a:extLst>
          </p:cNvPr>
          <p:cNvSpPr>
            <a:spLocks noChangeArrowheads="1"/>
          </p:cNvSpPr>
          <p:nvPr/>
        </p:nvSpPr>
        <p:spPr bwMode="auto">
          <a:xfrm>
            <a:off x="8587896" y="2033891"/>
            <a:ext cx="3514725"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15888" indent="-1143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1pPr>
            <a:lvl2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2pPr>
            <a:lvl3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3pPr>
            <a:lvl4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4pPr>
            <a:lvl5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9pPr>
          </a:lstStyle>
          <a:p>
            <a:pPr marL="115570">
              <a:lnSpc>
                <a:spcPct val="85000"/>
              </a:lnSpc>
              <a:spcBef>
                <a:spcPts val="450"/>
              </a:spcBef>
              <a:buSzPct val="65000"/>
              <a:defRPr/>
            </a:pP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 mySocket1 = new DatagramSocket（</a:t>
            </a:r>
            <a:r>
              <a:rPr lang="en-US" altLang="en-US" sz="1800" b="1" dirty="0">
                <a:solidFill>
                  <a:srgbClr val="CC0000"/>
                </a:solidFill>
                <a:latin typeface="Times New Roman" panose="02020603050405020304" pitchFamily="18" charset="0"/>
                <a:ea typeface="+mn-ea"/>
                <a:cs typeface="Times New Roman" panose="02020603050405020304" pitchFamily="18" charset="0"/>
              </a:rPr>
              <a:t>5775</a:t>
            </a:r>
            <a:r>
              <a:rPr lang="en-US" altLang="en-US" sz="1800" b="1" dirty="0">
                <a:latin typeface="Times New Roman" panose="02020603050405020304" pitchFamily="18" charset="0"/>
                <a:ea typeface="+mn-ea"/>
                <a:cs typeface="Times New Roman" panose="02020603050405020304" pitchFamily="18" charset="0"/>
              </a:rPr>
              <a:t>）;</a:t>
            </a:r>
            <a:endParaRPr lang="zh-CN" sz="1800" dirty="0">
              <a:latin typeface="Times New Roman" panose="02020603050405020304" pitchFamily="18" charset="0"/>
              <a:ea typeface="+mn-ea"/>
              <a:cs typeface="Times New Roman" panose="02020603050405020304" pitchFamily="18" charset="0"/>
            </a:endParaRPr>
          </a:p>
          <a:p>
            <a:pPr marL="115570">
              <a:lnSpc>
                <a:spcPct val="85000"/>
              </a:lnSpc>
              <a:spcBef>
                <a:spcPts val="450"/>
              </a:spcBef>
              <a:buSzPct val="65000"/>
              <a:defRPr/>
            </a:pPr>
            <a:endParaRPr lang="en-US" altLang="en-US" sz="1800" b="1" dirty="0">
              <a:latin typeface="Times New Roman" panose="02020603050405020304" pitchFamily="18" charset="0"/>
              <a:ea typeface="+mn-ea"/>
              <a:cs typeface="Times New Roman" panose="02020603050405020304" pitchFamily="18" charset="0"/>
            </a:endParaRPr>
          </a:p>
        </p:txBody>
      </p:sp>
      <p:grpSp>
        <p:nvGrpSpPr>
          <p:cNvPr id="117" name="Group 74">
            <a:extLst>
              <a:ext uri="{FF2B5EF4-FFF2-40B4-BE49-F238E27FC236}">
                <a16:creationId xmlns:a16="http://schemas.microsoft.com/office/drawing/2014/main" id="{90D70DC6-43A1-4607-8513-563C808411F3}"/>
              </a:ext>
            </a:extLst>
          </p:cNvPr>
          <p:cNvGrpSpPr>
            <a:grpSpLocks/>
          </p:cNvGrpSpPr>
          <p:nvPr/>
        </p:nvGrpSpPr>
        <p:grpSpPr bwMode="auto">
          <a:xfrm>
            <a:off x="2912535" y="5799373"/>
            <a:ext cx="1504950" cy="658812"/>
            <a:chOff x="799" y="3632"/>
            <a:chExt cx="948" cy="415"/>
          </a:xfrm>
        </p:grpSpPr>
        <p:sp>
          <p:nvSpPr>
            <p:cNvPr id="118" name="Rectangle 75">
              <a:extLst>
                <a:ext uri="{FF2B5EF4-FFF2-40B4-BE49-F238E27FC236}">
                  <a16:creationId xmlns:a16="http://schemas.microsoft.com/office/drawing/2014/main" id="{1AC2082B-664D-4112-948C-3B816570CAEA}"/>
                </a:ext>
              </a:extLst>
            </p:cNvPr>
            <p:cNvSpPr>
              <a:spLocks noChangeArrowheads="1"/>
            </p:cNvSpPr>
            <p:nvPr/>
          </p:nvSpPr>
          <p:spPr bwMode="auto">
            <a:xfrm>
              <a:off x="947" y="3632"/>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9" name="Line 76">
              <a:extLst>
                <a:ext uri="{FF2B5EF4-FFF2-40B4-BE49-F238E27FC236}">
                  <a16:creationId xmlns:a16="http://schemas.microsoft.com/office/drawing/2014/main" id="{B1759918-107F-4B54-9D68-37F4C68E1CC4}"/>
                </a:ext>
              </a:extLst>
            </p:cNvPr>
            <p:cNvSpPr>
              <a:spLocks noChangeShapeType="1"/>
            </p:cNvSpPr>
            <p:nvPr/>
          </p:nvSpPr>
          <p:spPr bwMode="auto">
            <a:xfrm>
              <a:off x="1573" y="3705"/>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0" name="Text Box 77">
              <a:extLst>
                <a:ext uri="{FF2B5EF4-FFF2-40B4-BE49-F238E27FC236}">
                  <a16:creationId xmlns:a16="http://schemas.microsoft.com/office/drawing/2014/main" id="{6D0B8EE2-4AAD-4175-B2FF-0952373E420D}"/>
                </a:ext>
              </a:extLst>
            </p:cNvPr>
            <p:cNvSpPr txBox="1">
              <a:spLocks noChangeArrowheads="1"/>
            </p:cNvSpPr>
            <p:nvPr/>
          </p:nvSpPr>
          <p:spPr bwMode="auto">
            <a:xfrm>
              <a:off x="799" y="3757"/>
              <a:ext cx="90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dirty="0">
                  <a:latin typeface="Times New Roman" panose="02020603050405020304" pitchFamily="18" charset="0"/>
                  <a:ea typeface="+mn-ea"/>
                  <a:cs typeface="Times New Roman" panose="02020603050405020304" pitchFamily="18" charset="0"/>
                </a:rPr>
                <a:t>源端口：9157</a:t>
              </a:r>
            </a:p>
            <a:p>
              <a:pPr algn="r">
                <a:lnSpc>
                  <a:spcPct val="85000"/>
                </a:lnSpc>
                <a:defRPr/>
              </a:pPr>
              <a:r>
                <a:rPr lang="en-US" altLang="en-US" sz="1400" dirty="0">
                  <a:latin typeface="Times New Roman" panose="02020603050405020304" pitchFamily="18" charset="0"/>
                  <a:ea typeface="+mn-ea"/>
                  <a:cs typeface="Times New Roman" panose="02020603050405020304" pitchFamily="18" charset="0"/>
                </a:rPr>
                <a:t>目的端口：6428</a:t>
              </a:r>
            </a:p>
          </p:txBody>
        </p:sp>
      </p:grpSp>
      <p:grpSp>
        <p:nvGrpSpPr>
          <p:cNvPr id="121" name="Group 86">
            <a:extLst>
              <a:ext uri="{FF2B5EF4-FFF2-40B4-BE49-F238E27FC236}">
                <a16:creationId xmlns:a16="http://schemas.microsoft.com/office/drawing/2014/main" id="{95FBEDD8-230B-481D-9363-B041E8F33CFA}"/>
              </a:ext>
            </a:extLst>
          </p:cNvPr>
          <p:cNvGrpSpPr>
            <a:grpSpLocks/>
          </p:cNvGrpSpPr>
          <p:nvPr/>
        </p:nvGrpSpPr>
        <p:grpSpPr bwMode="auto">
          <a:xfrm>
            <a:off x="7448999" y="5735942"/>
            <a:ext cx="1373187" cy="658812"/>
            <a:chOff x="2957" y="3618"/>
            <a:chExt cx="865" cy="415"/>
          </a:xfrm>
        </p:grpSpPr>
        <p:sp>
          <p:nvSpPr>
            <p:cNvPr id="122" name="Rectangle 87">
              <a:extLst>
                <a:ext uri="{FF2B5EF4-FFF2-40B4-BE49-F238E27FC236}">
                  <a16:creationId xmlns:a16="http://schemas.microsoft.com/office/drawing/2014/main" id="{0083B1EB-DC6B-4A8E-97E0-3E766A1EF391}"/>
                </a:ext>
              </a:extLst>
            </p:cNvPr>
            <p:cNvSpPr>
              <a:spLocks noChangeArrowheads="1"/>
            </p:cNvSpPr>
            <p:nvPr/>
          </p:nvSpPr>
          <p:spPr bwMode="auto">
            <a:xfrm>
              <a:off x="3075" y="3618"/>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3" name="Line 88">
              <a:extLst>
                <a:ext uri="{FF2B5EF4-FFF2-40B4-BE49-F238E27FC236}">
                  <a16:creationId xmlns:a16="http://schemas.microsoft.com/office/drawing/2014/main" id="{D8CFEFE9-C4EF-4CFA-B57D-51714503AC90}"/>
                </a:ext>
              </a:extLst>
            </p:cNvPr>
            <p:cNvSpPr>
              <a:spLocks noChangeShapeType="1"/>
            </p:cNvSpPr>
            <p:nvPr/>
          </p:nvSpPr>
          <p:spPr bwMode="auto">
            <a:xfrm>
              <a:off x="2957" y="3705"/>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4" name="Text Box 89">
              <a:extLst>
                <a:ext uri="{FF2B5EF4-FFF2-40B4-BE49-F238E27FC236}">
                  <a16:creationId xmlns:a16="http://schemas.microsoft.com/office/drawing/2014/main" id="{6181D86C-0854-44CE-BD21-44CA57B99B34}"/>
                </a:ext>
              </a:extLst>
            </p:cNvPr>
            <p:cNvSpPr txBox="1">
              <a:spLocks noChangeArrowheads="1"/>
            </p:cNvSpPr>
            <p:nvPr/>
          </p:nvSpPr>
          <p:spPr bwMode="auto">
            <a:xfrm>
              <a:off x="3029" y="3743"/>
              <a:ext cx="79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err="1">
                  <a:latin typeface="Times New Roman" panose="02020603050405020304" pitchFamily="18" charset="0"/>
                  <a:ea typeface="+mn-ea"/>
                  <a:cs typeface="Times New Roman" panose="02020603050405020304" pitchFamily="18" charset="0"/>
                </a:rPr>
                <a:t>源端口</a:t>
              </a:r>
              <a:r>
                <a:rPr lang="en-US" altLang="en-US" sz="1400" dirty="0">
                  <a:latin typeface="Times New Roman" panose="02020603050405020304" pitchFamily="18" charset="0"/>
                  <a:ea typeface="+mn-ea"/>
                  <a:cs typeface="Times New Roman" panose="02020603050405020304" pitchFamily="18" charset="0"/>
                </a:rPr>
                <a:t>：？</a:t>
              </a:r>
            </a:p>
            <a:p>
              <a:pPr>
                <a:lnSpc>
                  <a:spcPct val="85000"/>
                </a:lnSpc>
                <a:defRPr/>
              </a:pPr>
              <a:r>
                <a:rPr lang="en-US" altLang="en-US" sz="1400" dirty="0" err="1">
                  <a:latin typeface="Times New Roman" panose="02020603050405020304" pitchFamily="18" charset="0"/>
                  <a:ea typeface="+mn-ea"/>
                  <a:cs typeface="Times New Roman" panose="02020603050405020304" pitchFamily="18" charset="0"/>
                </a:rPr>
                <a:t>目的端口</a:t>
              </a:r>
              <a:r>
                <a:rPr lang="en-US" altLang="en-US" sz="1400" dirty="0">
                  <a:latin typeface="Times New Roman" panose="02020603050405020304" pitchFamily="18" charset="0"/>
                  <a:ea typeface="+mn-ea"/>
                  <a:cs typeface="Times New Roman" panose="02020603050405020304" pitchFamily="18" charset="0"/>
                </a:rPr>
                <a:t>：？</a:t>
              </a:r>
            </a:p>
          </p:txBody>
        </p:sp>
      </p:grpSp>
      <p:grpSp>
        <p:nvGrpSpPr>
          <p:cNvPr id="125" name="Group 93">
            <a:extLst>
              <a:ext uri="{FF2B5EF4-FFF2-40B4-BE49-F238E27FC236}">
                <a16:creationId xmlns:a16="http://schemas.microsoft.com/office/drawing/2014/main" id="{DEE4219F-04FD-408B-BE04-2F60912C2368}"/>
              </a:ext>
            </a:extLst>
          </p:cNvPr>
          <p:cNvGrpSpPr>
            <a:grpSpLocks/>
          </p:cNvGrpSpPr>
          <p:nvPr/>
        </p:nvGrpSpPr>
        <p:grpSpPr bwMode="auto">
          <a:xfrm>
            <a:off x="1248012" y="4604545"/>
            <a:ext cx="709612" cy="668337"/>
            <a:chOff x="5209" y="2838"/>
            <a:chExt cx="447" cy="421"/>
          </a:xfrm>
        </p:grpSpPr>
        <p:pic>
          <p:nvPicPr>
            <p:cNvPr id="126" name="Picture 94">
              <a:extLst>
                <a:ext uri="{FF2B5EF4-FFF2-40B4-BE49-F238E27FC236}">
                  <a16:creationId xmlns:a16="http://schemas.microsoft.com/office/drawing/2014/main" id="{28454653-7351-410A-8C4F-3CE84F060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 y="2838"/>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7" name="Freeform 95">
              <a:extLst>
                <a:ext uri="{FF2B5EF4-FFF2-40B4-BE49-F238E27FC236}">
                  <a16:creationId xmlns:a16="http://schemas.microsoft.com/office/drawing/2014/main" id="{8076644F-36C9-4034-814D-A2B30E52182A}"/>
                </a:ext>
              </a:extLst>
            </p:cNvPr>
            <p:cNvSpPr>
              <a:spLocks noChangeArrowheads="1"/>
            </p:cNvSpPr>
            <p:nvPr/>
          </p:nvSpPr>
          <p:spPr bwMode="auto">
            <a:xfrm>
              <a:off x="5248" y="2878"/>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5770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8"/>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53"/>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1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35"/>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additive="repl">
                                        <p:cTn id="24" dur="1" fill="hold">
                                          <p:stCondLst>
                                            <p:cond delay="0"/>
                                          </p:stCondLst>
                                        </p:cTn>
                                        <p:tgtEl>
                                          <p:spTgt spid="58"/>
                                        </p:tgtEl>
                                        <p:attrNameLst>
                                          <p:attrName>style.visibility</p:attrName>
                                        </p:attrNameLst>
                                      </p:cBhvr>
                                      <p:to>
                                        <p:strVal val="visible"/>
                                      </p:to>
                                    </p:set>
                                    <p:animEffect transition="in" filter="wipe(up)">
                                      <p:cBhvr additive="repl">
                                        <p:cTn id="25" dur="500"/>
                                        <p:tgtEl>
                                          <p:spTgt spid="58"/>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additive="repl">
                                        <p:cTn id="28" dur="1" fill="hold">
                                          <p:stCondLst>
                                            <p:cond delay="0"/>
                                          </p:stCondLst>
                                        </p:cTn>
                                        <p:tgtEl>
                                          <p:spTgt spid="60"/>
                                        </p:tgtEl>
                                        <p:attrNameLst>
                                          <p:attrName>style.visibility</p:attrName>
                                        </p:attrNameLst>
                                      </p:cBhvr>
                                      <p:to>
                                        <p:strVal val="visible"/>
                                      </p:to>
                                    </p:set>
                                    <p:animEffect transition="in" filter="wipe(left)">
                                      <p:cBhvr additive="repl">
                                        <p:cTn id="29" dur="500"/>
                                        <p:tgtEl>
                                          <p:spTgt spid="60"/>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additive="repl">
                                        <p:cTn id="32" dur="1" fill="hold">
                                          <p:stCondLst>
                                            <p:cond delay="0"/>
                                          </p:stCondLst>
                                        </p:cTn>
                                        <p:tgtEl>
                                          <p:spTgt spid="59"/>
                                        </p:tgtEl>
                                        <p:attrNameLst>
                                          <p:attrName>style.visibility</p:attrName>
                                        </p:attrNameLst>
                                      </p:cBhvr>
                                      <p:to>
                                        <p:strVal val="visible"/>
                                      </p:to>
                                    </p:set>
                                    <p:animEffect transition="in" filter="wipe(down)">
                                      <p:cBhvr additive="repl">
                                        <p:cTn id="33" dur="500"/>
                                        <p:tgtEl>
                                          <p:spTgt spid="59"/>
                                        </p:tgtEl>
                                      </p:cBhvr>
                                    </p:animEffect>
                                  </p:childTnLst>
                                </p:cTn>
                              </p:par>
                              <p:par>
                                <p:cTn id="34" presetID="22" presetClass="entr" presetSubtype="8" fill="hold" nodeType="withEffect">
                                  <p:stCondLst>
                                    <p:cond delay="0"/>
                                  </p:stCondLst>
                                  <p:childTnLst>
                                    <p:set>
                                      <p:cBhvr additive="repl">
                                        <p:cTn id="35" dur="1" fill="hold">
                                          <p:stCondLst>
                                            <p:cond delay="0"/>
                                          </p:stCondLst>
                                        </p:cTn>
                                        <p:tgtEl>
                                          <p:spTgt spid="117"/>
                                        </p:tgtEl>
                                        <p:attrNameLst>
                                          <p:attrName>style.visibility</p:attrName>
                                        </p:attrNameLst>
                                      </p:cBhvr>
                                      <p:to>
                                        <p:strVal val="visible"/>
                                      </p:to>
                                    </p:set>
                                    <p:animEffect transition="in" filter="wipe(left)">
                                      <p:cBhvr additive="repl">
                                        <p:cTn id="36" dur="500"/>
                                        <p:tgtEl>
                                          <p:spTgt spid="1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additive="repl">
                                        <p:cTn id="40" dur="1" fill="hold">
                                          <p:stCondLst>
                                            <p:cond delay="0"/>
                                          </p:stCondLst>
                                        </p:cTn>
                                        <p:tgtEl>
                                          <p:spTgt spid="61"/>
                                        </p:tgtEl>
                                        <p:attrNameLst>
                                          <p:attrName>style.visibility</p:attrName>
                                        </p:attrNameLst>
                                      </p:cBhvr>
                                      <p:to>
                                        <p:strVal val="visible"/>
                                      </p:to>
                                    </p:set>
                                    <p:animEffect transition="in" filter="wipe(up)">
                                      <p:cBhvr additive="repl">
                                        <p:cTn id="41" dur="500"/>
                                        <p:tgtEl>
                                          <p:spTgt spid="61"/>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additive="repl">
                                        <p:cTn id="44" dur="1" fill="hold">
                                          <p:stCondLst>
                                            <p:cond delay="0"/>
                                          </p:stCondLst>
                                        </p:cTn>
                                        <p:tgtEl>
                                          <p:spTgt spid="62"/>
                                        </p:tgtEl>
                                        <p:attrNameLst>
                                          <p:attrName>style.visibility</p:attrName>
                                        </p:attrNameLst>
                                      </p:cBhvr>
                                      <p:to>
                                        <p:strVal val="visible"/>
                                      </p:to>
                                    </p:set>
                                    <p:animEffect transition="in" filter="wipe(right)">
                                      <p:cBhvr additive="repl">
                                        <p:cTn id="45" dur="500"/>
                                        <p:tgtEl>
                                          <p:spTgt spid="62"/>
                                        </p:tgtEl>
                                      </p:cBhvr>
                                    </p:animEffect>
                                  </p:childTnLst>
                                </p:cTn>
                              </p:par>
                              <p:par>
                                <p:cTn id="46" presetID="22" presetClass="entr" presetSubtype="2" fill="hold" nodeType="withEffect">
                                  <p:stCondLst>
                                    <p:cond delay="0"/>
                                  </p:stCondLst>
                                  <p:childTnLst>
                                    <p:set>
                                      <p:cBhvr additive="repl">
                                        <p:cTn id="47" dur="1" fill="hold">
                                          <p:stCondLst>
                                            <p:cond delay="0"/>
                                          </p:stCondLst>
                                        </p:cTn>
                                        <p:tgtEl>
                                          <p:spTgt spid="70"/>
                                        </p:tgtEl>
                                        <p:attrNameLst>
                                          <p:attrName>style.visibility</p:attrName>
                                        </p:attrNameLst>
                                      </p:cBhvr>
                                      <p:to>
                                        <p:strVal val="visible"/>
                                      </p:to>
                                    </p:set>
                                    <p:animEffect transition="in" filter="wipe(right)">
                                      <p:cBhvr additive="repl">
                                        <p:cTn id="48" dur="500"/>
                                        <p:tgtEl>
                                          <p:spTgt spid="70"/>
                                        </p:tgtEl>
                                      </p:cBhvr>
                                    </p:animEffect>
                                  </p:childTnLst>
                                </p:cTn>
                              </p:par>
                            </p:childTnLst>
                          </p:cTn>
                        </p:par>
                        <p:par>
                          <p:cTn id="49" fill="hold">
                            <p:stCondLst>
                              <p:cond delay="1000"/>
                            </p:stCondLst>
                            <p:childTnLst>
                              <p:par>
                                <p:cTn id="50" presetID="22" presetClass="entr" presetSubtype="4" fill="hold" nodeType="afterEffect">
                                  <p:stCondLst>
                                    <p:cond delay="0"/>
                                  </p:stCondLst>
                                  <p:childTnLst>
                                    <p:set>
                                      <p:cBhvr additive="repl">
                                        <p:cTn id="51" dur="1" fill="hold">
                                          <p:stCondLst>
                                            <p:cond delay="0"/>
                                          </p:stCondLst>
                                        </p:cTn>
                                        <p:tgtEl>
                                          <p:spTgt spid="63"/>
                                        </p:tgtEl>
                                        <p:attrNameLst>
                                          <p:attrName>style.visibility</p:attrName>
                                        </p:attrNameLst>
                                      </p:cBhvr>
                                      <p:to>
                                        <p:strVal val="visible"/>
                                      </p:to>
                                    </p:set>
                                    <p:animEffect transition="in" filter="wipe(down)">
                                      <p:cBhvr additive="repl">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additive="repl">
                                        <p:cTn id="56" dur="1" fill="hold">
                                          <p:stCondLst>
                                            <p:cond delay="0"/>
                                          </p:stCondLst>
                                        </p:cTn>
                                        <p:tgtEl>
                                          <p:spTgt spid="67"/>
                                        </p:tgtEl>
                                        <p:attrNameLst>
                                          <p:attrName>style.visibility</p:attrName>
                                        </p:attrNameLst>
                                      </p:cBhvr>
                                      <p:to>
                                        <p:strVal val="visible"/>
                                      </p:to>
                                    </p:set>
                                    <p:animEffect transition="in" filter="wipe(up)">
                                      <p:cBhvr additive="repl">
                                        <p:cTn id="57" dur="500"/>
                                        <p:tgtEl>
                                          <p:spTgt spid="67"/>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additive="repl">
                                        <p:cTn id="60" dur="1" fill="hold">
                                          <p:stCondLst>
                                            <p:cond delay="0"/>
                                          </p:stCondLst>
                                        </p:cTn>
                                        <p:tgtEl>
                                          <p:spTgt spid="69"/>
                                        </p:tgtEl>
                                        <p:attrNameLst>
                                          <p:attrName>style.visibility</p:attrName>
                                        </p:attrNameLst>
                                      </p:cBhvr>
                                      <p:to>
                                        <p:strVal val="visible"/>
                                      </p:to>
                                    </p:set>
                                    <p:animEffect transition="in" filter="wipe(left)">
                                      <p:cBhvr additive="repl">
                                        <p:cTn id="61" dur="500"/>
                                        <p:tgtEl>
                                          <p:spTgt spid="69"/>
                                        </p:tgtEl>
                                      </p:cBhvr>
                                    </p:animEffect>
                                  </p:childTnLst>
                                </p:cTn>
                              </p:par>
                              <p:par>
                                <p:cTn id="62" presetID="22" presetClass="entr" presetSubtype="8" fill="hold" nodeType="withEffect">
                                  <p:stCondLst>
                                    <p:cond delay="0"/>
                                  </p:stCondLst>
                                  <p:childTnLst>
                                    <p:set>
                                      <p:cBhvr additive="repl">
                                        <p:cTn id="63" dur="1" fill="hold">
                                          <p:stCondLst>
                                            <p:cond delay="0"/>
                                          </p:stCondLst>
                                        </p:cTn>
                                        <p:tgtEl>
                                          <p:spTgt spid="74"/>
                                        </p:tgtEl>
                                        <p:attrNameLst>
                                          <p:attrName>style.visibility</p:attrName>
                                        </p:attrNameLst>
                                      </p:cBhvr>
                                      <p:to>
                                        <p:strVal val="visible"/>
                                      </p:to>
                                    </p:set>
                                    <p:animEffect transition="in" filter="wipe(left)">
                                      <p:cBhvr additive="repl">
                                        <p:cTn id="64" dur="500"/>
                                        <p:tgtEl>
                                          <p:spTgt spid="74"/>
                                        </p:tgtEl>
                                      </p:cBhvr>
                                    </p:animEffect>
                                  </p:childTnLst>
                                </p:cTn>
                              </p:par>
                            </p:childTnLst>
                          </p:cTn>
                        </p:par>
                        <p:par>
                          <p:cTn id="65" fill="hold">
                            <p:stCondLst>
                              <p:cond delay="1000"/>
                            </p:stCondLst>
                            <p:childTnLst>
                              <p:par>
                                <p:cTn id="66" presetID="22" presetClass="entr" presetSubtype="4" fill="hold" nodeType="afterEffect">
                                  <p:stCondLst>
                                    <p:cond delay="0"/>
                                  </p:stCondLst>
                                  <p:childTnLst>
                                    <p:set>
                                      <p:cBhvr additive="repl">
                                        <p:cTn id="67" dur="1" fill="hold">
                                          <p:stCondLst>
                                            <p:cond delay="0"/>
                                          </p:stCondLst>
                                        </p:cTn>
                                        <p:tgtEl>
                                          <p:spTgt spid="65"/>
                                        </p:tgtEl>
                                        <p:attrNameLst>
                                          <p:attrName>style.visibility</p:attrName>
                                        </p:attrNameLst>
                                      </p:cBhvr>
                                      <p:to>
                                        <p:strVal val="visible"/>
                                      </p:to>
                                    </p:set>
                                    <p:animEffect transition="in" filter="wipe(down)">
                                      <p:cBhvr additive="repl">
                                        <p:cTn id="68" dur="500"/>
                                        <p:tgtEl>
                                          <p:spTgt spid="65"/>
                                        </p:tgtEl>
                                      </p:cBhvr>
                                    </p:animEffect>
                                  </p:childTnLst>
                                </p:cTn>
                              </p:par>
                            </p:childTnLst>
                          </p:cTn>
                        </p:par>
                        <p:par>
                          <p:cTn id="69" fill="hold">
                            <p:stCondLst>
                              <p:cond delay="1500"/>
                            </p:stCondLst>
                            <p:childTnLst>
                              <p:par>
                                <p:cTn id="70" presetID="22" presetClass="entr" presetSubtype="1" fill="hold" nodeType="afterEffect">
                                  <p:stCondLst>
                                    <p:cond delay="0"/>
                                  </p:stCondLst>
                                  <p:childTnLst>
                                    <p:set>
                                      <p:cBhvr additive="repl">
                                        <p:cTn id="71" dur="1" fill="hold">
                                          <p:stCondLst>
                                            <p:cond delay="0"/>
                                          </p:stCondLst>
                                        </p:cTn>
                                        <p:tgtEl>
                                          <p:spTgt spid="64"/>
                                        </p:tgtEl>
                                        <p:attrNameLst>
                                          <p:attrName>style.visibility</p:attrName>
                                        </p:attrNameLst>
                                      </p:cBhvr>
                                      <p:to>
                                        <p:strVal val="visible"/>
                                      </p:to>
                                    </p:set>
                                    <p:animEffect transition="in" filter="wipe(up)">
                                      <p:cBhvr additive="repl">
                                        <p:cTn id="72" dur="500"/>
                                        <p:tgtEl>
                                          <p:spTgt spid="64"/>
                                        </p:tgtEl>
                                      </p:cBhvr>
                                    </p:animEffect>
                                  </p:childTnLst>
                                </p:cTn>
                              </p:par>
                            </p:childTnLst>
                          </p:cTn>
                        </p:par>
                        <p:par>
                          <p:cTn id="73" fill="hold">
                            <p:stCondLst>
                              <p:cond delay="2000"/>
                            </p:stCondLst>
                            <p:childTnLst>
                              <p:par>
                                <p:cTn id="74" presetID="22" presetClass="entr" presetSubtype="2" fill="hold" nodeType="afterEffect">
                                  <p:stCondLst>
                                    <p:cond delay="0"/>
                                  </p:stCondLst>
                                  <p:childTnLst>
                                    <p:set>
                                      <p:cBhvr additive="repl">
                                        <p:cTn id="75" dur="1" fill="hold">
                                          <p:stCondLst>
                                            <p:cond delay="0"/>
                                          </p:stCondLst>
                                        </p:cTn>
                                        <p:tgtEl>
                                          <p:spTgt spid="68"/>
                                        </p:tgtEl>
                                        <p:attrNameLst>
                                          <p:attrName>style.visibility</p:attrName>
                                        </p:attrNameLst>
                                      </p:cBhvr>
                                      <p:to>
                                        <p:strVal val="visible"/>
                                      </p:to>
                                    </p:set>
                                    <p:animEffect transition="in" filter="wipe(right)">
                                      <p:cBhvr additive="repl">
                                        <p:cTn id="76" dur="500"/>
                                        <p:tgtEl>
                                          <p:spTgt spid="68"/>
                                        </p:tgtEl>
                                      </p:cBhvr>
                                    </p:animEffect>
                                  </p:childTnLst>
                                </p:cTn>
                              </p:par>
                            </p:childTnLst>
                          </p:cTn>
                        </p:par>
                        <p:par>
                          <p:cTn id="77" fill="hold">
                            <p:stCondLst>
                              <p:cond delay="2500"/>
                            </p:stCondLst>
                            <p:childTnLst>
                              <p:par>
                                <p:cTn id="78" presetID="22" presetClass="entr" presetSubtype="4" fill="hold" nodeType="afterEffect">
                                  <p:stCondLst>
                                    <p:cond delay="0"/>
                                  </p:stCondLst>
                                  <p:childTnLst>
                                    <p:set>
                                      <p:cBhvr additive="repl">
                                        <p:cTn id="79" dur="1" fill="hold">
                                          <p:stCondLst>
                                            <p:cond delay="0"/>
                                          </p:stCondLst>
                                        </p:cTn>
                                        <p:tgtEl>
                                          <p:spTgt spid="66"/>
                                        </p:tgtEl>
                                        <p:attrNameLst>
                                          <p:attrName>style.visibility</p:attrName>
                                        </p:attrNameLst>
                                      </p:cBhvr>
                                      <p:to>
                                        <p:strVal val="visible"/>
                                      </p:to>
                                    </p:set>
                                    <p:animEffect transition="in" filter="wipe(down)">
                                      <p:cBhvr additive="repl">
                                        <p:cTn id="80" dur="500"/>
                                        <p:tgtEl>
                                          <p:spTgt spid="66"/>
                                        </p:tgtEl>
                                      </p:cBhvr>
                                    </p:animEffect>
                                  </p:childTnLst>
                                </p:cTn>
                              </p:par>
                              <p:par>
                                <p:cTn id="81" presetID="22" presetClass="entr" presetSubtype="2" fill="hold" nodeType="withEffect">
                                  <p:stCondLst>
                                    <p:cond delay="0"/>
                                  </p:stCondLst>
                                  <p:childTnLst>
                                    <p:set>
                                      <p:cBhvr additive="repl">
                                        <p:cTn id="82" dur="1" fill="hold">
                                          <p:stCondLst>
                                            <p:cond delay="0"/>
                                          </p:stCondLst>
                                        </p:cTn>
                                        <p:tgtEl>
                                          <p:spTgt spid="121"/>
                                        </p:tgtEl>
                                        <p:attrNameLst>
                                          <p:attrName>style.visibility</p:attrName>
                                        </p:attrNameLst>
                                      </p:cBhvr>
                                      <p:to>
                                        <p:strVal val="visible"/>
                                      </p:to>
                                    </p:set>
                                    <p:animEffect transition="in" filter="wipe(right)">
                                      <p:cBhvr additive="repl">
                                        <p:cTn id="83"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面向连接的复用和分用</a:t>
            </a:r>
          </a:p>
        </p:txBody>
      </p:sp>
      <p:grpSp>
        <p:nvGrpSpPr>
          <p:cNvPr id="4" name="组合 3">
            <a:extLst>
              <a:ext uri="{FF2B5EF4-FFF2-40B4-BE49-F238E27FC236}">
                <a16:creationId xmlns:a16="http://schemas.microsoft.com/office/drawing/2014/main" id="{BD520F42-6D94-40CC-89FF-B5A9E8618A72}"/>
              </a:ext>
            </a:extLst>
          </p:cNvPr>
          <p:cNvGrpSpPr/>
          <p:nvPr/>
        </p:nvGrpSpPr>
        <p:grpSpPr>
          <a:xfrm>
            <a:off x="1750456" y="2567299"/>
            <a:ext cx="7775219" cy="1569660"/>
            <a:chOff x="1403750" y="3593123"/>
            <a:chExt cx="7775219" cy="1569660"/>
          </a:xfrm>
        </p:grpSpPr>
        <p:grpSp>
          <p:nvGrpSpPr>
            <p:cNvPr id="5" name="组合 4">
              <a:extLst>
                <a:ext uri="{FF2B5EF4-FFF2-40B4-BE49-F238E27FC236}">
                  <a16:creationId xmlns:a16="http://schemas.microsoft.com/office/drawing/2014/main" id="{FB54B2C9-C059-43E7-A83C-65030D38D6D1}"/>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BA4F7BCD-C487-4BCE-B02B-27892DEF6BE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ound-web-cam_17861">
                <a:extLst>
                  <a:ext uri="{FF2B5EF4-FFF2-40B4-BE49-F238E27FC236}">
                    <a16:creationId xmlns:a16="http://schemas.microsoft.com/office/drawing/2014/main" id="{63DA2BF8-E23C-46B9-8D8E-B57D32CBBA5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 name="Text Box 79">
              <a:extLst>
                <a:ext uri="{FF2B5EF4-FFF2-40B4-BE49-F238E27FC236}">
                  <a16:creationId xmlns:a16="http://schemas.microsoft.com/office/drawing/2014/main" id="{E769B1D0-ED16-4155-B434-EF9C830C032C}"/>
                </a:ext>
              </a:extLst>
            </p:cNvPr>
            <p:cNvSpPr txBox="1">
              <a:spLocks noChangeArrowheads="1"/>
            </p:cNvSpPr>
            <p:nvPr/>
          </p:nvSpPr>
          <p:spPr bwMode="auto">
            <a:xfrm>
              <a:off x="1531551" y="3593123"/>
              <a:ext cx="764741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TCP </a:t>
              </a:r>
              <a:r>
                <a:rPr lang="zh-CN" altLang="en-US" sz="2400" dirty="0">
                  <a:ea typeface="楷体" panose="02010609060101010101" pitchFamily="49" charset="-122"/>
                  <a:cs typeface="Arial" panose="020B0604020202020204" pitchFamily="34" charset="0"/>
                </a:rPr>
                <a:t>套接字由一个四元组来标识</a:t>
              </a:r>
              <a:endParaRPr lang="en-US" altLang="zh-CN" sz="2400" dirty="0">
                <a:ea typeface="楷体" panose="02010609060101010101" pitchFamily="49" charset="-122"/>
                <a:cs typeface="Arial" panose="020B0604020202020204" pitchFamily="34" charset="0"/>
              </a:endParaRPr>
            </a:p>
            <a:p>
              <a:pPr lvl="1"/>
              <a:r>
                <a:rPr lang="zh-CN" altLang="en-US" sz="2400" dirty="0">
                  <a:solidFill>
                    <a:srgbClr val="FF0000"/>
                  </a:solidFill>
                  <a:ea typeface="楷体" panose="02010609060101010101" pitchFamily="49" charset="-122"/>
                  <a:cs typeface="Arial" panose="020B0604020202020204" pitchFamily="34" charset="0"/>
                </a:rPr>
                <a:t>   </a:t>
              </a:r>
              <a:r>
                <a:rPr lang="zh-CN" altLang="en-US" sz="2000" dirty="0">
                  <a:solidFill>
                    <a:srgbClr val="FF0000"/>
                  </a:solidFill>
                  <a:ea typeface="楷体" panose="02010609060101010101" pitchFamily="49" charset="-122"/>
                  <a:cs typeface="Arial" panose="020B0604020202020204" pitchFamily="34" charset="0"/>
                </a:rPr>
                <a:t>（源</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地址，源端口号，目的</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地址，目的端口号）</a:t>
              </a:r>
            </a:p>
            <a:p>
              <a:pPr lvl="1"/>
              <a:endParaRPr lang="en-US" altLang="zh-CN" sz="2400" dirty="0">
                <a:ea typeface="楷体" panose="02010609060101010101" pitchFamily="49" charset="-122"/>
                <a:cs typeface="Arial" panose="020B0604020202020204" pitchFamily="34" charset="0"/>
              </a:endParaRPr>
            </a:p>
            <a:p>
              <a:pPr lvl="1"/>
              <a:r>
                <a:rPr lang="zh-CN" altLang="en-US" sz="2400" dirty="0">
                  <a:ea typeface="楷体" panose="02010609060101010101" pitchFamily="49" charset="-122"/>
                  <a:cs typeface="Arial" panose="020B0604020202020204" pitchFamily="34" charset="0"/>
                </a:rPr>
                <a:t> </a:t>
              </a:r>
            </a:p>
          </p:txBody>
        </p:sp>
      </p:grpSp>
      <p:grpSp>
        <p:nvGrpSpPr>
          <p:cNvPr id="9" name="组合 8">
            <a:extLst>
              <a:ext uri="{FF2B5EF4-FFF2-40B4-BE49-F238E27FC236}">
                <a16:creationId xmlns:a16="http://schemas.microsoft.com/office/drawing/2014/main" id="{98AC0846-A479-4140-B446-BC44406F2A41}"/>
              </a:ext>
            </a:extLst>
          </p:cNvPr>
          <p:cNvGrpSpPr/>
          <p:nvPr/>
        </p:nvGrpSpPr>
        <p:grpSpPr>
          <a:xfrm>
            <a:off x="1749524" y="3579982"/>
            <a:ext cx="8149746" cy="483973"/>
            <a:chOff x="1403750" y="3593123"/>
            <a:chExt cx="8149746" cy="483973"/>
          </a:xfrm>
        </p:grpSpPr>
        <p:grpSp>
          <p:nvGrpSpPr>
            <p:cNvPr id="10" name="组合 9">
              <a:extLst>
                <a:ext uri="{FF2B5EF4-FFF2-40B4-BE49-F238E27FC236}">
                  <a16:creationId xmlns:a16="http://schemas.microsoft.com/office/drawing/2014/main" id="{C443CFC0-F1FA-4862-8DB0-FA21024B2236}"/>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E713BEE5-6B9F-41BF-A90C-7EE1AFC64DE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D4AF8247-C8D5-4D00-8F6B-F5F64B819EE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161642B7-9604-47AA-ADAA-5DEC06B4A85D}"/>
                </a:ext>
              </a:extLst>
            </p:cNvPr>
            <p:cNvSpPr txBox="1">
              <a:spLocks noChangeArrowheads="1"/>
            </p:cNvSpPr>
            <p:nvPr/>
          </p:nvSpPr>
          <p:spPr bwMode="auto">
            <a:xfrm>
              <a:off x="1503193" y="3615431"/>
              <a:ext cx="8050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接收方主机根据这四个值将报文段定向到相应的套接字</a:t>
              </a:r>
            </a:p>
          </p:txBody>
        </p:sp>
      </p:grpSp>
      <p:grpSp>
        <p:nvGrpSpPr>
          <p:cNvPr id="14" name="组合 13">
            <a:extLst>
              <a:ext uri="{FF2B5EF4-FFF2-40B4-BE49-F238E27FC236}">
                <a16:creationId xmlns:a16="http://schemas.microsoft.com/office/drawing/2014/main" id="{9E6D7D6A-BF1B-4305-AC35-492CB5C217CA}"/>
              </a:ext>
            </a:extLst>
          </p:cNvPr>
          <p:cNvGrpSpPr/>
          <p:nvPr/>
        </p:nvGrpSpPr>
        <p:grpSpPr>
          <a:xfrm>
            <a:off x="1749524" y="4304875"/>
            <a:ext cx="8149746" cy="1591968"/>
            <a:chOff x="1403750" y="3593123"/>
            <a:chExt cx="8149746" cy="1591968"/>
          </a:xfrm>
        </p:grpSpPr>
        <p:grpSp>
          <p:nvGrpSpPr>
            <p:cNvPr id="15" name="组合 14">
              <a:extLst>
                <a:ext uri="{FF2B5EF4-FFF2-40B4-BE49-F238E27FC236}">
                  <a16:creationId xmlns:a16="http://schemas.microsoft.com/office/drawing/2014/main" id="{1C527BBB-4B2F-447A-8CF8-4807FE5B0BBB}"/>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33C23477-6A6D-4FFB-8295-453DD8CCDDA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3F14E1DE-022C-4B1D-B294-F94F4711B71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6BD14A03-5B1F-4173-AF7C-42F45EF6DBE7}"/>
                </a:ext>
              </a:extLst>
            </p:cNvPr>
            <p:cNvSpPr txBox="1">
              <a:spLocks noChangeArrowheads="1"/>
            </p:cNvSpPr>
            <p:nvPr/>
          </p:nvSpPr>
          <p:spPr bwMode="auto">
            <a:xfrm>
              <a:off x="1503193" y="3615431"/>
              <a:ext cx="80503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服务器主机同时支持多个并发的</a:t>
              </a:r>
              <a:r>
                <a:rPr lang="en-US" altLang="zh-CN" sz="2400" dirty="0">
                  <a:ea typeface="楷体" panose="02010609060101010101" pitchFamily="49" charset="-122"/>
                  <a:cs typeface="Arial" panose="020B0604020202020204" pitchFamily="34" charset="0"/>
                </a:rPr>
                <a:t>TCP</a:t>
              </a:r>
              <a:r>
                <a:rPr lang="zh-CN" altLang="en-US" sz="2400" dirty="0">
                  <a:ea typeface="楷体" panose="02010609060101010101" pitchFamily="49" charset="-122"/>
                  <a:cs typeface="Arial" panose="020B0604020202020204" pitchFamily="34" charset="0"/>
                </a:rPr>
                <a:t>套接字</a:t>
              </a:r>
              <a:r>
                <a:rPr lang="en-US" altLang="zh-CN" sz="2400" dirty="0">
                  <a:ea typeface="楷体" panose="02010609060101010101" pitchFamily="49" charset="-122"/>
                  <a:cs typeface="Arial" panose="020B0604020202020204" pitchFamily="34" charset="0"/>
                </a:rPr>
                <a:t>:</a:t>
              </a:r>
            </a:p>
            <a:p>
              <a:pPr lvl="1"/>
              <a:r>
                <a:rPr lang="zh-CN" altLang="en-US" sz="24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每一个套接字都由其四元组来标识</a:t>
              </a:r>
            </a:p>
            <a:p>
              <a:pPr lvl="1"/>
              <a:endParaRPr lang="en-US" altLang="zh-CN" sz="24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p:txBody>
        </p:sp>
      </p:grpSp>
      <p:grpSp>
        <p:nvGrpSpPr>
          <p:cNvPr id="19" name="组合 18">
            <a:extLst>
              <a:ext uri="{FF2B5EF4-FFF2-40B4-BE49-F238E27FC236}">
                <a16:creationId xmlns:a16="http://schemas.microsoft.com/office/drawing/2014/main" id="{4BB824A0-824F-4C25-8CA4-2211C222DE37}"/>
              </a:ext>
            </a:extLst>
          </p:cNvPr>
          <p:cNvGrpSpPr/>
          <p:nvPr/>
        </p:nvGrpSpPr>
        <p:grpSpPr>
          <a:xfrm>
            <a:off x="1749524" y="5291083"/>
            <a:ext cx="8149746" cy="483973"/>
            <a:chOff x="1403750" y="3593123"/>
            <a:chExt cx="8149746" cy="483973"/>
          </a:xfrm>
        </p:grpSpPr>
        <p:grpSp>
          <p:nvGrpSpPr>
            <p:cNvPr id="20" name="组合 19">
              <a:extLst>
                <a:ext uri="{FF2B5EF4-FFF2-40B4-BE49-F238E27FC236}">
                  <a16:creationId xmlns:a16="http://schemas.microsoft.com/office/drawing/2014/main" id="{EF5D1CEB-2842-489B-8E53-3FE8F5A5756B}"/>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C4A2DD3C-E0CD-45EC-880A-A9517B34E0A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D8F60024-8801-4991-B174-1F4F9963DF4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4467A9D5-A800-467E-B85C-BDE44195D2A3}"/>
                </a:ext>
              </a:extLst>
            </p:cNvPr>
            <p:cNvSpPr txBox="1">
              <a:spLocks noChangeArrowheads="1"/>
            </p:cNvSpPr>
            <p:nvPr/>
          </p:nvSpPr>
          <p:spPr bwMode="auto">
            <a:xfrm>
              <a:off x="1503193" y="3615431"/>
              <a:ext cx="8050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Web</a:t>
              </a:r>
              <a:r>
                <a:rPr lang="zh-CN" altLang="en-US" sz="2400" dirty="0">
                  <a:ea typeface="楷体" panose="02010609060101010101" pitchFamily="49" charset="-122"/>
                  <a:cs typeface="Arial" panose="020B0604020202020204" pitchFamily="34" charset="0"/>
                </a:rPr>
                <a:t>服务器为每一个客户连接都产生不同的套接字</a:t>
              </a:r>
              <a:endParaRPr lang="en-US" altLang="zh-CN" sz="2400" dirty="0">
                <a:ea typeface="楷体" panose="02010609060101010101" pitchFamily="49" charset="-122"/>
                <a:cs typeface="Arial" panose="020B0604020202020204" pitchFamily="34" charset="0"/>
              </a:endParaRPr>
            </a:p>
          </p:txBody>
        </p:sp>
      </p:grpSp>
    </p:spTree>
    <p:extLst>
      <p:ext uri="{BB962C8B-B14F-4D97-AF65-F5344CB8AC3E}">
        <p14:creationId xmlns:p14="http://schemas.microsoft.com/office/powerpoint/2010/main" val="393108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982133"/>
            <a:ext cx="9601196" cy="322130"/>
          </a:xfrm>
        </p:spPr>
        <p:txBody>
          <a:bodyPr/>
          <a:lstStyle/>
          <a:p>
            <a:r>
              <a:rPr lang="zh-CN" altLang="en-US" dirty="0"/>
              <a:t>多路复用和多路分解</a:t>
            </a:r>
          </a:p>
        </p:txBody>
      </p:sp>
      <p:sp>
        <p:nvSpPr>
          <p:cNvPr id="4" name="Freeform 5">
            <a:extLst>
              <a:ext uri="{FF2B5EF4-FFF2-40B4-BE49-F238E27FC236}">
                <a16:creationId xmlns:a16="http://schemas.microsoft.com/office/drawing/2014/main" id="{6D7411F2-B2AE-4FAB-BE83-B6F0E9C94655}"/>
              </a:ext>
            </a:extLst>
          </p:cNvPr>
          <p:cNvSpPr>
            <a:spLocks noChangeArrowheads="1"/>
          </p:cNvSpPr>
          <p:nvPr/>
        </p:nvSpPr>
        <p:spPr bwMode="auto">
          <a:xfrm>
            <a:off x="4749556" y="1637637"/>
            <a:ext cx="552450" cy="2082800"/>
          </a:xfrm>
          <a:custGeom>
            <a:avLst/>
            <a:gdLst>
              <a:gd name="G0" fmla="+- 1306 0 0"/>
              <a:gd name="G1" fmla="+- 1 0 0"/>
              <a:gd name="G2" fmla="+- 1 0 0"/>
              <a:gd name="G3" fmla="+- 1 0 0"/>
              <a:gd name="G4" fmla="+- 1306 0 0"/>
              <a:gd name="T0" fmla="*/ 0 w 348"/>
              <a:gd name="T1" fmla="*/ 1306 h 1312"/>
              <a:gd name="T2" fmla="*/ 348 w 348"/>
              <a:gd name="T3" fmla="*/ 0 h 1312"/>
              <a:gd name="T4" fmla="*/ 342 w 348"/>
              <a:gd name="T5" fmla="*/ 1258 h 1312"/>
              <a:gd name="T6" fmla="*/ 180 w 348"/>
              <a:gd name="T7" fmla="*/ 1312 h 1312"/>
              <a:gd name="T8" fmla="*/ 0 w 348"/>
              <a:gd name="T9" fmla="*/ 1306 h 1312"/>
            </a:gdLst>
            <a:ahLst/>
            <a:cxnLst>
              <a:cxn ang="0">
                <a:pos x="T0" y="T1"/>
              </a:cxn>
              <a:cxn ang="0">
                <a:pos x="T2" y="T3"/>
              </a:cxn>
              <a:cxn ang="0">
                <a:pos x="T4" y="T5"/>
              </a:cxn>
              <a:cxn ang="0">
                <a:pos x="T6" y="T7"/>
              </a:cxn>
              <a:cxn ang="0">
                <a:pos x="T8" y="T9"/>
              </a:cxn>
            </a:cxnLst>
            <a:rect l="0" t="0"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Freeform 6">
            <a:extLst>
              <a:ext uri="{FF2B5EF4-FFF2-40B4-BE49-F238E27FC236}">
                <a16:creationId xmlns:a16="http://schemas.microsoft.com/office/drawing/2014/main" id="{7C0FED17-6AF3-48FB-8F21-EB3613362847}"/>
              </a:ext>
            </a:extLst>
          </p:cNvPr>
          <p:cNvSpPr>
            <a:spLocks noChangeArrowheads="1"/>
          </p:cNvSpPr>
          <p:nvPr/>
        </p:nvSpPr>
        <p:spPr bwMode="auto">
          <a:xfrm>
            <a:off x="1470788" y="1817024"/>
            <a:ext cx="460375" cy="2193925"/>
          </a:xfrm>
          <a:custGeom>
            <a:avLst/>
            <a:gdLst>
              <a:gd name="G0" fmla="+- 0 0 0"/>
              <a:gd name="G1" fmla="+- 1360 0 0"/>
              <a:gd name="G2" fmla="+- 1 0 0"/>
              <a:gd name="G3" fmla="+- 1 0 0"/>
              <a:gd name="G4" fmla="+- 1 0 0"/>
              <a:gd name="G5" fmla="+- 0 0 0"/>
              <a:gd name="T0" fmla="*/ 15 w 290"/>
              <a:gd name="T1" fmla="*/ 1382 h 1382"/>
              <a:gd name="T2" fmla="*/ 0 w 290"/>
              <a:gd name="T3" fmla="*/ 1360 h 1382"/>
              <a:gd name="T4" fmla="*/ 290 w 290"/>
              <a:gd name="T5" fmla="*/ 0 h 1382"/>
              <a:gd name="T6" fmla="*/ 284 w 290"/>
              <a:gd name="T7" fmla="*/ 1258 h 1382"/>
              <a:gd name="T8" fmla="*/ 182 w 290"/>
              <a:gd name="T9" fmla="*/ 1382 h 1382"/>
              <a:gd name="T10" fmla="*/ 15 w 290"/>
              <a:gd name="T11" fmla="*/ 1382 h 1382"/>
            </a:gdLst>
            <a:ahLst/>
            <a:cxnLst>
              <a:cxn ang="0">
                <a:pos x="T0" y="T1"/>
              </a:cxn>
              <a:cxn ang="0">
                <a:pos x="T2" y="T3"/>
              </a:cxn>
              <a:cxn ang="0">
                <a:pos x="T4" y="T5"/>
              </a:cxn>
              <a:cxn ang="0">
                <a:pos x="T6" y="T7"/>
              </a:cxn>
              <a:cxn ang="0">
                <a:pos x="T8" y="T9"/>
              </a:cxn>
              <a:cxn ang="0">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7">
            <a:extLst>
              <a:ext uri="{FF2B5EF4-FFF2-40B4-BE49-F238E27FC236}">
                <a16:creationId xmlns:a16="http://schemas.microsoft.com/office/drawing/2014/main" id="{60411D2B-4F1A-4BA4-B484-8A256709FA85}"/>
              </a:ext>
            </a:extLst>
          </p:cNvPr>
          <p:cNvSpPr>
            <a:spLocks noChangeArrowheads="1"/>
          </p:cNvSpPr>
          <p:nvPr/>
        </p:nvSpPr>
        <p:spPr bwMode="auto">
          <a:xfrm>
            <a:off x="1986725" y="1783687"/>
            <a:ext cx="1296988"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7" name="Rectangle 8">
            <a:extLst>
              <a:ext uri="{FF2B5EF4-FFF2-40B4-BE49-F238E27FC236}">
                <a16:creationId xmlns:a16="http://schemas.microsoft.com/office/drawing/2014/main" id="{5D0A3DE2-30A7-4214-BB07-81298EED62C2}"/>
              </a:ext>
            </a:extLst>
          </p:cNvPr>
          <p:cNvSpPr>
            <a:spLocks noChangeArrowheads="1"/>
          </p:cNvSpPr>
          <p:nvPr/>
        </p:nvSpPr>
        <p:spPr bwMode="auto">
          <a:xfrm>
            <a:off x="1948625" y="1837662"/>
            <a:ext cx="12731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Line 9">
            <a:extLst>
              <a:ext uri="{FF2B5EF4-FFF2-40B4-BE49-F238E27FC236}">
                <a16:creationId xmlns:a16="http://schemas.microsoft.com/office/drawing/2014/main" id="{C324D856-9921-4A96-BEAC-A87C373DEFA4}"/>
              </a:ext>
            </a:extLst>
          </p:cNvPr>
          <p:cNvSpPr>
            <a:spLocks noChangeShapeType="1"/>
          </p:cNvSpPr>
          <p:nvPr/>
        </p:nvSpPr>
        <p:spPr bwMode="auto">
          <a:xfrm>
            <a:off x="1958150" y="2598074"/>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9" name="Text Box 10">
            <a:extLst>
              <a:ext uri="{FF2B5EF4-FFF2-40B4-BE49-F238E27FC236}">
                <a16:creationId xmlns:a16="http://schemas.microsoft.com/office/drawing/2014/main" id="{97C1290E-0D1D-4BB3-9134-377474CBF888}"/>
              </a:ext>
            </a:extLst>
          </p:cNvPr>
          <p:cNvSpPr txBox="1">
            <a:spLocks noChangeArrowheads="1"/>
          </p:cNvSpPr>
          <p:nvPr/>
        </p:nvSpPr>
        <p:spPr bwMode="auto">
          <a:xfrm>
            <a:off x="1915288" y="2580612"/>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运输</a:t>
            </a:r>
          </a:p>
        </p:txBody>
      </p:sp>
      <p:sp>
        <p:nvSpPr>
          <p:cNvPr id="10" name="Line 11">
            <a:extLst>
              <a:ext uri="{FF2B5EF4-FFF2-40B4-BE49-F238E27FC236}">
                <a16:creationId xmlns:a16="http://schemas.microsoft.com/office/drawing/2014/main" id="{808CEAC4-15AD-4801-8CFD-846D2FCA04D8}"/>
              </a:ext>
            </a:extLst>
          </p:cNvPr>
          <p:cNvSpPr>
            <a:spLocks noChangeShapeType="1"/>
          </p:cNvSpPr>
          <p:nvPr/>
        </p:nvSpPr>
        <p:spPr bwMode="auto">
          <a:xfrm>
            <a:off x="1966088" y="2918749"/>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 name="Line 12">
            <a:extLst>
              <a:ext uri="{FF2B5EF4-FFF2-40B4-BE49-F238E27FC236}">
                <a16:creationId xmlns:a16="http://schemas.microsoft.com/office/drawing/2014/main" id="{19E9E221-4647-458C-8632-BF498E72BF56}"/>
              </a:ext>
            </a:extLst>
          </p:cNvPr>
          <p:cNvSpPr>
            <a:spLocks noChangeShapeType="1"/>
          </p:cNvSpPr>
          <p:nvPr/>
        </p:nvSpPr>
        <p:spPr bwMode="auto">
          <a:xfrm>
            <a:off x="1951800" y="3228312"/>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2" name="Line 13">
            <a:extLst>
              <a:ext uri="{FF2B5EF4-FFF2-40B4-BE49-F238E27FC236}">
                <a16:creationId xmlns:a16="http://schemas.microsoft.com/office/drawing/2014/main" id="{B19BA605-D79F-4AD3-BB1B-C965451C0E52}"/>
              </a:ext>
            </a:extLst>
          </p:cNvPr>
          <p:cNvSpPr>
            <a:spLocks noChangeShapeType="1"/>
          </p:cNvSpPr>
          <p:nvPr/>
        </p:nvSpPr>
        <p:spPr bwMode="auto">
          <a:xfrm>
            <a:off x="1951800" y="3514062"/>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Text Box 14">
            <a:extLst>
              <a:ext uri="{FF2B5EF4-FFF2-40B4-BE49-F238E27FC236}">
                <a16:creationId xmlns:a16="http://schemas.microsoft.com/office/drawing/2014/main" id="{DBB3E4B5-5569-44DC-B937-0347D78D96C0}"/>
              </a:ext>
            </a:extLst>
          </p:cNvPr>
          <p:cNvSpPr txBox="1">
            <a:spLocks noChangeArrowheads="1"/>
          </p:cNvSpPr>
          <p:nvPr/>
        </p:nvSpPr>
        <p:spPr bwMode="auto">
          <a:xfrm>
            <a:off x="1950213" y="1828137"/>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应用</a:t>
            </a:r>
          </a:p>
        </p:txBody>
      </p:sp>
      <p:sp>
        <p:nvSpPr>
          <p:cNvPr id="14" name="Text Box 15">
            <a:extLst>
              <a:ext uri="{FF2B5EF4-FFF2-40B4-BE49-F238E27FC236}">
                <a16:creationId xmlns:a16="http://schemas.microsoft.com/office/drawing/2014/main" id="{967F301A-A965-44AF-A501-A4B91906D327}"/>
              </a:ext>
            </a:extLst>
          </p:cNvPr>
          <p:cNvSpPr txBox="1">
            <a:spLocks noChangeArrowheads="1"/>
          </p:cNvSpPr>
          <p:nvPr/>
        </p:nvSpPr>
        <p:spPr bwMode="auto">
          <a:xfrm>
            <a:off x="1905763" y="3485487"/>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物理</a:t>
            </a:r>
          </a:p>
        </p:txBody>
      </p:sp>
      <p:sp>
        <p:nvSpPr>
          <p:cNvPr id="15" name="Text Box 16">
            <a:extLst>
              <a:ext uri="{FF2B5EF4-FFF2-40B4-BE49-F238E27FC236}">
                <a16:creationId xmlns:a16="http://schemas.microsoft.com/office/drawing/2014/main" id="{8EFF4451-CAA4-4303-BB87-C1FD431978BC}"/>
              </a:ext>
            </a:extLst>
          </p:cNvPr>
          <p:cNvSpPr txBox="1">
            <a:spLocks noChangeArrowheads="1"/>
          </p:cNvSpPr>
          <p:nvPr/>
        </p:nvSpPr>
        <p:spPr bwMode="auto">
          <a:xfrm>
            <a:off x="1924813" y="3199737"/>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链接</a:t>
            </a:r>
          </a:p>
        </p:txBody>
      </p:sp>
      <p:sp>
        <p:nvSpPr>
          <p:cNvPr id="16" name="Text Box 17">
            <a:extLst>
              <a:ext uri="{FF2B5EF4-FFF2-40B4-BE49-F238E27FC236}">
                <a16:creationId xmlns:a16="http://schemas.microsoft.com/office/drawing/2014/main" id="{C5804662-89CB-46CA-92A2-E8EAA355A370}"/>
              </a:ext>
            </a:extLst>
          </p:cNvPr>
          <p:cNvSpPr txBox="1">
            <a:spLocks noChangeArrowheads="1"/>
          </p:cNvSpPr>
          <p:nvPr/>
        </p:nvSpPr>
        <p:spPr bwMode="auto">
          <a:xfrm>
            <a:off x="1915288" y="2904462"/>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网络</a:t>
            </a:r>
          </a:p>
        </p:txBody>
      </p:sp>
      <p:sp>
        <p:nvSpPr>
          <p:cNvPr id="17" name="Oval 18">
            <a:extLst>
              <a:ext uri="{FF2B5EF4-FFF2-40B4-BE49-F238E27FC236}">
                <a16:creationId xmlns:a16="http://schemas.microsoft.com/office/drawing/2014/main" id="{A6325B82-1717-46C2-A98D-8C0059605BDA}"/>
              </a:ext>
            </a:extLst>
          </p:cNvPr>
          <p:cNvSpPr>
            <a:spLocks noChangeArrowheads="1"/>
          </p:cNvSpPr>
          <p:nvPr/>
        </p:nvSpPr>
        <p:spPr bwMode="auto">
          <a:xfrm>
            <a:off x="2285175" y="2113887"/>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defRPr/>
            </a:pPr>
            <a:r>
              <a:rPr lang="en-US" altLang="en-US">
                <a:latin typeface="Times New Roman" panose="02020603050405020304" pitchFamily="18" charset="0"/>
                <a:cs typeface="Times New Roman" panose="02020603050405020304" pitchFamily="18" charset="0"/>
              </a:rPr>
              <a:t>P3</a:t>
            </a:r>
          </a:p>
        </p:txBody>
      </p:sp>
      <p:grpSp>
        <p:nvGrpSpPr>
          <p:cNvPr id="18" name="Group 19">
            <a:extLst>
              <a:ext uri="{FF2B5EF4-FFF2-40B4-BE49-F238E27FC236}">
                <a16:creationId xmlns:a16="http://schemas.microsoft.com/office/drawing/2014/main" id="{B355B26B-B4DC-4617-83F1-E05830464782}"/>
              </a:ext>
            </a:extLst>
          </p:cNvPr>
          <p:cNvGrpSpPr>
            <a:grpSpLocks/>
          </p:cNvGrpSpPr>
          <p:nvPr/>
        </p:nvGrpSpPr>
        <p:grpSpPr bwMode="auto">
          <a:xfrm>
            <a:off x="2253425" y="2437737"/>
            <a:ext cx="619125" cy="227012"/>
            <a:chOff x="756" y="1616"/>
            <a:chExt cx="390" cy="143"/>
          </a:xfrm>
        </p:grpSpPr>
        <p:sp>
          <p:nvSpPr>
            <p:cNvPr id="19" name="Rectangle 20">
              <a:extLst>
                <a:ext uri="{FF2B5EF4-FFF2-40B4-BE49-F238E27FC236}">
                  <a16:creationId xmlns:a16="http://schemas.microsoft.com/office/drawing/2014/main" id="{9AC766C4-B109-4D0D-84DA-F1D7E66010CF}"/>
                </a:ext>
              </a:extLst>
            </p:cNvPr>
            <p:cNvSpPr>
              <a:spLocks noChangeArrowheads="1"/>
            </p:cNvSpPr>
            <p:nvPr/>
          </p:nvSpPr>
          <p:spPr bwMode="auto">
            <a:xfrm>
              <a:off x="756" y="1616"/>
              <a:ext cx="390"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0" name="Rectangle 21">
              <a:extLst>
                <a:ext uri="{FF2B5EF4-FFF2-40B4-BE49-F238E27FC236}">
                  <a16:creationId xmlns:a16="http://schemas.microsoft.com/office/drawing/2014/main" id="{14F57827-9D4D-48C0-AD0B-CAFC8272C961}"/>
                </a:ext>
              </a:extLst>
            </p:cNvPr>
            <p:cNvSpPr>
              <a:spLocks noChangeArrowheads="1"/>
            </p:cNvSpPr>
            <p:nvPr/>
          </p:nvSpPr>
          <p:spPr bwMode="auto">
            <a:xfrm>
              <a:off x="833" y="1635"/>
              <a:ext cx="232"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1" name="Rectangle 22">
              <a:extLst>
                <a:ext uri="{FF2B5EF4-FFF2-40B4-BE49-F238E27FC236}">
                  <a16:creationId xmlns:a16="http://schemas.microsoft.com/office/drawing/2014/main" id="{948C8530-CE6F-4A6B-AF4C-7065462EFEAE}"/>
                </a:ext>
              </a:extLst>
            </p:cNvPr>
            <p:cNvSpPr>
              <a:spLocks noChangeArrowheads="1"/>
            </p:cNvSpPr>
            <p:nvPr/>
          </p:nvSpPr>
          <p:spPr bwMode="auto">
            <a:xfrm>
              <a:off x="1081" y="1699"/>
              <a:ext cx="39"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2" name="Rectangle 23">
              <a:extLst>
                <a:ext uri="{FF2B5EF4-FFF2-40B4-BE49-F238E27FC236}">
                  <a16:creationId xmlns:a16="http://schemas.microsoft.com/office/drawing/2014/main" id="{4577EB08-A252-4841-8FFF-4F0F68FA0E0C}"/>
                </a:ext>
              </a:extLst>
            </p:cNvPr>
            <p:cNvSpPr>
              <a:spLocks noChangeArrowheads="1"/>
            </p:cNvSpPr>
            <p:nvPr/>
          </p:nvSpPr>
          <p:spPr bwMode="auto">
            <a:xfrm>
              <a:off x="773" y="1701"/>
              <a:ext cx="39"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sp>
        <p:nvSpPr>
          <p:cNvPr id="23" name="Rectangle 24">
            <a:extLst>
              <a:ext uri="{FF2B5EF4-FFF2-40B4-BE49-F238E27FC236}">
                <a16:creationId xmlns:a16="http://schemas.microsoft.com/office/drawing/2014/main" id="{45F2831D-61D0-4E58-A2EA-9CD3FDF61C94}"/>
              </a:ext>
            </a:extLst>
          </p:cNvPr>
          <p:cNvSpPr>
            <a:spLocks noChangeArrowheads="1"/>
          </p:cNvSpPr>
          <p:nvPr/>
        </p:nvSpPr>
        <p:spPr bwMode="auto">
          <a:xfrm>
            <a:off x="5362331" y="1550324"/>
            <a:ext cx="2254250"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4" name="Rectangle 25">
            <a:extLst>
              <a:ext uri="{FF2B5EF4-FFF2-40B4-BE49-F238E27FC236}">
                <a16:creationId xmlns:a16="http://schemas.microsoft.com/office/drawing/2014/main" id="{4AC8583D-5C46-4769-8CC1-0C003A508368}"/>
              </a:ext>
            </a:extLst>
          </p:cNvPr>
          <p:cNvSpPr>
            <a:spLocks noChangeArrowheads="1"/>
          </p:cNvSpPr>
          <p:nvPr/>
        </p:nvSpPr>
        <p:spPr bwMode="auto">
          <a:xfrm>
            <a:off x="5308356" y="1628112"/>
            <a:ext cx="22256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5" name="Text Box 26">
            <a:extLst>
              <a:ext uri="{FF2B5EF4-FFF2-40B4-BE49-F238E27FC236}">
                <a16:creationId xmlns:a16="http://schemas.microsoft.com/office/drawing/2014/main" id="{50FF8854-45D6-4F87-9929-FE7E0EB56C07}"/>
              </a:ext>
            </a:extLst>
          </p:cNvPr>
          <p:cNvSpPr txBox="1">
            <a:spLocks noChangeArrowheads="1"/>
          </p:cNvSpPr>
          <p:nvPr/>
        </p:nvSpPr>
        <p:spPr bwMode="auto">
          <a:xfrm>
            <a:off x="5733806" y="2356774"/>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运输</a:t>
            </a:r>
          </a:p>
        </p:txBody>
      </p:sp>
      <p:sp>
        <p:nvSpPr>
          <p:cNvPr id="26" name="Text Box 27">
            <a:extLst>
              <a:ext uri="{FF2B5EF4-FFF2-40B4-BE49-F238E27FC236}">
                <a16:creationId xmlns:a16="http://schemas.microsoft.com/office/drawing/2014/main" id="{BFDDFF52-1D7C-4F99-BC7F-AA1B2EE7D38B}"/>
              </a:ext>
            </a:extLst>
          </p:cNvPr>
          <p:cNvSpPr txBox="1">
            <a:spLocks noChangeArrowheads="1"/>
          </p:cNvSpPr>
          <p:nvPr/>
        </p:nvSpPr>
        <p:spPr bwMode="auto">
          <a:xfrm>
            <a:off x="5787781" y="1580487"/>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应用</a:t>
            </a:r>
          </a:p>
        </p:txBody>
      </p:sp>
      <p:sp>
        <p:nvSpPr>
          <p:cNvPr id="27" name="Text Box 28">
            <a:extLst>
              <a:ext uri="{FF2B5EF4-FFF2-40B4-BE49-F238E27FC236}">
                <a16:creationId xmlns:a16="http://schemas.microsoft.com/office/drawing/2014/main" id="{D203DEE1-77FD-4B2C-BA44-4604A8C95086}"/>
              </a:ext>
            </a:extLst>
          </p:cNvPr>
          <p:cNvSpPr txBox="1">
            <a:spLocks noChangeArrowheads="1"/>
          </p:cNvSpPr>
          <p:nvPr/>
        </p:nvSpPr>
        <p:spPr bwMode="auto">
          <a:xfrm>
            <a:off x="5727456" y="3261649"/>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物理</a:t>
            </a:r>
          </a:p>
        </p:txBody>
      </p:sp>
      <p:sp>
        <p:nvSpPr>
          <p:cNvPr id="28" name="Text Box 29">
            <a:extLst>
              <a:ext uri="{FF2B5EF4-FFF2-40B4-BE49-F238E27FC236}">
                <a16:creationId xmlns:a16="http://schemas.microsoft.com/office/drawing/2014/main" id="{10789EC2-C16D-4528-B2E9-B95C1CA6338A}"/>
              </a:ext>
            </a:extLst>
          </p:cNvPr>
          <p:cNvSpPr txBox="1">
            <a:spLocks noChangeArrowheads="1"/>
          </p:cNvSpPr>
          <p:nvPr/>
        </p:nvSpPr>
        <p:spPr bwMode="auto">
          <a:xfrm>
            <a:off x="5727456" y="2975899"/>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链接</a:t>
            </a:r>
          </a:p>
        </p:txBody>
      </p:sp>
      <p:sp>
        <p:nvSpPr>
          <p:cNvPr id="29" name="Oval 30">
            <a:extLst>
              <a:ext uri="{FF2B5EF4-FFF2-40B4-BE49-F238E27FC236}">
                <a16:creationId xmlns:a16="http://schemas.microsoft.com/office/drawing/2014/main" id="{6BE90813-91EB-4882-80EE-C1E829754CDE}"/>
              </a:ext>
            </a:extLst>
          </p:cNvPr>
          <p:cNvSpPr>
            <a:spLocks noChangeArrowheads="1"/>
          </p:cNvSpPr>
          <p:nvPr/>
        </p:nvSpPr>
        <p:spPr bwMode="auto">
          <a:xfrm>
            <a:off x="5427419" y="1886874"/>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defRPr/>
            </a:pPr>
            <a:r>
              <a:rPr lang="en-US" altLang="en-US">
                <a:latin typeface="Times New Roman" panose="02020603050405020304" pitchFamily="18" charset="0"/>
                <a:cs typeface="Times New Roman" panose="02020603050405020304" pitchFamily="18" charset="0"/>
              </a:rPr>
              <a:t>P4</a:t>
            </a:r>
          </a:p>
        </p:txBody>
      </p:sp>
      <p:sp>
        <p:nvSpPr>
          <p:cNvPr id="30" name="Rectangle 31">
            <a:extLst>
              <a:ext uri="{FF2B5EF4-FFF2-40B4-BE49-F238E27FC236}">
                <a16:creationId xmlns:a16="http://schemas.microsoft.com/office/drawing/2014/main" id="{3A26E0AD-943F-471A-AE50-8E8C88E1DF34}"/>
              </a:ext>
            </a:extLst>
          </p:cNvPr>
          <p:cNvSpPr>
            <a:spLocks noChangeArrowheads="1"/>
          </p:cNvSpPr>
          <p:nvPr/>
        </p:nvSpPr>
        <p:spPr bwMode="auto">
          <a:xfrm>
            <a:off x="9599611" y="1775749"/>
            <a:ext cx="1296987"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31" name="Rectangle 32">
            <a:extLst>
              <a:ext uri="{FF2B5EF4-FFF2-40B4-BE49-F238E27FC236}">
                <a16:creationId xmlns:a16="http://schemas.microsoft.com/office/drawing/2014/main" id="{EA5BC9DA-ED56-41B5-9AD5-A52A5E12D3FD}"/>
              </a:ext>
            </a:extLst>
          </p:cNvPr>
          <p:cNvSpPr>
            <a:spLocks noChangeArrowheads="1"/>
          </p:cNvSpPr>
          <p:nvPr/>
        </p:nvSpPr>
        <p:spPr bwMode="auto">
          <a:xfrm>
            <a:off x="9402761" y="1817024"/>
            <a:ext cx="1631950"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32" name="Text Box 33">
            <a:extLst>
              <a:ext uri="{FF2B5EF4-FFF2-40B4-BE49-F238E27FC236}">
                <a16:creationId xmlns:a16="http://schemas.microsoft.com/office/drawing/2014/main" id="{67E0E575-2296-42A2-8B30-130C39BFF3AD}"/>
              </a:ext>
            </a:extLst>
          </p:cNvPr>
          <p:cNvSpPr txBox="1">
            <a:spLocks noChangeArrowheads="1"/>
          </p:cNvSpPr>
          <p:nvPr/>
        </p:nvSpPr>
        <p:spPr bwMode="auto">
          <a:xfrm>
            <a:off x="9528173" y="2572674"/>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运输</a:t>
            </a:r>
          </a:p>
        </p:txBody>
      </p:sp>
      <p:sp>
        <p:nvSpPr>
          <p:cNvPr id="33" name="Text Box 34">
            <a:extLst>
              <a:ext uri="{FF2B5EF4-FFF2-40B4-BE49-F238E27FC236}">
                <a16:creationId xmlns:a16="http://schemas.microsoft.com/office/drawing/2014/main" id="{C20B0B8F-1BE2-4FF1-A04F-B96CD060641F}"/>
              </a:ext>
            </a:extLst>
          </p:cNvPr>
          <p:cNvSpPr txBox="1">
            <a:spLocks noChangeArrowheads="1"/>
          </p:cNvSpPr>
          <p:nvPr/>
        </p:nvSpPr>
        <p:spPr bwMode="auto">
          <a:xfrm>
            <a:off x="9563098" y="1820199"/>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应用</a:t>
            </a:r>
          </a:p>
        </p:txBody>
      </p:sp>
      <p:sp>
        <p:nvSpPr>
          <p:cNvPr id="34" name="Text Box 35">
            <a:extLst>
              <a:ext uri="{FF2B5EF4-FFF2-40B4-BE49-F238E27FC236}">
                <a16:creationId xmlns:a16="http://schemas.microsoft.com/office/drawing/2014/main" id="{005095D2-70F0-4F65-8193-4F22AAC2CADF}"/>
              </a:ext>
            </a:extLst>
          </p:cNvPr>
          <p:cNvSpPr txBox="1">
            <a:spLocks noChangeArrowheads="1"/>
          </p:cNvSpPr>
          <p:nvPr/>
        </p:nvSpPr>
        <p:spPr bwMode="auto">
          <a:xfrm>
            <a:off x="9571036" y="3477549"/>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物理</a:t>
            </a:r>
          </a:p>
        </p:txBody>
      </p:sp>
      <p:sp>
        <p:nvSpPr>
          <p:cNvPr id="35" name="Text Box 36">
            <a:extLst>
              <a:ext uri="{FF2B5EF4-FFF2-40B4-BE49-F238E27FC236}">
                <a16:creationId xmlns:a16="http://schemas.microsoft.com/office/drawing/2014/main" id="{4C47F57C-F53D-467D-BC23-4E2DAC324DBD}"/>
              </a:ext>
            </a:extLst>
          </p:cNvPr>
          <p:cNvSpPr txBox="1">
            <a:spLocks noChangeArrowheads="1"/>
          </p:cNvSpPr>
          <p:nvPr/>
        </p:nvSpPr>
        <p:spPr bwMode="auto">
          <a:xfrm>
            <a:off x="9537698" y="3191799"/>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链接</a:t>
            </a:r>
          </a:p>
        </p:txBody>
      </p:sp>
      <p:sp>
        <p:nvSpPr>
          <p:cNvPr id="36" name="Text Box 37">
            <a:extLst>
              <a:ext uri="{FF2B5EF4-FFF2-40B4-BE49-F238E27FC236}">
                <a16:creationId xmlns:a16="http://schemas.microsoft.com/office/drawing/2014/main" id="{2A985F93-10C1-4A72-8627-F17F49B947C0}"/>
              </a:ext>
            </a:extLst>
          </p:cNvPr>
          <p:cNvSpPr txBox="1">
            <a:spLocks noChangeArrowheads="1"/>
          </p:cNvSpPr>
          <p:nvPr/>
        </p:nvSpPr>
        <p:spPr bwMode="auto">
          <a:xfrm>
            <a:off x="9528173" y="2896524"/>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网络</a:t>
            </a:r>
          </a:p>
        </p:txBody>
      </p:sp>
      <p:sp>
        <p:nvSpPr>
          <p:cNvPr id="37" name="Oval 38">
            <a:extLst>
              <a:ext uri="{FF2B5EF4-FFF2-40B4-BE49-F238E27FC236}">
                <a16:creationId xmlns:a16="http://schemas.microsoft.com/office/drawing/2014/main" id="{46A93F51-5F9E-4958-8D9F-C6D9F871200F}"/>
              </a:ext>
            </a:extLst>
          </p:cNvPr>
          <p:cNvSpPr>
            <a:spLocks noChangeArrowheads="1"/>
          </p:cNvSpPr>
          <p:nvPr/>
        </p:nvSpPr>
        <p:spPr bwMode="auto">
          <a:xfrm>
            <a:off x="9483723" y="2113887"/>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defRPr/>
            </a:pPr>
            <a:r>
              <a:rPr lang="en-US" altLang="en-US">
                <a:latin typeface="Times New Roman" panose="02020603050405020304" pitchFamily="18" charset="0"/>
                <a:cs typeface="Times New Roman" panose="02020603050405020304" pitchFamily="18" charset="0"/>
              </a:rPr>
              <a:t>P2</a:t>
            </a:r>
          </a:p>
        </p:txBody>
      </p:sp>
      <p:sp>
        <p:nvSpPr>
          <p:cNvPr id="38" name="Freeform 39">
            <a:extLst>
              <a:ext uri="{FF2B5EF4-FFF2-40B4-BE49-F238E27FC236}">
                <a16:creationId xmlns:a16="http://schemas.microsoft.com/office/drawing/2014/main" id="{FC10AA3F-59F5-44C8-8A7F-52CBD470C01F}"/>
              </a:ext>
            </a:extLst>
          </p:cNvPr>
          <p:cNvSpPr>
            <a:spLocks noChangeArrowheads="1"/>
          </p:cNvSpPr>
          <p:nvPr/>
        </p:nvSpPr>
        <p:spPr bwMode="auto">
          <a:xfrm>
            <a:off x="11058523" y="1796387"/>
            <a:ext cx="504825" cy="2133600"/>
          </a:xfrm>
          <a:custGeom>
            <a:avLst/>
            <a:gdLst>
              <a:gd name="G0" fmla="+- 1 0 0"/>
              <a:gd name="G1" fmla="+- 0 0 0"/>
              <a:gd name="G2" fmla="+- 1224 0 0"/>
              <a:gd name="G3" fmla="+- 1 0 0"/>
              <a:gd name="G4" fmla="+- 1 0 0"/>
              <a:gd name="T0" fmla="*/ 318 w 318"/>
              <a:gd name="T1" fmla="*/ 1344 h 1344"/>
              <a:gd name="T2" fmla="*/ 12 w 318"/>
              <a:gd name="T3" fmla="*/ 0 h 1344"/>
              <a:gd name="T4" fmla="*/ 0 w 318"/>
              <a:gd name="T5" fmla="*/ 1224 h 1344"/>
              <a:gd name="T6" fmla="*/ 121 w 318"/>
              <a:gd name="T7" fmla="*/ 1344 h 1344"/>
              <a:gd name="T8" fmla="*/ 318 w 318"/>
              <a:gd name="T9" fmla="*/ 1344 h 1344"/>
            </a:gdLst>
            <a:ahLst/>
            <a:cxnLst>
              <a:cxn ang="0">
                <a:pos x="T0" y="T1"/>
              </a:cxn>
              <a:cxn ang="0">
                <a:pos x="T2" y="T3"/>
              </a:cxn>
              <a:cxn ang="0">
                <a:pos x="T4" y="T5"/>
              </a:cxn>
              <a:cxn ang="0">
                <a:pos x="T6" y="T7"/>
              </a:cxn>
              <a:cxn ang="0">
                <a:pos x="T8" y="T9"/>
              </a:cxn>
            </a:cxnLst>
            <a:rect l="0" t="0"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39" name="Group 40">
            <a:extLst>
              <a:ext uri="{FF2B5EF4-FFF2-40B4-BE49-F238E27FC236}">
                <a16:creationId xmlns:a16="http://schemas.microsoft.com/office/drawing/2014/main" id="{84DD1E74-B25E-488F-B58F-DA2599F0194D}"/>
              </a:ext>
            </a:extLst>
          </p:cNvPr>
          <p:cNvGrpSpPr>
            <a:grpSpLocks/>
          </p:cNvGrpSpPr>
          <p:nvPr/>
        </p:nvGrpSpPr>
        <p:grpSpPr bwMode="auto">
          <a:xfrm>
            <a:off x="2918588" y="5042824"/>
            <a:ext cx="1973262" cy="658813"/>
            <a:chOff x="1175" y="3257"/>
            <a:chExt cx="1243" cy="415"/>
          </a:xfrm>
        </p:grpSpPr>
        <p:sp>
          <p:nvSpPr>
            <p:cNvPr id="40" name="Rectangle 41">
              <a:extLst>
                <a:ext uri="{FF2B5EF4-FFF2-40B4-BE49-F238E27FC236}">
                  <a16:creationId xmlns:a16="http://schemas.microsoft.com/office/drawing/2014/main" id="{B8728341-0C99-475B-A8DD-85431932FB8C}"/>
                </a:ext>
              </a:extLst>
            </p:cNvPr>
            <p:cNvSpPr>
              <a:spLocks noChangeArrowheads="1"/>
            </p:cNvSpPr>
            <p:nvPr/>
          </p:nvSpPr>
          <p:spPr bwMode="auto">
            <a:xfrm>
              <a:off x="1618" y="3257"/>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41" name="Line 42">
              <a:extLst>
                <a:ext uri="{FF2B5EF4-FFF2-40B4-BE49-F238E27FC236}">
                  <a16:creationId xmlns:a16="http://schemas.microsoft.com/office/drawing/2014/main" id="{3C037903-9785-40DA-93A8-50505F6C7743}"/>
                </a:ext>
              </a:extLst>
            </p:cNvPr>
            <p:cNvSpPr>
              <a:spLocks noChangeShapeType="1"/>
            </p:cNvSpPr>
            <p:nvPr/>
          </p:nvSpPr>
          <p:spPr bwMode="auto">
            <a:xfrm>
              <a:off x="2244" y="3330"/>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42" name="Text Box 43">
              <a:extLst>
                <a:ext uri="{FF2B5EF4-FFF2-40B4-BE49-F238E27FC236}">
                  <a16:creationId xmlns:a16="http://schemas.microsoft.com/office/drawing/2014/main" id="{68F0E612-8CF4-412F-876D-86DEB66D2E52}"/>
                </a:ext>
              </a:extLst>
            </p:cNvPr>
            <p:cNvSpPr txBox="1">
              <a:spLocks noChangeArrowheads="1"/>
            </p:cNvSpPr>
            <p:nvPr/>
          </p:nvSpPr>
          <p:spPr bwMode="auto">
            <a:xfrm>
              <a:off x="1175" y="3382"/>
              <a:ext cx="1201"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defTabSz="914400">
                <a:lnSpc>
                  <a:spcPct val="85000"/>
                </a:lnSpc>
                <a:defRPr/>
              </a:pPr>
              <a:r>
                <a:rPr lang="en-US" altLang="en-US" sz="1400">
                  <a:latin typeface="Times New Roman" panose="02020603050405020304" pitchFamily="18" charset="0"/>
                  <a:cs typeface="Times New Roman" panose="02020603050405020304" pitchFamily="18" charset="0"/>
                </a:rPr>
                <a:t>源IP，端口：A，9157</a:t>
              </a:r>
            </a:p>
            <a:p>
              <a:pPr algn="r" defTabSz="914400">
                <a:lnSpc>
                  <a:spcPct val="85000"/>
                </a:lnSpc>
                <a:defRPr/>
              </a:pPr>
              <a:r>
                <a:rPr lang="en-US" altLang="en-US" sz="1400">
                  <a:latin typeface="Times New Roman" panose="02020603050405020304" pitchFamily="18" charset="0"/>
                  <a:cs typeface="Times New Roman" panose="02020603050405020304" pitchFamily="18" charset="0"/>
                </a:rPr>
                <a:t>目的IP，端口：B，80</a:t>
              </a:r>
            </a:p>
          </p:txBody>
        </p:sp>
      </p:grpSp>
      <p:grpSp>
        <p:nvGrpSpPr>
          <p:cNvPr id="43" name="Group 44">
            <a:extLst>
              <a:ext uri="{FF2B5EF4-FFF2-40B4-BE49-F238E27FC236}">
                <a16:creationId xmlns:a16="http://schemas.microsoft.com/office/drawing/2014/main" id="{3BB4D4E4-CB7F-4482-9E1A-23C1C5E6CDD7}"/>
              </a:ext>
            </a:extLst>
          </p:cNvPr>
          <p:cNvGrpSpPr>
            <a:grpSpLocks/>
          </p:cNvGrpSpPr>
          <p:nvPr/>
        </p:nvGrpSpPr>
        <p:grpSpPr bwMode="auto">
          <a:xfrm>
            <a:off x="2720150" y="4352262"/>
            <a:ext cx="2181225" cy="658812"/>
            <a:chOff x="1050" y="2822"/>
            <a:chExt cx="1374" cy="415"/>
          </a:xfrm>
        </p:grpSpPr>
        <p:sp>
          <p:nvSpPr>
            <p:cNvPr id="44" name="Rectangle 45">
              <a:extLst>
                <a:ext uri="{FF2B5EF4-FFF2-40B4-BE49-F238E27FC236}">
                  <a16:creationId xmlns:a16="http://schemas.microsoft.com/office/drawing/2014/main" id="{827626C2-AEF9-4260-8EA0-10E93F80849D}"/>
                </a:ext>
              </a:extLst>
            </p:cNvPr>
            <p:cNvSpPr>
              <a:spLocks noChangeArrowheads="1"/>
            </p:cNvSpPr>
            <p:nvPr/>
          </p:nvSpPr>
          <p:spPr bwMode="auto">
            <a:xfrm>
              <a:off x="1168" y="2822"/>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45" name="Line 46">
              <a:extLst>
                <a:ext uri="{FF2B5EF4-FFF2-40B4-BE49-F238E27FC236}">
                  <a16:creationId xmlns:a16="http://schemas.microsoft.com/office/drawing/2014/main" id="{AB62AA44-E161-4412-ABAB-424FFA1408BC}"/>
                </a:ext>
              </a:extLst>
            </p:cNvPr>
            <p:cNvSpPr>
              <a:spLocks noChangeShapeType="1"/>
            </p:cNvSpPr>
            <p:nvPr/>
          </p:nvSpPr>
          <p:spPr bwMode="auto">
            <a:xfrm>
              <a:off x="1050" y="2909"/>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46" name="Text Box 47">
              <a:extLst>
                <a:ext uri="{FF2B5EF4-FFF2-40B4-BE49-F238E27FC236}">
                  <a16:creationId xmlns:a16="http://schemas.microsoft.com/office/drawing/2014/main" id="{3C720CBC-C4DF-42B6-BA14-1C41A80CAD48}"/>
                </a:ext>
              </a:extLst>
            </p:cNvPr>
            <p:cNvSpPr txBox="1">
              <a:spLocks noChangeArrowheads="1"/>
            </p:cNvSpPr>
            <p:nvPr/>
          </p:nvSpPr>
          <p:spPr bwMode="auto">
            <a:xfrm>
              <a:off x="1122" y="2947"/>
              <a:ext cx="130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85000"/>
                </a:lnSpc>
                <a:defRPr/>
              </a:pPr>
              <a:r>
                <a:rPr lang="en-US" altLang="en-US" sz="1400">
                  <a:latin typeface="Times New Roman" panose="02020603050405020304" pitchFamily="18" charset="0"/>
                  <a:cs typeface="Times New Roman" panose="02020603050405020304" pitchFamily="18" charset="0"/>
                </a:rPr>
                <a:t>源IP，端口：B，80</a:t>
              </a:r>
            </a:p>
            <a:p>
              <a:pPr defTabSz="914400">
                <a:lnSpc>
                  <a:spcPct val="85000"/>
                </a:lnSpc>
                <a:defRPr/>
              </a:pPr>
              <a:r>
                <a:rPr lang="en-US" altLang="en-US" sz="1400">
                  <a:latin typeface="Times New Roman" panose="02020603050405020304" pitchFamily="18" charset="0"/>
                  <a:cs typeface="Times New Roman" panose="02020603050405020304" pitchFamily="18" charset="0"/>
                </a:rPr>
                <a:t>目的IP，端口：A，9157</a:t>
              </a:r>
            </a:p>
          </p:txBody>
        </p:sp>
      </p:grpSp>
      <p:sp>
        <p:nvSpPr>
          <p:cNvPr id="47" name="Line 50">
            <a:extLst>
              <a:ext uri="{FF2B5EF4-FFF2-40B4-BE49-F238E27FC236}">
                <a16:creationId xmlns:a16="http://schemas.microsoft.com/office/drawing/2014/main" id="{617A0B22-8ACD-4911-95C6-29A8A1016D32}"/>
              </a:ext>
            </a:extLst>
          </p:cNvPr>
          <p:cNvSpPr>
            <a:spLocks noChangeShapeType="1"/>
          </p:cNvSpPr>
          <p:nvPr/>
        </p:nvSpPr>
        <p:spPr bwMode="auto">
          <a:xfrm>
            <a:off x="5284544" y="3304512"/>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48" name="Line 51">
            <a:extLst>
              <a:ext uri="{FF2B5EF4-FFF2-40B4-BE49-F238E27FC236}">
                <a16:creationId xmlns:a16="http://schemas.microsoft.com/office/drawing/2014/main" id="{13E5CE2B-EFCF-4BE5-9632-6E454C56EC86}"/>
              </a:ext>
            </a:extLst>
          </p:cNvPr>
          <p:cNvSpPr>
            <a:spLocks noChangeShapeType="1"/>
          </p:cNvSpPr>
          <p:nvPr/>
        </p:nvSpPr>
        <p:spPr bwMode="auto">
          <a:xfrm>
            <a:off x="5300419" y="3002887"/>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49" name="Text Box 52">
            <a:extLst>
              <a:ext uri="{FF2B5EF4-FFF2-40B4-BE49-F238E27FC236}">
                <a16:creationId xmlns:a16="http://schemas.microsoft.com/office/drawing/2014/main" id="{22781BB3-61BC-453B-9D50-232F168F4ED1}"/>
              </a:ext>
            </a:extLst>
          </p:cNvPr>
          <p:cNvSpPr txBox="1">
            <a:spLocks noChangeArrowheads="1"/>
          </p:cNvSpPr>
          <p:nvPr/>
        </p:nvSpPr>
        <p:spPr bwMode="auto">
          <a:xfrm>
            <a:off x="5687769" y="2667924"/>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110000"/>
              </a:lnSpc>
              <a:defRPr/>
            </a:pPr>
            <a:r>
              <a:rPr lang="en-US" altLang="en-US" sz="1400">
                <a:latin typeface="Times New Roman" panose="02020603050405020304" pitchFamily="18" charset="0"/>
                <a:cs typeface="Times New Roman" panose="02020603050405020304" pitchFamily="18" charset="0"/>
              </a:rPr>
              <a:t>网络</a:t>
            </a:r>
          </a:p>
        </p:txBody>
      </p:sp>
      <p:sp>
        <p:nvSpPr>
          <p:cNvPr id="50" name="Line 53">
            <a:extLst>
              <a:ext uri="{FF2B5EF4-FFF2-40B4-BE49-F238E27FC236}">
                <a16:creationId xmlns:a16="http://schemas.microsoft.com/office/drawing/2014/main" id="{FC301F4F-E8F0-411B-97BC-0A5A563B5D8C}"/>
              </a:ext>
            </a:extLst>
          </p:cNvPr>
          <p:cNvSpPr>
            <a:spLocks noChangeShapeType="1"/>
          </p:cNvSpPr>
          <p:nvPr/>
        </p:nvSpPr>
        <p:spPr bwMode="auto">
          <a:xfrm>
            <a:off x="5303594" y="2680624"/>
            <a:ext cx="2233612" cy="1588"/>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1" name="Line 54">
            <a:extLst>
              <a:ext uri="{FF2B5EF4-FFF2-40B4-BE49-F238E27FC236}">
                <a16:creationId xmlns:a16="http://schemas.microsoft.com/office/drawing/2014/main" id="{7E708D81-254A-40BD-9F25-2BF7D8D90BFF}"/>
              </a:ext>
            </a:extLst>
          </p:cNvPr>
          <p:cNvSpPr>
            <a:spLocks noChangeShapeType="1"/>
          </p:cNvSpPr>
          <p:nvPr/>
        </p:nvSpPr>
        <p:spPr bwMode="auto">
          <a:xfrm>
            <a:off x="5306769" y="2358362"/>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52" name="Group 55">
            <a:extLst>
              <a:ext uri="{FF2B5EF4-FFF2-40B4-BE49-F238E27FC236}">
                <a16:creationId xmlns:a16="http://schemas.microsoft.com/office/drawing/2014/main" id="{DCF03F64-25DE-444F-B4C8-DF92785D5F00}"/>
              </a:ext>
            </a:extLst>
          </p:cNvPr>
          <p:cNvGrpSpPr>
            <a:grpSpLocks/>
          </p:cNvGrpSpPr>
          <p:nvPr/>
        </p:nvGrpSpPr>
        <p:grpSpPr bwMode="auto">
          <a:xfrm>
            <a:off x="5482981" y="2220249"/>
            <a:ext cx="471488" cy="227013"/>
            <a:chOff x="2238" y="1479"/>
            <a:chExt cx="297" cy="143"/>
          </a:xfrm>
        </p:grpSpPr>
        <p:sp>
          <p:nvSpPr>
            <p:cNvPr id="53" name="Rectangle 56">
              <a:extLst>
                <a:ext uri="{FF2B5EF4-FFF2-40B4-BE49-F238E27FC236}">
                  <a16:creationId xmlns:a16="http://schemas.microsoft.com/office/drawing/2014/main" id="{6258E4C6-1A46-401A-B797-85E22565A94C}"/>
                </a:ext>
              </a:extLst>
            </p:cNvPr>
            <p:cNvSpPr>
              <a:spLocks noChangeArrowheads="1"/>
            </p:cNvSpPr>
            <p:nvPr/>
          </p:nvSpPr>
          <p:spPr bwMode="auto">
            <a:xfrm>
              <a:off x="2238" y="1479"/>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4" name="Rectangle 57">
              <a:extLst>
                <a:ext uri="{FF2B5EF4-FFF2-40B4-BE49-F238E27FC236}">
                  <a16:creationId xmlns:a16="http://schemas.microsoft.com/office/drawing/2014/main" id="{37969B7C-EBBE-45F7-A964-D65554AE792E}"/>
                </a:ext>
              </a:extLst>
            </p:cNvPr>
            <p:cNvSpPr>
              <a:spLocks noChangeArrowheads="1"/>
            </p:cNvSpPr>
            <p:nvPr/>
          </p:nvSpPr>
          <p:spPr bwMode="auto">
            <a:xfrm>
              <a:off x="2296" y="1498"/>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5" name="Rectangle 58">
              <a:extLst>
                <a:ext uri="{FF2B5EF4-FFF2-40B4-BE49-F238E27FC236}">
                  <a16:creationId xmlns:a16="http://schemas.microsoft.com/office/drawing/2014/main" id="{A8F4F192-7E42-4E01-948C-E17944158061}"/>
                </a:ext>
              </a:extLst>
            </p:cNvPr>
            <p:cNvSpPr>
              <a:spLocks noChangeArrowheads="1"/>
            </p:cNvSpPr>
            <p:nvPr/>
          </p:nvSpPr>
          <p:spPr bwMode="auto">
            <a:xfrm>
              <a:off x="2485" y="1562"/>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6" name="Rectangle 59">
              <a:extLst>
                <a:ext uri="{FF2B5EF4-FFF2-40B4-BE49-F238E27FC236}">
                  <a16:creationId xmlns:a16="http://schemas.microsoft.com/office/drawing/2014/main" id="{1518A080-B251-465A-9C97-5A1E327DDC25}"/>
                </a:ext>
              </a:extLst>
            </p:cNvPr>
            <p:cNvSpPr>
              <a:spLocks noChangeArrowheads="1"/>
            </p:cNvSpPr>
            <p:nvPr/>
          </p:nvSpPr>
          <p:spPr bwMode="auto">
            <a:xfrm>
              <a:off x="2251" y="1564"/>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sp>
        <p:nvSpPr>
          <p:cNvPr id="57" name="Oval 60">
            <a:extLst>
              <a:ext uri="{FF2B5EF4-FFF2-40B4-BE49-F238E27FC236}">
                <a16:creationId xmlns:a16="http://schemas.microsoft.com/office/drawing/2014/main" id="{97575371-E5A6-4A0C-8192-1AD7B3148444}"/>
              </a:ext>
            </a:extLst>
          </p:cNvPr>
          <p:cNvSpPr>
            <a:spLocks noChangeArrowheads="1"/>
          </p:cNvSpPr>
          <p:nvPr/>
        </p:nvSpPr>
        <p:spPr bwMode="auto">
          <a:xfrm>
            <a:off x="6794256" y="1891637"/>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defRPr/>
            </a:pPr>
            <a:r>
              <a:rPr lang="en-US" altLang="en-US">
                <a:latin typeface="Times New Roman" panose="02020603050405020304" pitchFamily="18" charset="0"/>
                <a:cs typeface="Times New Roman" panose="02020603050405020304" pitchFamily="18" charset="0"/>
              </a:rPr>
              <a:t>P6</a:t>
            </a:r>
          </a:p>
        </p:txBody>
      </p:sp>
      <p:sp>
        <p:nvSpPr>
          <p:cNvPr id="58" name="Oval 61">
            <a:extLst>
              <a:ext uri="{FF2B5EF4-FFF2-40B4-BE49-F238E27FC236}">
                <a16:creationId xmlns:a16="http://schemas.microsoft.com/office/drawing/2014/main" id="{CAA5F168-5E9C-4D6C-8B72-AB389BFB94E3}"/>
              </a:ext>
            </a:extLst>
          </p:cNvPr>
          <p:cNvSpPr>
            <a:spLocks noChangeArrowheads="1"/>
          </p:cNvSpPr>
          <p:nvPr/>
        </p:nvSpPr>
        <p:spPr bwMode="auto">
          <a:xfrm>
            <a:off x="6122744" y="1890049"/>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defRPr/>
            </a:pPr>
            <a:r>
              <a:rPr lang="en-US" altLang="en-US">
                <a:latin typeface="Times New Roman" panose="02020603050405020304" pitchFamily="18" charset="0"/>
                <a:cs typeface="Times New Roman" panose="02020603050405020304" pitchFamily="18" charset="0"/>
              </a:rPr>
              <a:t>P5</a:t>
            </a:r>
          </a:p>
        </p:txBody>
      </p:sp>
      <p:grpSp>
        <p:nvGrpSpPr>
          <p:cNvPr id="59" name="Group 62">
            <a:extLst>
              <a:ext uri="{FF2B5EF4-FFF2-40B4-BE49-F238E27FC236}">
                <a16:creationId xmlns:a16="http://schemas.microsoft.com/office/drawing/2014/main" id="{205DEE47-C955-4912-9F1F-06422276F13F}"/>
              </a:ext>
            </a:extLst>
          </p:cNvPr>
          <p:cNvGrpSpPr>
            <a:grpSpLocks/>
          </p:cNvGrpSpPr>
          <p:nvPr/>
        </p:nvGrpSpPr>
        <p:grpSpPr bwMode="auto">
          <a:xfrm>
            <a:off x="6187831" y="2225012"/>
            <a:ext cx="471488" cy="227012"/>
            <a:chOff x="2682" y="1482"/>
            <a:chExt cx="297" cy="143"/>
          </a:xfrm>
        </p:grpSpPr>
        <p:sp>
          <p:nvSpPr>
            <p:cNvPr id="60" name="Rectangle 63">
              <a:extLst>
                <a:ext uri="{FF2B5EF4-FFF2-40B4-BE49-F238E27FC236}">
                  <a16:creationId xmlns:a16="http://schemas.microsoft.com/office/drawing/2014/main" id="{0C824BE4-02C6-495B-B764-1F2C1267F7E4}"/>
                </a:ext>
              </a:extLst>
            </p:cNvPr>
            <p:cNvSpPr>
              <a:spLocks noChangeArrowheads="1"/>
            </p:cNvSpPr>
            <p:nvPr/>
          </p:nvSpPr>
          <p:spPr bwMode="auto">
            <a:xfrm>
              <a:off x="2682" y="1482"/>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1" name="Rectangle 64">
              <a:extLst>
                <a:ext uri="{FF2B5EF4-FFF2-40B4-BE49-F238E27FC236}">
                  <a16:creationId xmlns:a16="http://schemas.microsoft.com/office/drawing/2014/main" id="{7F41A317-FA8E-4037-84E0-7A9A01A057CF}"/>
                </a:ext>
              </a:extLst>
            </p:cNvPr>
            <p:cNvSpPr>
              <a:spLocks noChangeArrowheads="1"/>
            </p:cNvSpPr>
            <p:nvPr/>
          </p:nvSpPr>
          <p:spPr bwMode="auto">
            <a:xfrm>
              <a:off x="2740" y="1501"/>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2" name="Rectangle 65">
              <a:extLst>
                <a:ext uri="{FF2B5EF4-FFF2-40B4-BE49-F238E27FC236}">
                  <a16:creationId xmlns:a16="http://schemas.microsoft.com/office/drawing/2014/main" id="{36D8AEFB-EA02-4D4A-A778-69296DE30BE3}"/>
                </a:ext>
              </a:extLst>
            </p:cNvPr>
            <p:cNvSpPr>
              <a:spLocks noChangeArrowheads="1"/>
            </p:cNvSpPr>
            <p:nvPr/>
          </p:nvSpPr>
          <p:spPr bwMode="auto">
            <a:xfrm>
              <a:off x="2929" y="1565"/>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3" name="Rectangle 66">
              <a:extLst>
                <a:ext uri="{FF2B5EF4-FFF2-40B4-BE49-F238E27FC236}">
                  <a16:creationId xmlns:a16="http://schemas.microsoft.com/office/drawing/2014/main" id="{78FEEB6B-4F98-4949-8167-6FF4AF4F8C18}"/>
                </a:ext>
              </a:extLst>
            </p:cNvPr>
            <p:cNvSpPr>
              <a:spLocks noChangeArrowheads="1"/>
            </p:cNvSpPr>
            <p:nvPr/>
          </p:nvSpPr>
          <p:spPr bwMode="auto">
            <a:xfrm>
              <a:off x="2695" y="1567"/>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grpSp>
        <p:nvGrpSpPr>
          <p:cNvPr id="64" name="Group 67">
            <a:extLst>
              <a:ext uri="{FF2B5EF4-FFF2-40B4-BE49-F238E27FC236}">
                <a16:creationId xmlns:a16="http://schemas.microsoft.com/office/drawing/2014/main" id="{07A1ECA5-971C-4360-A11F-11FE6028F6C1}"/>
              </a:ext>
            </a:extLst>
          </p:cNvPr>
          <p:cNvGrpSpPr>
            <a:grpSpLocks/>
          </p:cNvGrpSpPr>
          <p:nvPr/>
        </p:nvGrpSpPr>
        <p:grpSpPr bwMode="auto">
          <a:xfrm>
            <a:off x="6859344" y="2229774"/>
            <a:ext cx="471487" cy="227013"/>
            <a:chOff x="3105" y="1485"/>
            <a:chExt cx="297" cy="143"/>
          </a:xfrm>
        </p:grpSpPr>
        <p:sp>
          <p:nvSpPr>
            <p:cNvPr id="65" name="Rectangle 68">
              <a:extLst>
                <a:ext uri="{FF2B5EF4-FFF2-40B4-BE49-F238E27FC236}">
                  <a16:creationId xmlns:a16="http://schemas.microsoft.com/office/drawing/2014/main" id="{6A4BF859-5CD5-4565-809D-4194F530131D}"/>
                </a:ext>
              </a:extLst>
            </p:cNvPr>
            <p:cNvSpPr>
              <a:spLocks noChangeArrowheads="1"/>
            </p:cNvSpPr>
            <p:nvPr/>
          </p:nvSpPr>
          <p:spPr bwMode="auto">
            <a:xfrm>
              <a:off x="3105" y="1485"/>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6" name="Rectangle 69">
              <a:extLst>
                <a:ext uri="{FF2B5EF4-FFF2-40B4-BE49-F238E27FC236}">
                  <a16:creationId xmlns:a16="http://schemas.microsoft.com/office/drawing/2014/main" id="{05CFFD4A-F343-4C33-B8B2-29EB18757056}"/>
                </a:ext>
              </a:extLst>
            </p:cNvPr>
            <p:cNvSpPr>
              <a:spLocks noChangeArrowheads="1"/>
            </p:cNvSpPr>
            <p:nvPr/>
          </p:nvSpPr>
          <p:spPr bwMode="auto">
            <a:xfrm>
              <a:off x="3163" y="1503"/>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7" name="Rectangle 70">
              <a:extLst>
                <a:ext uri="{FF2B5EF4-FFF2-40B4-BE49-F238E27FC236}">
                  <a16:creationId xmlns:a16="http://schemas.microsoft.com/office/drawing/2014/main" id="{5BE0464A-F239-46B3-8BA1-40326E43592E}"/>
                </a:ext>
              </a:extLst>
            </p:cNvPr>
            <p:cNvSpPr>
              <a:spLocks noChangeArrowheads="1"/>
            </p:cNvSpPr>
            <p:nvPr/>
          </p:nvSpPr>
          <p:spPr bwMode="auto">
            <a:xfrm>
              <a:off x="3352" y="1568"/>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8" name="Rectangle 71">
              <a:extLst>
                <a:ext uri="{FF2B5EF4-FFF2-40B4-BE49-F238E27FC236}">
                  <a16:creationId xmlns:a16="http://schemas.microsoft.com/office/drawing/2014/main" id="{65F121FA-4C39-47A7-A057-7A5326248A8D}"/>
                </a:ext>
              </a:extLst>
            </p:cNvPr>
            <p:cNvSpPr>
              <a:spLocks noChangeArrowheads="1"/>
            </p:cNvSpPr>
            <p:nvPr/>
          </p:nvSpPr>
          <p:spPr bwMode="auto">
            <a:xfrm>
              <a:off x="3118" y="1570"/>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sp>
        <p:nvSpPr>
          <p:cNvPr id="69" name="Line 72">
            <a:extLst>
              <a:ext uri="{FF2B5EF4-FFF2-40B4-BE49-F238E27FC236}">
                <a16:creationId xmlns:a16="http://schemas.microsoft.com/office/drawing/2014/main" id="{F533918B-698E-43D3-817C-0A95D85B9355}"/>
              </a:ext>
            </a:extLst>
          </p:cNvPr>
          <p:cNvSpPr>
            <a:spLocks noChangeShapeType="1"/>
          </p:cNvSpPr>
          <p:nvPr/>
        </p:nvSpPr>
        <p:spPr bwMode="auto">
          <a:xfrm>
            <a:off x="9394823" y="3520412"/>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70" name="Line 73">
            <a:extLst>
              <a:ext uri="{FF2B5EF4-FFF2-40B4-BE49-F238E27FC236}">
                <a16:creationId xmlns:a16="http://schemas.microsoft.com/office/drawing/2014/main" id="{2BB0B6BA-E469-4074-BBE1-37DFDB035767}"/>
              </a:ext>
            </a:extLst>
          </p:cNvPr>
          <p:cNvSpPr>
            <a:spLocks noChangeShapeType="1"/>
          </p:cNvSpPr>
          <p:nvPr/>
        </p:nvSpPr>
        <p:spPr bwMode="auto">
          <a:xfrm>
            <a:off x="9385298" y="3225137"/>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71" name="Line 74">
            <a:extLst>
              <a:ext uri="{FF2B5EF4-FFF2-40B4-BE49-F238E27FC236}">
                <a16:creationId xmlns:a16="http://schemas.microsoft.com/office/drawing/2014/main" id="{AC8C05D8-0874-46A4-92D6-D4ED54889322}"/>
              </a:ext>
            </a:extLst>
          </p:cNvPr>
          <p:cNvSpPr>
            <a:spLocks noChangeShapeType="1"/>
          </p:cNvSpPr>
          <p:nvPr/>
        </p:nvSpPr>
        <p:spPr bwMode="auto">
          <a:xfrm>
            <a:off x="9385298" y="2929862"/>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72" name="Line 75">
            <a:extLst>
              <a:ext uri="{FF2B5EF4-FFF2-40B4-BE49-F238E27FC236}">
                <a16:creationId xmlns:a16="http://schemas.microsoft.com/office/drawing/2014/main" id="{5A5B2B10-5CBA-4BEE-B90D-81E4DE9C4DB6}"/>
              </a:ext>
            </a:extLst>
          </p:cNvPr>
          <p:cNvSpPr>
            <a:spLocks noChangeShapeType="1"/>
          </p:cNvSpPr>
          <p:nvPr/>
        </p:nvSpPr>
        <p:spPr bwMode="auto">
          <a:xfrm>
            <a:off x="9385298" y="2625062"/>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73" name="Group 76">
            <a:extLst>
              <a:ext uri="{FF2B5EF4-FFF2-40B4-BE49-F238E27FC236}">
                <a16:creationId xmlns:a16="http://schemas.microsoft.com/office/drawing/2014/main" id="{B2D6B171-017D-417F-8930-DC755AF03EFF}"/>
              </a:ext>
            </a:extLst>
          </p:cNvPr>
          <p:cNvGrpSpPr>
            <a:grpSpLocks/>
          </p:cNvGrpSpPr>
          <p:nvPr/>
        </p:nvGrpSpPr>
        <p:grpSpPr bwMode="auto">
          <a:xfrm>
            <a:off x="9537698" y="2452024"/>
            <a:ext cx="471488" cy="227013"/>
            <a:chOff x="4098" y="1625"/>
            <a:chExt cx="297" cy="143"/>
          </a:xfrm>
        </p:grpSpPr>
        <p:sp>
          <p:nvSpPr>
            <p:cNvPr id="74" name="Rectangle 77">
              <a:extLst>
                <a:ext uri="{FF2B5EF4-FFF2-40B4-BE49-F238E27FC236}">
                  <a16:creationId xmlns:a16="http://schemas.microsoft.com/office/drawing/2014/main" id="{2A2088CA-88D1-4C6C-80B4-457CBEBB5FC8}"/>
                </a:ext>
              </a:extLst>
            </p:cNvPr>
            <p:cNvSpPr>
              <a:spLocks noChangeArrowheads="1"/>
            </p:cNvSpPr>
            <p:nvPr/>
          </p:nvSpPr>
          <p:spPr bwMode="auto">
            <a:xfrm>
              <a:off x="4098" y="1625"/>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75" name="Rectangle 78">
              <a:extLst>
                <a:ext uri="{FF2B5EF4-FFF2-40B4-BE49-F238E27FC236}">
                  <a16:creationId xmlns:a16="http://schemas.microsoft.com/office/drawing/2014/main" id="{D61E432B-2A3B-477A-9500-7F4D09BD7757}"/>
                </a:ext>
              </a:extLst>
            </p:cNvPr>
            <p:cNvSpPr>
              <a:spLocks noChangeArrowheads="1"/>
            </p:cNvSpPr>
            <p:nvPr/>
          </p:nvSpPr>
          <p:spPr bwMode="auto">
            <a:xfrm>
              <a:off x="4156" y="1644"/>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76" name="Rectangle 79">
              <a:extLst>
                <a:ext uri="{FF2B5EF4-FFF2-40B4-BE49-F238E27FC236}">
                  <a16:creationId xmlns:a16="http://schemas.microsoft.com/office/drawing/2014/main" id="{8B21BFC2-22D5-4445-AA9B-02A124F027EE}"/>
                </a:ext>
              </a:extLst>
            </p:cNvPr>
            <p:cNvSpPr>
              <a:spLocks noChangeArrowheads="1"/>
            </p:cNvSpPr>
            <p:nvPr/>
          </p:nvSpPr>
          <p:spPr bwMode="auto">
            <a:xfrm>
              <a:off x="4345" y="1708"/>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77" name="Rectangle 80">
              <a:extLst>
                <a:ext uri="{FF2B5EF4-FFF2-40B4-BE49-F238E27FC236}">
                  <a16:creationId xmlns:a16="http://schemas.microsoft.com/office/drawing/2014/main" id="{067CF8A5-99F9-4AB3-815C-FC2267679BA1}"/>
                </a:ext>
              </a:extLst>
            </p:cNvPr>
            <p:cNvSpPr>
              <a:spLocks noChangeArrowheads="1"/>
            </p:cNvSpPr>
            <p:nvPr/>
          </p:nvSpPr>
          <p:spPr bwMode="auto">
            <a:xfrm>
              <a:off x="4111" y="1710"/>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grpSp>
        <p:nvGrpSpPr>
          <p:cNvPr id="78" name="Group 81">
            <a:extLst>
              <a:ext uri="{FF2B5EF4-FFF2-40B4-BE49-F238E27FC236}">
                <a16:creationId xmlns:a16="http://schemas.microsoft.com/office/drawing/2014/main" id="{0457140B-22B2-4BC2-AF35-FB18C455F411}"/>
              </a:ext>
            </a:extLst>
          </p:cNvPr>
          <p:cNvGrpSpPr>
            <a:grpSpLocks/>
          </p:cNvGrpSpPr>
          <p:nvPr/>
        </p:nvGrpSpPr>
        <p:grpSpPr bwMode="auto">
          <a:xfrm>
            <a:off x="10333036" y="2442499"/>
            <a:ext cx="471487" cy="227013"/>
            <a:chOff x="4599" y="1619"/>
            <a:chExt cx="297" cy="143"/>
          </a:xfrm>
        </p:grpSpPr>
        <p:sp>
          <p:nvSpPr>
            <p:cNvPr id="79" name="Rectangle 82">
              <a:extLst>
                <a:ext uri="{FF2B5EF4-FFF2-40B4-BE49-F238E27FC236}">
                  <a16:creationId xmlns:a16="http://schemas.microsoft.com/office/drawing/2014/main" id="{E1AB118E-FD20-46A1-906E-5FD69EE1F8E5}"/>
                </a:ext>
              </a:extLst>
            </p:cNvPr>
            <p:cNvSpPr>
              <a:spLocks noChangeArrowheads="1"/>
            </p:cNvSpPr>
            <p:nvPr/>
          </p:nvSpPr>
          <p:spPr bwMode="auto">
            <a:xfrm>
              <a:off x="4599" y="1619"/>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0" name="Rectangle 83">
              <a:extLst>
                <a:ext uri="{FF2B5EF4-FFF2-40B4-BE49-F238E27FC236}">
                  <a16:creationId xmlns:a16="http://schemas.microsoft.com/office/drawing/2014/main" id="{121F7C51-CA63-417C-BD9A-3412858BE973}"/>
                </a:ext>
              </a:extLst>
            </p:cNvPr>
            <p:cNvSpPr>
              <a:spLocks noChangeArrowheads="1"/>
            </p:cNvSpPr>
            <p:nvPr/>
          </p:nvSpPr>
          <p:spPr bwMode="auto">
            <a:xfrm>
              <a:off x="4657" y="1638"/>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1" name="Rectangle 84">
              <a:extLst>
                <a:ext uri="{FF2B5EF4-FFF2-40B4-BE49-F238E27FC236}">
                  <a16:creationId xmlns:a16="http://schemas.microsoft.com/office/drawing/2014/main" id="{E32EF1AC-B59D-49AA-8E0A-C68051C0BD97}"/>
                </a:ext>
              </a:extLst>
            </p:cNvPr>
            <p:cNvSpPr>
              <a:spLocks noChangeArrowheads="1"/>
            </p:cNvSpPr>
            <p:nvPr/>
          </p:nvSpPr>
          <p:spPr bwMode="auto">
            <a:xfrm>
              <a:off x="4846" y="1702"/>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2" name="Rectangle 85">
              <a:extLst>
                <a:ext uri="{FF2B5EF4-FFF2-40B4-BE49-F238E27FC236}">
                  <a16:creationId xmlns:a16="http://schemas.microsoft.com/office/drawing/2014/main" id="{096D88DF-F8B2-45FC-8CB0-CAEAAD6A1D86}"/>
                </a:ext>
              </a:extLst>
            </p:cNvPr>
            <p:cNvSpPr>
              <a:spLocks noChangeArrowheads="1"/>
            </p:cNvSpPr>
            <p:nvPr/>
          </p:nvSpPr>
          <p:spPr bwMode="auto">
            <a:xfrm>
              <a:off x="4612" y="1704"/>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sp>
        <p:nvSpPr>
          <p:cNvPr id="83" name="Oval 86">
            <a:extLst>
              <a:ext uri="{FF2B5EF4-FFF2-40B4-BE49-F238E27FC236}">
                <a16:creationId xmlns:a16="http://schemas.microsoft.com/office/drawing/2014/main" id="{1A795C09-8176-403D-9DA0-F052117F7E0E}"/>
              </a:ext>
            </a:extLst>
          </p:cNvPr>
          <p:cNvSpPr>
            <a:spLocks noChangeArrowheads="1"/>
          </p:cNvSpPr>
          <p:nvPr/>
        </p:nvSpPr>
        <p:spPr bwMode="auto">
          <a:xfrm>
            <a:off x="10274298" y="2109124"/>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defRPr/>
            </a:pPr>
            <a:r>
              <a:rPr lang="en-US" altLang="en-US">
                <a:latin typeface="Times New Roman" panose="02020603050405020304" pitchFamily="18" charset="0"/>
                <a:cs typeface="Times New Roman" panose="02020603050405020304" pitchFamily="18" charset="0"/>
              </a:rPr>
              <a:t>P3</a:t>
            </a:r>
          </a:p>
        </p:txBody>
      </p:sp>
      <p:sp>
        <p:nvSpPr>
          <p:cNvPr id="84" name="Freeform 87">
            <a:extLst>
              <a:ext uri="{FF2B5EF4-FFF2-40B4-BE49-F238E27FC236}">
                <a16:creationId xmlns:a16="http://schemas.microsoft.com/office/drawing/2014/main" id="{8D19F67D-7815-4AAA-AACA-B5821E24949E}"/>
              </a:ext>
            </a:extLst>
          </p:cNvPr>
          <p:cNvSpPr>
            <a:spLocks/>
          </p:cNvSpPr>
          <p:nvPr/>
        </p:nvSpPr>
        <p:spPr bwMode="auto">
          <a:xfrm>
            <a:off x="2547113" y="2312324"/>
            <a:ext cx="3658181" cy="2695575"/>
          </a:xfrm>
          <a:custGeom>
            <a:avLst/>
            <a:gdLst>
              <a:gd name="G0" fmla="+- 131 0 0"/>
              <a:gd name="G1" fmla="+- 1698 0 0"/>
              <a:gd name="G2" fmla="+- 1 0 0"/>
              <a:gd name="G3" fmla="+- 1 0 0"/>
              <a:gd name="G4" fmla="+- 1 0 0"/>
              <a:gd name="T0" fmla="*/ 0 w 1698"/>
              <a:gd name="T1" fmla="*/ 131 h 1698"/>
              <a:gd name="T2" fmla="*/ 0 w 1698"/>
              <a:gd name="T3" fmla="*/ 1698 h 1698"/>
              <a:gd name="T4" fmla="*/ 1698 w 1698"/>
              <a:gd name="T5" fmla="*/ 1690 h 1698"/>
              <a:gd name="T6" fmla="*/ 1691 w 1698"/>
              <a:gd name="T7" fmla="*/ 148 h 1698"/>
              <a:gd name="T8" fmla="*/ 1443 w 1698"/>
              <a:gd name="T9" fmla="*/ 0 h 1698"/>
            </a:gdLst>
            <a:ahLst/>
            <a:cxnLst>
              <a:cxn ang="0">
                <a:pos x="T0" y="T1"/>
              </a:cxn>
              <a:cxn ang="0">
                <a:pos x="T2" y="T3"/>
              </a:cxn>
              <a:cxn ang="0">
                <a:pos x="T4" y="T5"/>
              </a:cxn>
              <a:cxn ang="0">
                <a:pos x="T6" y="T7"/>
              </a:cxn>
              <a:cxn ang="0">
                <a:pos x="T8" y="T9"/>
              </a:cxn>
            </a:cxnLst>
            <a:rect l="0" t="0" r="r" b="b"/>
            <a:pathLst>
              <a:path w="1698" h="1698">
                <a:moveTo>
                  <a:pt x="0" y="131"/>
                </a:moveTo>
                <a:lnTo>
                  <a:pt x="0" y="1698"/>
                </a:lnTo>
                <a:lnTo>
                  <a:pt x="1698" y="1690"/>
                </a:lnTo>
                <a:lnTo>
                  <a:pt x="1691" y="148"/>
                </a:lnTo>
                <a:lnTo>
                  <a:pt x="1443" y="0"/>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5" name="Freeform 88">
            <a:extLst>
              <a:ext uri="{FF2B5EF4-FFF2-40B4-BE49-F238E27FC236}">
                <a16:creationId xmlns:a16="http://schemas.microsoft.com/office/drawing/2014/main" id="{CD10A80F-E6C8-49F2-B192-F03DAC52BE72}"/>
              </a:ext>
            </a:extLst>
          </p:cNvPr>
          <p:cNvSpPr>
            <a:spLocks/>
          </p:cNvSpPr>
          <p:nvPr/>
        </p:nvSpPr>
        <p:spPr bwMode="auto">
          <a:xfrm>
            <a:off x="6424369" y="2344074"/>
            <a:ext cx="4208704" cy="3252788"/>
          </a:xfrm>
          <a:custGeom>
            <a:avLst/>
            <a:gdLst>
              <a:gd name="G0" fmla="+- 1 0 0"/>
              <a:gd name="G1" fmla="+- 1801 0 0"/>
              <a:gd name="G2" fmla="+- 1 0 0"/>
              <a:gd name="G3" fmla="+- 1 0 0"/>
              <a:gd name="T0" fmla="*/ 0 w 1946"/>
              <a:gd name="T1" fmla="*/ 0 h 1801"/>
              <a:gd name="T2" fmla="*/ 0 w 1946"/>
              <a:gd name="T3" fmla="*/ 1801 h 1801"/>
              <a:gd name="T4" fmla="*/ 1946 w 1946"/>
              <a:gd name="T5" fmla="*/ 1794 h 1801"/>
              <a:gd name="T6" fmla="*/ 1925 w 1946"/>
              <a:gd name="T7" fmla="*/ 132 h 1801"/>
            </a:gdLst>
            <a:ahLst/>
            <a:cxnLst>
              <a:cxn ang="0">
                <a:pos x="T0" y="T1"/>
              </a:cxn>
              <a:cxn ang="0">
                <a:pos x="T2" y="T3"/>
              </a:cxn>
              <a:cxn ang="0">
                <a:pos x="T4" y="T5"/>
              </a:cxn>
              <a:cxn ang="0">
                <a:pos x="T6" y="T7"/>
              </a:cxn>
            </a:cxnLst>
            <a:rect l="0" t="0" r="r" b="b"/>
            <a:pathLst>
              <a:path w="1946" h="1801">
                <a:moveTo>
                  <a:pt x="0" y="0"/>
                </a:moveTo>
                <a:lnTo>
                  <a:pt x="0" y="1801"/>
                </a:lnTo>
                <a:lnTo>
                  <a:pt x="1946" y="1794"/>
                </a:lnTo>
                <a:lnTo>
                  <a:pt x="1925" y="132"/>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6" name="Freeform 89">
            <a:extLst>
              <a:ext uri="{FF2B5EF4-FFF2-40B4-BE49-F238E27FC236}">
                <a16:creationId xmlns:a16="http://schemas.microsoft.com/office/drawing/2014/main" id="{C8731E51-B9C3-41C7-B419-80C6B08B26CF}"/>
              </a:ext>
            </a:extLst>
          </p:cNvPr>
          <p:cNvSpPr>
            <a:spLocks/>
          </p:cNvSpPr>
          <p:nvPr/>
        </p:nvSpPr>
        <p:spPr bwMode="auto">
          <a:xfrm>
            <a:off x="7119693" y="2332962"/>
            <a:ext cx="2683118" cy="2465387"/>
          </a:xfrm>
          <a:custGeom>
            <a:avLst/>
            <a:gdLst>
              <a:gd name="G0" fmla="+- 1 0 0"/>
              <a:gd name="G1" fmla="+- 1480 0 0"/>
              <a:gd name="G2" fmla="+- 1 0 0"/>
              <a:gd name="G3" fmla="+- 1 0 0"/>
              <a:gd name="T0" fmla="*/ 0 w 1014"/>
              <a:gd name="T1" fmla="*/ 0 h 1480"/>
              <a:gd name="T2" fmla="*/ 0 w 1014"/>
              <a:gd name="T3" fmla="*/ 1480 h 1480"/>
              <a:gd name="T4" fmla="*/ 1014 w 1014"/>
              <a:gd name="T5" fmla="*/ 1480 h 1480"/>
              <a:gd name="T6" fmla="*/ 1014 w 1014"/>
              <a:gd name="T7" fmla="*/ 146 h 1480"/>
            </a:gdLst>
            <a:ahLst/>
            <a:cxnLst>
              <a:cxn ang="0">
                <a:pos x="T0" y="T1"/>
              </a:cxn>
              <a:cxn ang="0">
                <a:pos x="T2" y="T3"/>
              </a:cxn>
              <a:cxn ang="0">
                <a:pos x="T4" y="T5"/>
              </a:cxn>
              <a:cxn ang="0">
                <a:pos x="T6" y="T7"/>
              </a:cxn>
            </a:cxnLst>
            <a:rect l="0" t="0" r="r" b="b"/>
            <a:pathLst>
              <a:path w="1014" h="1480">
                <a:moveTo>
                  <a:pt x="0" y="0"/>
                </a:moveTo>
                <a:lnTo>
                  <a:pt x="0" y="1480"/>
                </a:lnTo>
                <a:lnTo>
                  <a:pt x="1014" y="1480"/>
                </a:lnTo>
                <a:lnTo>
                  <a:pt x="1014" y="146"/>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87" name="Group 90">
            <a:extLst>
              <a:ext uri="{FF2B5EF4-FFF2-40B4-BE49-F238E27FC236}">
                <a16:creationId xmlns:a16="http://schemas.microsoft.com/office/drawing/2014/main" id="{B2CAC9CB-58B9-423B-96E5-195DB321BC61}"/>
              </a:ext>
            </a:extLst>
          </p:cNvPr>
          <p:cNvGrpSpPr>
            <a:grpSpLocks/>
          </p:cNvGrpSpPr>
          <p:nvPr/>
        </p:nvGrpSpPr>
        <p:grpSpPr bwMode="auto">
          <a:xfrm>
            <a:off x="8109844" y="4557049"/>
            <a:ext cx="2001837" cy="658813"/>
            <a:chOff x="3299" y="2951"/>
            <a:chExt cx="1261" cy="415"/>
          </a:xfrm>
        </p:grpSpPr>
        <p:sp>
          <p:nvSpPr>
            <p:cNvPr id="88" name="Rectangle 91">
              <a:extLst>
                <a:ext uri="{FF2B5EF4-FFF2-40B4-BE49-F238E27FC236}">
                  <a16:creationId xmlns:a16="http://schemas.microsoft.com/office/drawing/2014/main" id="{5D6A312B-7060-4395-B7B3-A657871A9B36}"/>
                </a:ext>
              </a:extLst>
            </p:cNvPr>
            <p:cNvSpPr>
              <a:spLocks noChangeArrowheads="1"/>
            </p:cNvSpPr>
            <p:nvPr/>
          </p:nvSpPr>
          <p:spPr bwMode="auto">
            <a:xfrm>
              <a:off x="3417" y="2951"/>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9" name="Line 92">
              <a:extLst>
                <a:ext uri="{FF2B5EF4-FFF2-40B4-BE49-F238E27FC236}">
                  <a16:creationId xmlns:a16="http://schemas.microsoft.com/office/drawing/2014/main" id="{78F249FF-8E9E-4769-8EF5-9D6E86E03C62}"/>
                </a:ext>
              </a:extLst>
            </p:cNvPr>
            <p:cNvSpPr>
              <a:spLocks noChangeShapeType="1"/>
            </p:cNvSpPr>
            <p:nvPr/>
          </p:nvSpPr>
          <p:spPr bwMode="auto">
            <a:xfrm>
              <a:off x="3299" y="3038"/>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90" name="Text Box 93">
              <a:extLst>
                <a:ext uri="{FF2B5EF4-FFF2-40B4-BE49-F238E27FC236}">
                  <a16:creationId xmlns:a16="http://schemas.microsoft.com/office/drawing/2014/main" id="{4D2514A5-EFC4-4882-90E2-D4C22CE54A83}"/>
                </a:ext>
              </a:extLst>
            </p:cNvPr>
            <p:cNvSpPr txBox="1">
              <a:spLocks noChangeArrowheads="1"/>
            </p:cNvSpPr>
            <p:nvPr/>
          </p:nvSpPr>
          <p:spPr bwMode="auto">
            <a:xfrm>
              <a:off x="3371" y="3076"/>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85000"/>
                </a:lnSpc>
                <a:defRPr/>
              </a:pPr>
              <a:r>
                <a:rPr lang="en-US" altLang="en-US" sz="1400" dirty="0">
                  <a:latin typeface="Times New Roman" panose="02020603050405020304" pitchFamily="18" charset="0"/>
                  <a:cs typeface="Times New Roman" panose="02020603050405020304" pitchFamily="18" charset="0"/>
                </a:rPr>
                <a:t>源IP，端口：C，5775</a:t>
              </a:r>
            </a:p>
            <a:p>
              <a:pPr defTabSz="914400">
                <a:lnSpc>
                  <a:spcPct val="85000"/>
                </a:lnSpc>
                <a:defRPr/>
              </a:pPr>
              <a:r>
                <a:rPr lang="en-US" altLang="en-US" sz="1400" dirty="0">
                  <a:latin typeface="Times New Roman" panose="02020603050405020304" pitchFamily="18" charset="0"/>
                  <a:cs typeface="Times New Roman" panose="02020603050405020304" pitchFamily="18" charset="0"/>
                </a:rPr>
                <a:t>目的IP，端口：B，80</a:t>
              </a:r>
            </a:p>
          </p:txBody>
        </p:sp>
      </p:grpSp>
      <p:grpSp>
        <p:nvGrpSpPr>
          <p:cNvPr id="91" name="Group 94">
            <a:extLst>
              <a:ext uri="{FF2B5EF4-FFF2-40B4-BE49-F238E27FC236}">
                <a16:creationId xmlns:a16="http://schemas.microsoft.com/office/drawing/2014/main" id="{EA6F97F1-52B5-470A-93B6-602BC1E5F7CD}"/>
              </a:ext>
            </a:extLst>
          </p:cNvPr>
          <p:cNvGrpSpPr>
            <a:grpSpLocks/>
          </p:cNvGrpSpPr>
          <p:nvPr/>
        </p:nvGrpSpPr>
        <p:grpSpPr bwMode="auto">
          <a:xfrm>
            <a:off x="8179694" y="5346037"/>
            <a:ext cx="2001837" cy="658812"/>
            <a:chOff x="3343" y="3448"/>
            <a:chExt cx="1261" cy="415"/>
          </a:xfrm>
        </p:grpSpPr>
        <p:sp>
          <p:nvSpPr>
            <p:cNvPr id="92" name="Rectangle 95">
              <a:extLst>
                <a:ext uri="{FF2B5EF4-FFF2-40B4-BE49-F238E27FC236}">
                  <a16:creationId xmlns:a16="http://schemas.microsoft.com/office/drawing/2014/main" id="{9E244F89-4A0D-4726-ABF9-7BFA9308AE8C}"/>
                </a:ext>
              </a:extLst>
            </p:cNvPr>
            <p:cNvSpPr>
              <a:spLocks noChangeArrowheads="1"/>
            </p:cNvSpPr>
            <p:nvPr/>
          </p:nvSpPr>
          <p:spPr bwMode="auto">
            <a:xfrm>
              <a:off x="3461" y="3448"/>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93" name="Line 96">
              <a:extLst>
                <a:ext uri="{FF2B5EF4-FFF2-40B4-BE49-F238E27FC236}">
                  <a16:creationId xmlns:a16="http://schemas.microsoft.com/office/drawing/2014/main" id="{BF488DCA-2BE8-43B6-8ABD-CF3CC2947316}"/>
                </a:ext>
              </a:extLst>
            </p:cNvPr>
            <p:cNvSpPr>
              <a:spLocks noChangeShapeType="1"/>
            </p:cNvSpPr>
            <p:nvPr/>
          </p:nvSpPr>
          <p:spPr bwMode="auto">
            <a:xfrm>
              <a:off x="3343" y="3535"/>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94" name="Text Box 97">
              <a:extLst>
                <a:ext uri="{FF2B5EF4-FFF2-40B4-BE49-F238E27FC236}">
                  <a16:creationId xmlns:a16="http://schemas.microsoft.com/office/drawing/2014/main" id="{E54C21AC-75D9-48EB-9751-38FE516E79C7}"/>
                </a:ext>
              </a:extLst>
            </p:cNvPr>
            <p:cNvSpPr txBox="1">
              <a:spLocks noChangeArrowheads="1"/>
            </p:cNvSpPr>
            <p:nvPr/>
          </p:nvSpPr>
          <p:spPr bwMode="auto">
            <a:xfrm>
              <a:off x="3415" y="3573"/>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85000"/>
                </a:lnSpc>
                <a:defRPr/>
              </a:pPr>
              <a:r>
                <a:rPr lang="en-US" altLang="en-US" sz="1400" dirty="0">
                  <a:latin typeface="Times New Roman" panose="02020603050405020304" pitchFamily="18" charset="0"/>
                  <a:cs typeface="Times New Roman" panose="02020603050405020304" pitchFamily="18" charset="0"/>
                </a:rPr>
                <a:t>源IP，端口：C，9157</a:t>
              </a:r>
            </a:p>
            <a:p>
              <a:pPr defTabSz="914400">
                <a:lnSpc>
                  <a:spcPct val="85000"/>
                </a:lnSpc>
                <a:defRPr/>
              </a:pPr>
              <a:r>
                <a:rPr lang="en-US" altLang="en-US" sz="1400" dirty="0">
                  <a:latin typeface="Times New Roman" panose="02020603050405020304" pitchFamily="18" charset="0"/>
                  <a:cs typeface="Times New Roman" panose="02020603050405020304" pitchFamily="18" charset="0"/>
                </a:rPr>
                <a:t>目的IP，端口：B，80</a:t>
              </a:r>
            </a:p>
          </p:txBody>
        </p:sp>
      </p:grpSp>
      <p:sp>
        <p:nvSpPr>
          <p:cNvPr id="95" name="Freeform 99">
            <a:extLst>
              <a:ext uri="{FF2B5EF4-FFF2-40B4-BE49-F238E27FC236}">
                <a16:creationId xmlns:a16="http://schemas.microsoft.com/office/drawing/2014/main" id="{6A2179B3-0588-4596-AC13-53CDDE533DAC}"/>
              </a:ext>
            </a:extLst>
          </p:cNvPr>
          <p:cNvSpPr>
            <a:spLocks noChangeArrowheads="1"/>
          </p:cNvSpPr>
          <p:nvPr/>
        </p:nvSpPr>
        <p:spPr bwMode="auto">
          <a:xfrm>
            <a:off x="4555300" y="5642899"/>
            <a:ext cx="285750" cy="1588"/>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96" name="Freeform 100">
            <a:extLst>
              <a:ext uri="{FF2B5EF4-FFF2-40B4-BE49-F238E27FC236}">
                <a16:creationId xmlns:a16="http://schemas.microsoft.com/office/drawing/2014/main" id="{8F471F73-BC1C-49F0-8605-8C3D9DFC2300}"/>
              </a:ext>
            </a:extLst>
          </p:cNvPr>
          <p:cNvSpPr>
            <a:spLocks noChangeArrowheads="1"/>
          </p:cNvSpPr>
          <p:nvPr/>
        </p:nvSpPr>
        <p:spPr bwMode="auto">
          <a:xfrm>
            <a:off x="9452731" y="5165062"/>
            <a:ext cx="285750" cy="1587"/>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97" name="Freeform 101">
            <a:extLst>
              <a:ext uri="{FF2B5EF4-FFF2-40B4-BE49-F238E27FC236}">
                <a16:creationId xmlns:a16="http://schemas.microsoft.com/office/drawing/2014/main" id="{FA71526B-E625-440C-B1EF-20984448CDFB}"/>
              </a:ext>
            </a:extLst>
          </p:cNvPr>
          <p:cNvSpPr>
            <a:spLocks noChangeArrowheads="1"/>
          </p:cNvSpPr>
          <p:nvPr/>
        </p:nvSpPr>
        <p:spPr bwMode="auto">
          <a:xfrm>
            <a:off x="9533621" y="5958812"/>
            <a:ext cx="285750" cy="1587"/>
          </a:xfrm>
          <a:custGeom>
            <a:avLst/>
            <a:gdLst>
              <a:gd name="T0" fmla="*/ 0 w 794"/>
              <a:gd name="T1" fmla="*/ 0 h 1"/>
              <a:gd name="T2" fmla="*/ 793 w 794"/>
              <a:gd name="T3" fmla="*/ 0 h 1"/>
            </a:gdLst>
            <a:ahLst/>
            <a:cxnLst>
              <a:cxn ang="0">
                <a:pos x="T0" y="T1"/>
              </a:cxn>
              <a:cxn ang="0">
                <a:pos x="T2" y="T3"/>
              </a:cxn>
            </a:cxnLst>
            <a:rect l="0" t="0" r="r" b="b"/>
            <a:pathLst>
              <a:path w="794" h="1">
                <a:moveTo>
                  <a:pt x="0" y="0"/>
                </a:moveTo>
                <a:lnTo>
                  <a:pt x="793"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98" name="Text Box 102">
            <a:extLst>
              <a:ext uri="{FF2B5EF4-FFF2-40B4-BE49-F238E27FC236}">
                <a16:creationId xmlns:a16="http://schemas.microsoft.com/office/drawing/2014/main" id="{6EDC6B5D-8999-424B-89C2-A33BE9023C05}"/>
              </a:ext>
            </a:extLst>
          </p:cNvPr>
          <p:cNvSpPr txBox="1">
            <a:spLocks noChangeArrowheads="1"/>
          </p:cNvSpPr>
          <p:nvPr/>
        </p:nvSpPr>
        <p:spPr bwMode="auto">
          <a:xfrm flipH="1">
            <a:off x="4611445" y="3841424"/>
            <a:ext cx="1147762"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80000"/>
              </a:lnSpc>
              <a:defRPr/>
            </a:pPr>
            <a:r>
              <a:rPr lang="en-US" altLang="en-US" sz="1800" dirty="0" err="1">
                <a:latin typeface="Times New Roman" panose="02020603050405020304" pitchFamily="18" charset="0"/>
                <a:cs typeface="Times New Roman" panose="02020603050405020304" pitchFamily="18" charset="0"/>
              </a:rPr>
              <a:t>服务器：IP地址B</a:t>
            </a:r>
            <a:endParaRPr lang="en-US" altLang="en-US" sz="1800" dirty="0">
              <a:latin typeface="Times New Roman" panose="02020603050405020304" pitchFamily="18" charset="0"/>
              <a:cs typeface="Times New Roman" panose="02020603050405020304" pitchFamily="18" charset="0"/>
            </a:endParaRPr>
          </a:p>
        </p:txBody>
      </p:sp>
      <p:grpSp>
        <p:nvGrpSpPr>
          <p:cNvPr id="99" name="Group 103">
            <a:extLst>
              <a:ext uri="{FF2B5EF4-FFF2-40B4-BE49-F238E27FC236}">
                <a16:creationId xmlns:a16="http://schemas.microsoft.com/office/drawing/2014/main" id="{7BE71BA6-54D2-4153-806C-52256628CFF7}"/>
              </a:ext>
            </a:extLst>
          </p:cNvPr>
          <p:cNvGrpSpPr>
            <a:grpSpLocks/>
          </p:cNvGrpSpPr>
          <p:nvPr/>
        </p:nvGrpSpPr>
        <p:grpSpPr bwMode="auto">
          <a:xfrm>
            <a:off x="4751144" y="3064799"/>
            <a:ext cx="357187" cy="703263"/>
            <a:chOff x="1777" y="2011"/>
            <a:chExt cx="225" cy="443"/>
          </a:xfrm>
        </p:grpSpPr>
        <p:sp>
          <p:nvSpPr>
            <p:cNvPr id="100" name="Freeform 104">
              <a:extLst>
                <a:ext uri="{FF2B5EF4-FFF2-40B4-BE49-F238E27FC236}">
                  <a16:creationId xmlns:a16="http://schemas.microsoft.com/office/drawing/2014/main" id="{FEB9666B-1679-4368-A355-A037A9B0EEF5}"/>
                </a:ext>
              </a:extLst>
            </p:cNvPr>
            <p:cNvSpPr>
              <a:spLocks noChangeArrowheads="1"/>
            </p:cNvSpPr>
            <p:nvPr/>
          </p:nvSpPr>
          <p:spPr bwMode="auto">
            <a:xfrm>
              <a:off x="1956" y="2012"/>
              <a:ext cx="44" cy="423"/>
            </a:xfrm>
            <a:custGeom>
              <a:avLst/>
              <a:gdLst>
                <a:gd name="G0" fmla="+- 1 0 0"/>
                <a:gd name="G1" fmla="+- 1 0 0"/>
                <a:gd name="G2" fmla="+- 1 0 0"/>
                <a:gd name="G3" fmla="+- 2742 0 0"/>
                <a:gd name="G4" fmla="+- 1 0 0"/>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01" name="Rectangle 105">
              <a:extLst>
                <a:ext uri="{FF2B5EF4-FFF2-40B4-BE49-F238E27FC236}">
                  <a16:creationId xmlns:a16="http://schemas.microsoft.com/office/drawing/2014/main" id="{947985B3-397A-4636-A050-86CBCBB43D37}"/>
                </a:ext>
              </a:extLst>
            </p:cNvPr>
            <p:cNvSpPr>
              <a:spLocks noChangeArrowheads="1"/>
            </p:cNvSpPr>
            <p:nvPr/>
          </p:nvSpPr>
          <p:spPr bwMode="auto">
            <a:xfrm>
              <a:off x="1787" y="2011"/>
              <a:ext cx="166" cy="422"/>
            </a:xfrm>
            <a:prstGeom prst="rect">
              <a:avLst/>
            </a:pr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02" name="Freeform 106">
              <a:extLst>
                <a:ext uri="{FF2B5EF4-FFF2-40B4-BE49-F238E27FC236}">
                  <a16:creationId xmlns:a16="http://schemas.microsoft.com/office/drawing/2014/main" id="{264B202F-1C83-43EC-9154-71F4645A1837}"/>
                </a:ext>
              </a:extLst>
            </p:cNvPr>
            <p:cNvSpPr>
              <a:spLocks noChangeArrowheads="1"/>
            </p:cNvSpPr>
            <p:nvPr/>
          </p:nvSpPr>
          <p:spPr bwMode="auto">
            <a:xfrm>
              <a:off x="1964" y="2037"/>
              <a:ext cx="26" cy="391"/>
            </a:xfrm>
            <a:custGeom>
              <a:avLst/>
              <a:gdLst>
                <a:gd name="G0" fmla="+- 0 0 0"/>
                <a:gd name="G1" fmla="+- 0 0 0"/>
                <a:gd name="G2" fmla="+- 1 0 0"/>
                <a:gd name="G3" fmla="+- 1 0 0"/>
                <a:gd name="G4" fmla="+- 1229 0 0"/>
                <a:gd name="G5" fmla="+- 1 0 0"/>
                <a:gd name="G6" fmla="+- 2501 0 0"/>
                <a:gd name="G7" fmla="+- 0 0 0"/>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03" name="Freeform 107">
              <a:extLst>
                <a:ext uri="{FF2B5EF4-FFF2-40B4-BE49-F238E27FC236}">
                  <a16:creationId xmlns:a16="http://schemas.microsoft.com/office/drawing/2014/main" id="{666D8683-FB13-4A84-91B4-3ED6FFA95216}"/>
                </a:ext>
              </a:extLst>
            </p:cNvPr>
            <p:cNvSpPr>
              <a:spLocks noChangeArrowheads="1"/>
            </p:cNvSpPr>
            <p:nvPr/>
          </p:nvSpPr>
          <p:spPr bwMode="auto">
            <a:xfrm>
              <a:off x="1959" y="2236"/>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04" name="Rectangle 108">
              <a:extLst>
                <a:ext uri="{FF2B5EF4-FFF2-40B4-BE49-F238E27FC236}">
                  <a16:creationId xmlns:a16="http://schemas.microsoft.com/office/drawing/2014/main" id="{2D3A50DF-B8AE-4956-87E1-32D5CA49021D}"/>
                </a:ext>
              </a:extLst>
            </p:cNvPr>
            <p:cNvSpPr>
              <a:spLocks noChangeArrowheads="1"/>
            </p:cNvSpPr>
            <p:nvPr/>
          </p:nvSpPr>
          <p:spPr bwMode="auto">
            <a:xfrm>
              <a:off x="1788" y="2060"/>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105" name="Group 109">
              <a:extLst>
                <a:ext uri="{FF2B5EF4-FFF2-40B4-BE49-F238E27FC236}">
                  <a16:creationId xmlns:a16="http://schemas.microsoft.com/office/drawing/2014/main" id="{CF11E1FE-EE7A-4FB9-9607-CEB6B30BC85A}"/>
                </a:ext>
              </a:extLst>
            </p:cNvPr>
            <p:cNvGrpSpPr>
              <a:grpSpLocks/>
            </p:cNvGrpSpPr>
            <p:nvPr/>
          </p:nvGrpSpPr>
          <p:grpSpPr bwMode="auto">
            <a:xfrm>
              <a:off x="1874" y="2055"/>
              <a:ext cx="91" cy="26"/>
              <a:chOff x="1874" y="2055"/>
              <a:chExt cx="91" cy="26"/>
            </a:xfrm>
          </p:grpSpPr>
          <p:sp>
            <p:nvSpPr>
              <p:cNvPr id="130" name="AutoShape 110">
                <a:extLst>
                  <a:ext uri="{FF2B5EF4-FFF2-40B4-BE49-F238E27FC236}">
                    <a16:creationId xmlns:a16="http://schemas.microsoft.com/office/drawing/2014/main" id="{AD2F1A75-650C-4EAA-9272-B326575E9B39}"/>
                  </a:ext>
                </a:extLst>
              </p:cNvPr>
              <p:cNvSpPr>
                <a:spLocks noChangeArrowheads="1"/>
              </p:cNvSpPr>
              <p:nvPr/>
            </p:nvSpPr>
            <p:spPr bwMode="auto">
              <a:xfrm>
                <a:off x="1874" y="2055"/>
                <a:ext cx="91" cy="26"/>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1" name="AutoShape 111">
                <a:extLst>
                  <a:ext uri="{FF2B5EF4-FFF2-40B4-BE49-F238E27FC236}">
                    <a16:creationId xmlns:a16="http://schemas.microsoft.com/office/drawing/2014/main" id="{B408D84D-99F5-411C-A51D-E1C96E2CD88B}"/>
                  </a:ext>
                </a:extLst>
              </p:cNvPr>
              <p:cNvSpPr>
                <a:spLocks noChangeArrowheads="1"/>
              </p:cNvSpPr>
              <p:nvPr/>
            </p:nvSpPr>
            <p:spPr bwMode="auto">
              <a:xfrm>
                <a:off x="1875" y="2058"/>
                <a:ext cx="87" cy="20"/>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sp>
          <p:nvSpPr>
            <p:cNvPr id="106" name="Rectangle 112">
              <a:extLst>
                <a:ext uri="{FF2B5EF4-FFF2-40B4-BE49-F238E27FC236}">
                  <a16:creationId xmlns:a16="http://schemas.microsoft.com/office/drawing/2014/main" id="{654C7B75-FD66-4DE4-9FF2-63F85A486ED6}"/>
                </a:ext>
              </a:extLst>
            </p:cNvPr>
            <p:cNvSpPr>
              <a:spLocks noChangeArrowheads="1"/>
            </p:cNvSpPr>
            <p:nvPr/>
          </p:nvSpPr>
          <p:spPr bwMode="auto">
            <a:xfrm>
              <a:off x="1790" y="2120"/>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107" name="Group 113">
              <a:extLst>
                <a:ext uri="{FF2B5EF4-FFF2-40B4-BE49-F238E27FC236}">
                  <a16:creationId xmlns:a16="http://schemas.microsoft.com/office/drawing/2014/main" id="{313EBF32-E6A3-4A99-ABBD-EBF0DB7DE63C}"/>
                </a:ext>
              </a:extLst>
            </p:cNvPr>
            <p:cNvGrpSpPr>
              <a:grpSpLocks/>
            </p:cNvGrpSpPr>
            <p:nvPr/>
          </p:nvGrpSpPr>
          <p:grpSpPr bwMode="auto">
            <a:xfrm>
              <a:off x="1873" y="2116"/>
              <a:ext cx="91" cy="24"/>
              <a:chOff x="1873" y="2116"/>
              <a:chExt cx="91" cy="24"/>
            </a:xfrm>
          </p:grpSpPr>
          <p:sp>
            <p:nvSpPr>
              <p:cNvPr id="128" name="AutoShape 114">
                <a:extLst>
                  <a:ext uri="{FF2B5EF4-FFF2-40B4-BE49-F238E27FC236}">
                    <a16:creationId xmlns:a16="http://schemas.microsoft.com/office/drawing/2014/main" id="{C853BDA5-DDC5-4C1F-B465-ACBA651F8837}"/>
                  </a:ext>
                </a:extLst>
              </p:cNvPr>
              <p:cNvSpPr>
                <a:spLocks noChangeArrowheads="1"/>
              </p:cNvSpPr>
              <p:nvPr/>
            </p:nvSpPr>
            <p:spPr bwMode="auto">
              <a:xfrm>
                <a:off x="1873" y="2116"/>
                <a:ext cx="91" cy="24"/>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29" name="AutoShape 115">
                <a:extLst>
                  <a:ext uri="{FF2B5EF4-FFF2-40B4-BE49-F238E27FC236}">
                    <a16:creationId xmlns:a16="http://schemas.microsoft.com/office/drawing/2014/main" id="{754855E0-1CB4-4449-8331-E10320194880}"/>
                  </a:ext>
                </a:extLst>
              </p:cNvPr>
              <p:cNvSpPr>
                <a:spLocks noChangeArrowheads="1"/>
              </p:cNvSpPr>
              <p:nvPr/>
            </p:nvSpPr>
            <p:spPr bwMode="auto">
              <a:xfrm>
                <a:off x="1875" y="2118"/>
                <a:ext cx="87" cy="15"/>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sp>
          <p:nvSpPr>
            <p:cNvPr id="108" name="Rectangle 116">
              <a:extLst>
                <a:ext uri="{FF2B5EF4-FFF2-40B4-BE49-F238E27FC236}">
                  <a16:creationId xmlns:a16="http://schemas.microsoft.com/office/drawing/2014/main" id="{CC353DA8-635E-4012-8F99-C1407A036A02}"/>
                </a:ext>
              </a:extLst>
            </p:cNvPr>
            <p:cNvSpPr>
              <a:spLocks noChangeArrowheads="1"/>
            </p:cNvSpPr>
            <p:nvPr/>
          </p:nvSpPr>
          <p:spPr bwMode="auto">
            <a:xfrm>
              <a:off x="1789" y="2183"/>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09" name="Rectangle 117">
              <a:extLst>
                <a:ext uri="{FF2B5EF4-FFF2-40B4-BE49-F238E27FC236}">
                  <a16:creationId xmlns:a16="http://schemas.microsoft.com/office/drawing/2014/main" id="{5EEE72BF-31BC-4193-91DD-726D038EFDE6}"/>
                </a:ext>
              </a:extLst>
            </p:cNvPr>
            <p:cNvSpPr>
              <a:spLocks noChangeArrowheads="1"/>
            </p:cNvSpPr>
            <p:nvPr/>
          </p:nvSpPr>
          <p:spPr bwMode="auto">
            <a:xfrm>
              <a:off x="1791" y="2238"/>
              <a:ext cx="93"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110" name="Group 118">
              <a:extLst>
                <a:ext uri="{FF2B5EF4-FFF2-40B4-BE49-F238E27FC236}">
                  <a16:creationId xmlns:a16="http://schemas.microsoft.com/office/drawing/2014/main" id="{CE58E6CF-C12F-4613-9E0B-CEE5A6F55A3C}"/>
                </a:ext>
              </a:extLst>
            </p:cNvPr>
            <p:cNvGrpSpPr>
              <a:grpSpLocks/>
            </p:cNvGrpSpPr>
            <p:nvPr/>
          </p:nvGrpSpPr>
          <p:grpSpPr bwMode="auto">
            <a:xfrm>
              <a:off x="1871" y="2233"/>
              <a:ext cx="91" cy="27"/>
              <a:chOff x="1871" y="2233"/>
              <a:chExt cx="91" cy="27"/>
            </a:xfrm>
          </p:grpSpPr>
          <p:sp>
            <p:nvSpPr>
              <p:cNvPr id="126" name="AutoShape 119">
                <a:extLst>
                  <a:ext uri="{FF2B5EF4-FFF2-40B4-BE49-F238E27FC236}">
                    <a16:creationId xmlns:a16="http://schemas.microsoft.com/office/drawing/2014/main" id="{5AE78A5C-8378-4433-8C0C-74E9042D9C1D}"/>
                  </a:ext>
                </a:extLst>
              </p:cNvPr>
              <p:cNvSpPr>
                <a:spLocks noChangeArrowheads="1"/>
              </p:cNvSpPr>
              <p:nvPr/>
            </p:nvSpPr>
            <p:spPr bwMode="auto">
              <a:xfrm>
                <a:off x="1871" y="2233"/>
                <a:ext cx="91" cy="27"/>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27" name="AutoShape 120">
                <a:extLst>
                  <a:ext uri="{FF2B5EF4-FFF2-40B4-BE49-F238E27FC236}">
                    <a16:creationId xmlns:a16="http://schemas.microsoft.com/office/drawing/2014/main" id="{28C96E90-6427-4E86-A082-80DC7F927C34}"/>
                  </a:ext>
                </a:extLst>
              </p:cNvPr>
              <p:cNvSpPr>
                <a:spLocks noChangeArrowheads="1"/>
              </p:cNvSpPr>
              <p:nvPr/>
            </p:nvSpPr>
            <p:spPr bwMode="auto">
              <a:xfrm>
                <a:off x="1873" y="2236"/>
                <a:ext cx="87" cy="21"/>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sp>
          <p:nvSpPr>
            <p:cNvPr id="111" name="Freeform 121">
              <a:extLst>
                <a:ext uri="{FF2B5EF4-FFF2-40B4-BE49-F238E27FC236}">
                  <a16:creationId xmlns:a16="http://schemas.microsoft.com/office/drawing/2014/main" id="{FF532453-0350-4150-AD35-D3C272ACC086}"/>
                </a:ext>
              </a:extLst>
            </p:cNvPr>
            <p:cNvSpPr>
              <a:spLocks noChangeArrowheads="1"/>
            </p:cNvSpPr>
            <p:nvPr/>
          </p:nvSpPr>
          <p:spPr bwMode="auto">
            <a:xfrm>
              <a:off x="1959" y="2182"/>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112" name="Group 122">
              <a:extLst>
                <a:ext uri="{FF2B5EF4-FFF2-40B4-BE49-F238E27FC236}">
                  <a16:creationId xmlns:a16="http://schemas.microsoft.com/office/drawing/2014/main" id="{0A3FDB6F-F004-4618-8F55-54803FD5047C}"/>
                </a:ext>
              </a:extLst>
            </p:cNvPr>
            <p:cNvGrpSpPr>
              <a:grpSpLocks/>
            </p:cNvGrpSpPr>
            <p:nvPr/>
          </p:nvGrpSpPr>
          <p:grpSpPr bwMode="auto">
            <a:xfrm>
              <a:off x="1872" y="2177"/>
              <a:ext cx="91" cy="25"/>
              <a:chOff x="1872" y="2177"/>
              <a:chExt cx="91" cy="25"/>
            </a:xfrm>
          </p:grpSpPr>
          <p:sp>
            <p:nvSpPr>
              <p:cNvPr id="124" name="AutoShape 123">
                <a:extLst>
                  <a:ext uri="{FF2B5EF4-FFF2-40B4-BE49-F238E27FC236}">
                    <a16:creationId xmlns:a16="http://schemas.microsoft.com/office/drawing/2014/main" id="{BB78BF7C-86D5-4B48-A425-0DCED014CBFA}"/>
                  </a:ext>
                </a:extLst>
              </p:cNvPr>
              <p:cNvSpPr>
                <a:spLocks noChangeArrowheads="1"/>
              </p:cNvSpPr>
              <p:nvPr/>
            </p:nvSpPr>
            <p:spPr bwMode="auto">
              <a:xfrm>
                <a:off x="1872" y="2177"/>
                <a:ext cx="91" cy="25"/>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25" name="AutoShape 124">
                <a:extLst>
                  <a:ext uri="{FF2B5EF4-FFF2-40B4-BE49-F238E27FC236}">
                    <a16:creationId xmlns:a16="http://schemas.microsoft.com/office/drawing/2014/main" id="{77F12D17-2656-4D77-99C2-424B47253C34}"/>
                  </a:ext>
                </a:extLst>
              </p:cNvPr>
              <p:cNvSpPr>
                <a:spLocks noChangeArrowheads="1"/>
              </p:cNvSpPr>
              <p:nvPr/>
            </p:nvSpPr>
            <p:spPr bwMode="auto">
              <a:xfrm>
                <a:off x="1874" y="2180"/>
                <a:ext cx="87" cy="19"/>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sp>
          <p:nvSpPr>
            <p:cNvPr id="113" name="Rectangle 125">
              <a:extLst>
                <a:ext uri="{FF2B5EF4-FFF2-40B4-BE49-F238E27FC236}">
                  <a16:creationId xmlns:a16="http://schemas.microsoft.com/office/drawing/2014/main" id="{D908F47B-9861-4DC1-85BA-76B8B6AD6159}"/>
                </a:ext>
              </a:extLst>
            </p:cNvPr>
            <p:cNvSpPr>
              <a:spLocks noChangeArrowheads="1"/>
            </p:cNvSpPr>
            <p:nvPr/>
          </p:nvSpPr>
          <p:spPr bwMode="auto">
            <a:xfrm>
              <a:off x="1953" y="2011"/>
              <a:ext cx="10" cy="423"/>
            </a:xfrm>
            <a:prstGeom prst="rect">
              <a:avLst/>
            </a:prstGeom>
            <a:gradFill rotWithShape="0">
              <a:gsLst>
                <a:gs pos="0">
                  <a:srgbClr val="333333"/>
                </a:gs>
                <a:gs pos="50000">
                  <a:srgbClr val="DDDDDD"/>
                </a:gs>
                <a:gs pos="100000">
                  <a:srgbClr val="333333"/>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4" name="Freeform 126">
              <a:extLst>
                <a:ext uri="{FF2B5EF4-FFF2-40B4-BE49-F238E27FC236}">
                  <a16:creationId xmlns:a16="http://schemas.microsoft.com/office/drawing/2014/main" id="{0E1389AA-4C2D-42D3-A1F5-7B9273DF64FB}"/>
                </a:ext>
              </a:extLst>
            </p:cNvPr>
            <p:cNvSpPr>
              <a:spLocks noChangeArrowheads="1"/>
            </p:cNvSpPr>
            <p:nvPr/>
          </p:nvSpPr>
          <p:spPr bwMode="auto">
            <a:xfrm>
              <a:off x="1963" y="2118"/>
              <a:ext cx="37" cy="38"/>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5" name="Freeform 127">
              <a:extLst>
                <a:ext uri="{FF2B5EF4-FFF2-40B4-BE49-F238E27FC236}">
                  <a16:creationId xmlns:a16="http://schemas.microsoft.com/office/drawing/2014/main" id="{521E2458-4224-4A66-B112-E7B4A16CF48D}"/>
                </a:ext>
              </a:extLst>
            </p:cNvPr>
            <p:cNvSpPr>
              <a:spLocks noChangeArrowheads="1"/>
            </p:cNvSpPr>
            <p:nvPr/>
          </p:nvSpPr>
          <p:spPr bwMode="auto">
            <a:xfrm>
              <a:off x="1963" y="2057"/>
              <a:ext cx="38" cy="43"/>
            </a:xfrm>
            <a:custGeom>
              <a:avLst/>
              <a:gdLst>
                <a:gd name="G0" fmla="+- 1 0 0"/>
                <a:gd name="G1" fmla="+- 1 0 0"/>
                <a:gd name="G2" fmla="+- 1 0 0"/>
                <a:gd name="G3" fmla="+- 1 0 0"/>
                <a:gd name="G4" fmla="+- 1 0 0"/>
                <a:gd name="G5" fmla="+- 1 0 0"/>
                <a:gd name="G6" fmla="+- 1 0 0"/>
                <a:gd name="G7" fmla="+- 1 0 0"/>
                <a:gd name="G8" fmla="+- 1 0 0"/>
                <a:gd name="G9" fmla="*/ 1 35987 45568"/>
                <a:gd name="G10" fmla="*/ 1 35987 55552"/>
                <a:gd name="G11" fmla="*/ G10 1 180"/>
                <a:gd name="G12" fmla="*/ G9 1 G11"/>
                <a:gd name="G13" fmla="*/ 1 35987 45568"/>
                <a:gd name="G14" fmla="*/ 1 35987 55552"/>
                <a:gd name="G15" fmla="*/ G14 1 180"/>
                <a:gd name="G16" fmla="*/ G13 1 G15"/>
                <a:gd name="G17" fmla="+- 17 0 0"/>
                <a:gd name="G18" fmla="+- 1 0 0"/>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6" name="Oval 128">
              <a:extLst>
                <a:ext uri="{FF2B5EF4-FFF2-40B4-BE49-F238E27FC236}">
                  <a16:creationId xmlns:a16="http://schemas.microsoft.com/office/drawing/2014/main" id="{5AE74CF4-F018-4BFB-83E0-9686EE3F8EF7}"/>
                </a:ext>
              </a:extLst>
            </p:cNvPr>
            <p:cNvSpPr>
              <a:spLocks noChangeArrowheads="1"/>
            </p:cNvSpPr>
            <p:nvPr/>
          </p:nvSpPr>
          <p:spPr bwMode="auto">
            <a:xfrm>
              <a:off x="1995" y="2415"/>
              <a:ext cx="7" cy="17"/>
            </a:xfrm>
            <a:prstGeom prst="ellipse">
              <a:avLst/>
            </a:pr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7" name="Freeform 129">
              <a:extLst>
                <a:ext uri="{FF2B5EF4-FFF2-40B4-BE49-F238E27FC236}">
                  <a16:creationId xmlns:a16="http://schemas.microsoft.com/office/drawing/2014/main" id="{C1778BCB-1130-4EAA-909E-4B8AD070D4BD}"/>
                </a:ext>
              </a:extLst>
            </p:cNvPr>
            <p:cNvSpPr>
              <a:spLocks noChangeArrowheads="1"/>
            </p:cNvSpPr>
            <p:nvPr/>
          </p:nvSpPr>
          <p:spPr bwMode="auto">
            <a:xfrm>
              <a:off x="1961" y="2416"/>
              <a:ext cx="38" cy="36"/>
            </a:xfrm>
            <a:custGeom>
              <a:avLst/>
              <a:gdLst>
                <a:gd name="G0" fmla="+- 106 0 0"/>
                <a:gd name="G1" fmla="+- 120 0 0"/>
                <a:gd name="G2" fmla="+- 1 0 0"/>
                <a:gd name="G3" fmla="+- 1 0 0"/>
                <a:gd name="G4" fmla="+- 106 0 0"/>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8" name="AutoShape 130">
              <a:extLst>
                <a:ext uri="{FF2B5EF4-FFF2-40B4-BE49-F238E27FC236}">
                  <a16:creationId xmlns:a16="http://schemas.microsoft.com/office/drawing/2014/main" id="{54421DC8-F123-40D6-AA70-4AD965B2CB4B}"/>
                </a:ext>
              </a:extLst>
            </p:cNvPr>
            <p:cNvSpPr>
              <a:spLocks noChangeArrowheads="1"/>
            </p:cNvSpPr>
            <p:nvPr/>
          </p:nvSpPr>
          <p:spPr bwMode="auto">
            <a:xfrm>
              <a:off x="1777" y="2428"/>
              <a:ext cx="189" cy="26"/>
            </a:xfrm>
            <a:prstGeom prst="roundRect">
              <a:avLst>
                <a:gd name="adj" fmla="val 50000"/>
              </a:avLst>
            </a:prstGeom>
            <a:solidFill>
              <a:srgbClr val="DDDDDD"/>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9" name="AutoShape 131">
              <a:extLst>
                <a:ext uri="{FF2B5EF4-FFF2-40B4-BE49-F238E27FC236}">
                  <a16:creationId xmlns:a16="http://schemas.microsoft.com/office/drawing/2014/main" id="{8CA1DF46-65B5-4C50-A294-E399C9F48FA4}"/>
                </a:ext>
              </a:extLst>
            </p:cNvPr>
            <p:cNvSpPr>
              <a:spLocks noChangeArrowheads="1"/>
            </p:cNvSpPr>
            <p:nvPr/>
          </p:nvSpPr>
          <p:spPr bwMode="auto">
            <a:xfrm>
              <a:off x="1787" y="2434"/>
              <a:ext cx="169" cy="14"/>
            </a:xfrm>
            <a:prstGeom prst="roundRect">
              <a:avLst>
                <a:gd name="adj" fmla="val 50000"/>
              </a:avLst>
            </a:prstGeom>
            <a:gradFill rotWithShape="0">
              <a:gsLst>
                <a:gs pos="0">
                  <a:srgbClr val="000000"/>
                </a:gs>
                <a:gs pos="100000">
                  <a:srgbClr val="808080"/>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20" name="Oval 132">
              <a:extLst>
                <a:ext uri="{FF2B5EF4-FFF2-40B4-BE49-F238E27FC236}">
                  <a16:creationId xmlns:a16="http://schemas.microsoft.com/office/drawing/2014/main" id="{E7E662DD-A805-46BB-A1BC-2C9B2B2E6B4B}"/>
                </a:ext>
              </a:extLst>
            </p:cNvPr>
            <p:cNvSpPr>
              <a:spLocks noChangeArrowheads="1"/>
            </p:cNvSpPr>
            <p:nvPr/>
          </p:nvSpPr>
          <p:spPr bwMode="auto">
            <a:xfrm>
              <a:off x="1804" y="2373"/>
              <a:ext cx="24" cy="26"/>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21" name="Oval 133">
              <a:extLst>
                <a:ext uri="{FF2B5EF4-FFF2-40B4-BE49-F238E27FC236}">
                  <a16:creationId xmlns:a16="http://schemas.microsoft.com/office/drawing/2014/main" id="{8D961813-1CB7-467B-8FAF-8321FA0999D2}"/>
                </a:ext>
              </a:extLst>
            </p:cNvPr>
            <p:cNvSpPr>
              <a:spLocks noChangeArrowheads="1"/>
            </p:cNvSpPr>
            <p:nvPr/>
          </p:nvSpPr>
          <p:spPr bwMode="auto">
            <a:xfrm>
              <a:off x="1832" y="2373"/>
              <a:ext cx="24" cy="26"/>
            </a:xfrm>
            <a:prstGeom prst="ellipse">
              <a:avLst/>
            </a:pr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22" name="Oval 134">
              <a:extLst>
                <a:ext uri="{FF2B5EF4-FFF2-40B4-BE49-F238E27FC236}">
                  <a16:creationId xmlns:a16="http://schemas.microsoft.com/office/drawing/2014/main" id="{9EF3C1A8-BF7A-4573-878A-EFAE39C4EF2A}"/>
                </a:ext>
              </a:extLst>
            </p:cNvPr>
            <p:cNvSpPr>
              <a:spLocks noChangeArrowheads="1"/>
            </p:cNvSpPr>
            <p:nvPr/>
          </p:nvSpPr>
          <p:spPr bwMode="auto">
            <a:xfrm>
              <a:off x="1860" y="2373"/>
              <a:ext cx="24" cy="25"/>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23" name="Rectangle 135">
              <a:extLst>
                <a:ext uri="{FF2B5EF4-FFF2-40B4-BE49-F238E27FC236}">
                  <a16:creationId xmlns:a16="http://schemas.microsoft.com/office/drawing/2014/main" id="{63A5E9A1-4597-4135-885B-1BD3D1F406D0}"/>
                </a:ext>
              </a:extLst>
            </p:cNvPr>
            <p:cNvSpPr>
              <a:spLocks noChangeArrowheads="1"/>
            </p:cNvSpPr>
            <p:nvPr/>
          </p:nvSpPr>
          <p:spPr bwMode="auto">
            <a:xfrm>
              <a:off x="1923" y="2272"/>
              <a:ext cx="13" cy="140"/>
            </a:xfrm>
            <a:prstGeom prst="rect">
              <a:avLst/>
            </a:prstGeom>
            <a:solidFill>
              <a:srgbClr val="29292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grpSp>
        <p:nvGrpSpPr>
          <p:cNvPr id="132" name="Group 139">
            <a:extLst>
              <a:ext uri="{FF2B5EF4-FFF2-40B4-BE49-F238E27FC236}">
                <a16:creationId xmlns:a16="http://schemas.microsoft.com/office/drawing/2014/main" id="{85C77585-7FCC-4500-AFB7-0CD29E319AA0}"/>
              </a:ext>
            </a:extLst>
          </p:cNvPr>
          <p:cNvGrpSpPr>
            <a:grpSpLocks/>
          </p:cNvGrpSpPr>
          <p:nvPr/>
        </p:nvGrpSpPr>
        <p:grpSpPr bwMode="auto">
          <a:xfrm>
            <a:off x="11290298" y="3401349"/>
            <a:ext cx="709613" cy="668338"/>
            <a:chOff x="5202" y="2223"/>
            <a:chExt cx="447" cy="421"/>
          </a:xfrm>
        </p:grpSpPr>
        <p:pic>
          <p:nvPicPr>
            <p:cNvPr id="133" name="Picture 140">
              <a:extLst>
                <a:ext uri="{FF2B5EF4-FFF2-40B4-BE49-F238E27FC236}">
                  <a16:creationId xmlns:a16="http://schemas.microsoft.com/office/drawing/2014/main" id="{DAEE0870-A481-4B79-8EB0-C3D7BF865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4" name="Freeform 141">
              <a:extLst>
                <a:ext uri="{FF2B5EF4-FFF2-40B4-BE49-F238E27FC236}">
                  <a16:creationId xmlns:a16="http://schemas.microsoft.com/office/drawing/2014/main" id="{0DB422FB-9572-45EE-A468-3C95351CAA6F}"/>
                </a:ext>
              </a:extLst>
            </p:cNvPr>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sp>
        <p:nvSpPr>
          <p:cNvPr id="135" name="Text Box 48">
            <a:extLst>
              <a:ext uri="{FF2B5EF4-FFF2-40B4-BE49-F238E27FC236}">
                <a16:creationId xmlns:a16="http://schemas.microsoft.com/office/drawing/2014/main" id="{EF7C75F9-1361-43FE-AE4F-392773ACEFE3}"/>
              </a:ext>
            </a:extLst>
          </p:cNvPr>
          <p:cNvSpPr txBox="1">
            <a:spLocks noChangeArrowheads="1"/>
          </p:cNvSpPr>
          <p:nvPr/>
        </p:nvSpPr>
        <p:spPr bwMode="auto">
          <a:xfrm flipH="1">
            <a:off x="1142175" y="4577687"/>
            <a:ext cx="1147763"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80000"/>
              </a:lnSpc>
              <a:defRPr/>
            </a:pPr>
            <a:r>
              <a:rPr lang="zh-CN" altLang="en-US" sz="1800" dirty="0">
                <a:latin typeface="Times New Roman" panose="02020603050405020304" pitchFamily="18" charset="0"/>
                <a:ea typeface="等线" panose="02010600030101010101" pitchFamily="2" charset="-122"/>
                <a:cs typeface="Times New Roman" panose="02020603050405020304" pitchFamily="18" charset="0"/>
              </a:rPr>
              <a:t>主机</a:t>
            </a:r>
            <a:r>
              <a:rPr lang="en-US" altLang="en-US" sz="1800" dirty="0">
                <a:latin typeface="Times New Roman" panose="02020603050405020304" pitchFamily="18" charset="0"/>
                <a:cs typeface="Times New Roman" panose="02020603050405020304" pitchFamily="18" charset="0"/>
              </a:rPr>
              <a:t>：</a:t>
            </a:r>
            <a:r>
              <a:rPr lang="en-US" altLang="en-US" sz="1800" dirty="0" err="1">
                <a:latin typeface="Times New Roman" panose="02020603050405020304" pitchFamily="18" charset="0"/>
                <a:cs typeface="Times New Roman" panose="02020603050405020304" pitchFamily="18" charset="0"/>
              </a:rPr>
              <a:t>IP地址A</a:t>
            </a:r>
            <a:endParaRPr lang="en-US" altLang="en-US" sz="1800" dirty="0">
              <a:latin typeface="Times New Roman" panose="02020603050405020304" pitchFamily="18" charset="0"/>
              <a:cs typeface="Times New Roman" panose="02020603050405020304" pitchFamily="18" charset="0"/>
            </a:endParaRPr>
          </a:p>
        </p:txBody>
      </p:sp>
      <p:sp>
        <p:nvSpPr>
          <p:cNvPr id="136" name="Text Box 98">
            <a:extLst>
              <a:ext uri="{FF2B5EF4-FFF2-40B4-BE49-F238E27FC236}">
                <a16:creationId xmlns:a16="http://schemas.microsoft.com/office/drawing/2014/main" id="{9D877CF9-CC47-40DA-B778-2E7EE78CAF5C}"/>
              </a:ext>
            </a:extLst>
          </p:cNvPr>
          <p:cNvSpPr txBox="1">
            <a:spLocks noChangeArrowheads="1"/>
          </p:cNvSpPr>
          <p:nvPr/>
        </p:nvSpPr>
        <p:spPr bwMode="auto">
          <a:xfrm>
            <a:off x="2341318" y="5958812"/>
            <a:ext cx="6283325"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defRPr/>
            </a:pPr>
            <a:r>
              <a:rPr lang="en-US" altLang="en-US" dirty="0">
                <a:solidFill>
                  <a:srgbClr val="CC0000"/>
                </a:solidFill>
                <a:latin typeface="Times New Roman" panose="02020603050405020304" pitchFamily="18" charset="0"/>
                <a:cs typeface="Times New Roman" panose="02020603050405020304" pitchFamily="18" charset="0"/>
              </a:rPr>
              <a:t>三</a:t>
            </a:r>
            <a:r>
              <a:rPr lang="zh-CN" altLang="en-US" dirty="0">
                <a:solidFill>
                  <a:srgbClr val="CC0000"/>
                </a:solidFill>
                <a:latin typeface="Times New Roman" panose="02020603050405020304" pitchFamily="18" charset="0"/>
                <a:ea typeface="等线" panose="02010600030101010101" pitchFamily="2" charset="-122"/>
                <a:cs typeface="Times New Roman" panose="02020603050405020304" pitchFamily="18" charset="0"/>
              </a:rPr>
              <a:t>个报文</a:t>
            </a:r>
            <a:r>
              <a:rPr lang="en-US" altLang="en-US" dirty="0">
                <a:solidFill>
                  <a:srgbClr val="CC0000"/>
                </a:solidFill>
                <a:latin typeface="Times New Roman" panose="02020603050405020304" pitchFamily="18" charset="0"/>
                <a:cs typeface="Times New Roman" panose="02020603050405020304" pitchFamily="18" charset="0"/>
              </a:rPr>
              <a:t>段，</a:t>
            </a:r>
            <a:r>
              <a:rPr lang="zh-CN" altLang="en-US" dirty="0">
                <a:solidFill>
                  <a:srgbClr val="CC0000"/>
                </a:solidFill>
                <a:latin typeface="Times New Roman" panose="02020603050405020304" pitchFamily="18" charset="0"/>
                <a:ea typeface="等线" panose="02010600030101010101" pitchFamily="2" charset="-122"/>
                <a:cs typeface="Times New Roman" panose="02020603050405020304" pitchFamily="18" charset="0"/>
              </a:rPr>
              <a:t>都发送到</a:t>
            </a:r>
            <a:r>
              <a:rPr lang="en-US" altLang="en-US" dirty="0">
                <a:solidFill>
                  <a:srgbClr val="CC0000"/>
                </a:solidFill>
                <a:latin typeface="Times New Roman" panose="02020603050405020304" pitchFamily="18" charset="0"/>
                <a:cs typeface="Times New Roman" panose="02020603050405020304" pitchFamily="18" charset="0"/>
              </a:rPr>
              <a:t>IP地址：B，目的端口：80</a:t>
            </a:r>
            <a:r>
              <a:rPr lang="zh-CN" altLang="en-US" dirty="0">
                <a:solidFill>
                  <a:srgbClr val="CC0000"/>
                </a:solidFill>
                <a:latin typeface="Times New Roman" panose="02020603050405020304" pitchFamily="18" charset="0"/>
                <a:ea typeface="等线" panose="02010600030101010101" pitchFamily="2" charset="-122"/>
                <a:cs typeface="Times New Roman" panose="02020603050405020304" pitchFamily="18" charset="0"/>
              </a:rPr>
              <a:t>解复用到</a:t>
            </a:r>
            <a:r>
              <a:rPr lang="en-US" altLang="en-US" i="1" dirty="0" err="1">
                <a:solidFill>
                  <a:srgbClr val="CC0000"/>
                </a:solidFill>
                <a:latin typeface="Times New Roman" panose="02020603050405020304" pitchFamily="18" charset="0"/>
                <a:cs typeface="Times New Roman" panose="02020603050405020304" pitchFamily="18" charset="0"/>
              </a:rPr>
              <a:t>不同</a:t>
            </a:r>
            <a:r>
              <a:rPr lang="en-US" altLang="en-US" i="1" dirty="0">
                <a:solidFill>
                  <a:srgbClr val="CC0000"/>
                </a:solidFill>
                <a:latin typeface="Times New Roman" panose="02020603050405020304" pitchFamily="18" charset="0"/>
                <a:cs typeface="Times New Roman" panose="02020603050405020304" pitchFamily="18" charset="0"/>
              </a:rPr>
              <a:t> </a:t>
            </a:r>
            <a:r>
              <a:rPr lang="zh-CN" altLang="en-US" dirty="0">
                <a:solidFill>
                  <a:srgbClr val="CC0000"/>
                </a:solidFill>
                <a:latin typeface="Times New Roman" panose="02020603050405020304" pitchFamily="18" charset="0"/>
                <a:ea typeface="等线" panose="02010600030101010101" pitchFamily="2" charset="-122"/>
                <a:cs typeface="Times New Roman" panose="02020603050405020304" pitchFamily="18" charset="0"/>
              </a:rPr>
              <a:t>套接字</a:t>
            </a:r>
            <a:endParaRPr lang="en-US" altLang="en-US" dirty="0">
              <a:solidFill>
                <a:srgbClr val="CC0000"/>
              </a:solidFill>
              <a:latin typeface="Times New Roman" panose="02020603050405020304" pitchFamily="18" charset="0"/>
              <a:cs typeface="Times New Roman" panose="02020603050405020304" pitchFamily="18" charset="0"/>
            </a:endParaRPr>
          </a:p>
        </p:txBody>
      </p:sp>
      <p:sp>
        <p:nvSpPr>
          <p:cNvPr id="137" name="Text Box 49">
            <a:extLst>
              <a:ext uri="{FF2B5EF4-FFF2-40B4-BE49-F238E27FC236}">
                <a16:creationId xmlns:a16="http://schemas.microsoft.com/office/drawing/2014/main" id="{2B6ECD1D-7237-463D-AA10-E767AC8FC40B}"/>
              </a:ext>
            </a:extLst>
          </p:cNvPr>
          <p:cNvSpPr txBox="1">
            <a:spLocks noChangeArrowheads="1"/>
          </p:cNvSpPr>
          <p:nvPr/>
        </p:nvSpPr>
        <p:spPr bwMode="auto">
          <a:xfrm flipH="1">
            <a:off x="11122817" y="4281617"/>
            <a:ext cx="1147763"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defTabSz="914400">
              <a:lnSpc>
                <a:spcPct val="80000"/>
              </a:lnSpc>
              <a:defRPr/>
            </a:pPr>
            <a:r>
              <a:rPr lang="zh-CN" altLang="en-US" sz="1800" dirty="0">
                <a:latin typeface="Times New Roman" panose="02020603050405020304" pitchFamily="18" charset="0"/>
                <a:ea typeface="等线" panose="02010600030101010101" pitchFamily="2" charset="-122"/>
                <a:cs typeface="Times New Roman" panose="02020603050405020304" pitchFamily="18" charset="0"/>
              </a:rPr>
              <a:t>主机</a:t>
            </a:r>
            <a:r>
              <a:rPr lang="en-US" altLang="en-US" sz="1800" dirty="0">
                <a:latin typeface="Times New Roman" panose="02020603050405020304" pitchFamily="18" charset="0"/>
                <a:cs typeface="Times New Roman" panose="02020603050405020304" pitchFamily="18" charset="0"/>
              </a:rPr>
              <a:t>：</a:t>
            </a:r>
            <a:r>
              <a:rPr lang="en-US" altLang="en-US" sz="1800" dirty="0" err="1">
                <a:latin typeface="Times New Roman" panose="02020603050405020304" pitchFamily="18" charset="0"/>
                <a:cs typeface="Times New Roman" panose="02020603050405020304" pitchFamily="18" charset="0"/>
              </a:rPr>
              <a:t>IP地址C</a:t>
            </a:r>
            <a:endParaRPr lang="en-US" altLang="en-US" sz="1800" dirty="0">
              <a:latin typeface="Times New Roman" panose="02020603050405020304" pitchFamily="18" charset="0"/>
              <a:cs typeface="Times New Roman" panose="02020603050405020304" pitchFamily="18" charset="0"/>
            </a:endParaRPr>
          </a:p>
        </p:txBody>
      </p:sp>
      <p:grpSp>
        <p:nvGrpSpPr>
          <p:cNvPr id="138" name="Group 139">
            <a:extLst>
              <a:ext uri="{FF2B5EF4-FFF2-40B4-BE49-F238E27FC236}">
                <a16:creationId xmlns:a16="http://schemas.microsoft.com/office/drawing/2014/main" id="{CCBF3BA2-9410-4554-953F-37FA80B57D24}"/>
              </a:ext>
            </a:extLst>
          </p:cNvPr>
          <p:cNvGrpSpPr>
            <a:grpSpLocks/>
          </p:cNvGrpSpPr>
          <p:nvPr/>
        </p:nvGrpSpPr>
        <p:grpSpPr bwMode="auto">
          <a:xfrm>
            <a:off x="1202500" y="3715674"/>
            <a:ext cx="709613" cy="668338"/>
            <a:chOff x="5202" y="2223"/>
            <a:chExt cx="447" cy="421"/>
          </a:xfrm>
        </p:grpSpPr>
        <p:pic>
          <p:nvPicPr>
            <p:cNvPr id="139" name="Picture 140">
              <a:extLst>
                <a:ext uri="{FF2B5EF4-FFF2-40B4-BE49-F238E27FC236}">
                  <a16:creationId xmlns:a16="http://schemas.microsoft.com/office/drawing/2014/main" id="{53B48EE1-70E6-46BD-915F-75398EE9C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0" name="Freeform 141">
              <a:extLst>
                <a:ext uri="{FF2B5EF4-FFF2-40B4-BE49-F238E27FC236}">
                  <a16:creationId xmlns:a16="http://schemas.microsoft.com/office/drawing/2014/main" id="{D30F9E19-CC7A-4A81-BF33-C607173B727E}"/>
                </a:ext>
              </a:extLst>
            </p:cNvPr>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a:defRPr/>
              </a:pPr>
              <a:endParaRPr lang="en-US">
                <a:solidFill>
                  <a:prstClr val="black"/>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7218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nodeType="withEffect">
                                  <p:stCondLst>
                                    <p:cond delay="0"/>
                                  </p:stCondLst>
                                  <p:childTnLst>
                                    <p:set>
                                      <p:cBhvr additive="repl">
                                        <p:cTn id="6" dur="1" fill="hold">
                                          <p:stCondLst>
                                            <p:cond delay="0"/>
                                          </p:stCondLst>
                                        </p:cTn>
                                        <p:tgtEl>
                                          <p:spTgt spid="95"/>
                                        </p:tgtEl>
                                        <p:attrNameLst>
                                          <p:attrName>style.visibility</p:attrName>
                                        </p:attrNameLst>
                                      </p:cBhvr>
                                      <p:to>
                                        <p:strVal val="visible"/>
                                      </p:to>
                                    </p:set>
                                    <p:animEffect transition="in" filter="dissolve">
                                      <p:cBhvr additive="repl">
                                        <p:cTn id="7" dur="500"/>
                                        <p:tgtEl>
                                          <p:spTgt spid="95"/>
                                        </p:tgtEl>
                                      </p:cBhvr>
                                    </p:animEffect>
                                  </p:childTnLst>
                                </p:cTn>
                              </p:par>
                              <p:par>
                                <p:cTn id="8" presetID="9" presetClass="entr" fill="hold" nodeType="withEffect">
                                  <p:stCondLst>
                                    <p:cond delay="0"/>
                                  </p:stCondLst>
                                  <p:childTnLst>
                                    <p:set>
                                      <p:cBhvr additive="repl">
                                        <p:cTn id="9" dur="1" fill="hold">
                                          <p:stCondLst>
                                            <p:cond delay="0"/>
                                          </p:stCondLst>
                                        </p:cTn>
                                        <p:tgtEl>
                                          <p:spTgt spid="96"/>
                                        </p:tgtEl>
                                        <p:attrNameLst>
                                          <p:attrName>style.visibility</p:attrName>
                                        </p:attrNameLst>
                                      </p:cBhvr>
                                      <p:to>
                                        <p:strVal val="visible"/>
                                      </p:to>
                                    </p:set>
                                    <p:animEffect transition="in" filter="dissolve">
                                      <p:cBhvr additive="repl">
                                        <p:cTn id="10" dur="500"/>
                                        <p:tgtEl>
                                          <p:spTgt spid="96"/>
                                        </p:tgtEl>
                                      </p:cBhvr>
                                    </p:animEffect>
                                  </p:childTnLst>
                                </p:cTn>
                              </p:par>
                              <p:par>
                                <p:cTn id="11" presetID="9" presetClass="entr" fill="hold" nodeType="withEffect">
                                  <p:stCondLst>
                                    <p:cond delay="0"/>
                                  </p:stCondLst>
                                  <p:childTnLst>
                                    <p:set>
                                      <p:cBhvr additive="repl">
                                        <p:cTn id="12" dur="1" fill="hold">
                                          <p:stCondLst>
                                            <p:cond delay="0"/>
                                          </p:stCondLst>
                                        </p:cTn>
                                        <p:tgtEl>
                                          <p:spTgt spid="97"/>
                                        </p:tgtEl>
                                        <p:attrNameLst>
                                          <p:attrName>style.visibility</p:attrName>
                                        </p:attrNameLst>
                                      </p:cBhvr>
                                      <p:to>
                                        <p:strVal val="visible"/>
                                      </p:to>
                                    </p:set>
                                    <p:animEffect transition="in" filter="dissolve">
                                      <p:cBhvr additive="repl">
                                        <p:cTn id="13" dur="500"/>
                                        <p:tgtEl>
                                          <p:spTgt spid="9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fill="hold" nodeType="clickEffect">
                                  <p:stCondLst>
                                    <p:cond delay="0"/>
                                  </p:stCondLst>
                                  <p:childTnLst>
                                    <p:set>
                                      <p:cBhvr additive="repl">
                                        <p:cTn id="17" dur="1" fill="hold">
                                          <p:stCondLst>
                                            <p:cond delay="0"/>
                                          </p:stCondLst>
                                        </p:cTn>
                                        <p:tgtEl>
                                          <p:spTgt spid="136"/>
                                        </p:tgtEl>
                                        <p:attrNameLst>
                                          <p:attrName>style.visibility</p:attrName>
                                        </p:attrNameLst>
                                      </p:cBhvr>
                                      <p:to>
                                        <p:strVal val="visible"/>
                                      </p:to>
                                    </p:set>
                                    <p:animEffect transition="in" filter="dissolve">
                                      <p:cBhvr additive="repl">
                                        <p:cTn id="18"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B23E2FB-B649-4F3A-91E0-99CD84803182}"/>
              </a:ext>
            </a:extLst>
          </p:cNvPr>
          <p:cNvSpPr>
            <a:spLocks noGrp="1"/>
          </p:cNvSpPr>
          <p:nvPr>
            <p:ph type="title"/>
          </p:nvPr>
        </p:nvSpPr>
        <p:spPr/>
        <p:txBody>
          <a:bodyPr/>
          <a:lstStyle/>
          <a:p>
            <a:r>
              <a:rPr lang="zh-CN" altLang="en-US" dirty="0"/>
              <a:t>教学目标</a:t>
            </a:r>
          </a:p>
        </p:txBody>
      </p:sp>
      <p:sp>
        <p:nvSpPr>
          <p:cNvPr id="8" name="内容占位符 7">
            <a:extLst>
              <a:ext uri="{FF2B5EF4-FFF2-40B4-BE49-F238E27FC236}">
                <a16:creationId xmlns:a16="http://schemas.microsoft.com/office/drawing/2014/main" id="{789845C1-414A-4286-9EA1-111C4EEE9837}"/>
              </a:ext>
            </a:extLst>
          </p:cNvPr>
          <p:cNvSpPr>
            <a:spLocks noGrp="1"/>
          </p:cNvSpPr>
          <p:nvPr>
            <p:ph idx="1"/>
          </p:nvPr>
        </p:nvSpPr>
        <p:spPr>
          <a:xfrm>
            <a:off x="1295402" y="2120997"/>
            <a:ext cx="10209027" cy="3318936"/>
          </a:xfrm>
        </p:spPr>
        <p:txBody>
          <a:bodyPr/>
          <a:lstStyle/>
          <a:p>
            <a:r>
              <a:rPr lang="zh-CN" altLang="en-US" dirty="0"/>
              <a:t>知道两种应用的通信模型，并能够对比分析两种模型的优劣和适用场景，能够根据场景的特征选择恰当的通信模型；</a:t>
            </a:r>
          </a:p>
          <a:p>
            <a:r>
              <a:rPr lang="zh-CN" altLang="en-US" dirty="0"/>
              <a:t>能够通过资料检索和分析，罗列网络应用需要的服务，并能够分析互联网仅提供两类服务的缘由和目的；</a:t>
            </a:r>
          </a:p>
          <a:p>
            <a:r>
              <a:rPr lang="zh-CN" altLang="en-US" dirty="0"/>
              <a:t>知道网络传输服务的复用和分用，对复用和分用的原理有清晰的认知；</a:t>
            </a:r>
          </a:p>
          <a:p>
            <a:r>
              <a:rPr lang="zh-CN" altLang="en-US" dirty="0"/>
              <a:t>知道</a:t>
            </a:r>
            <a:r>
              <a:rPr lang="en-US" altLang="zh-CN" dirty="0"/>
              <a:t>UDP</a:t>
            </a:r>
            <a:r>
              <a:rPr lang="zh-CN" altLang="en-US" dirty="0"/>
              <a:t>数据报的结构，能够针对具体的</a:t>
            </a:r>
            <a:r>
              <a:rPr lang="en-US" altLang="zh-CN" dirty="0"/>
              <a:t>UDP</a:t>
            </a:r>
            <a:r>
              <a:rPr lang="zh-CN" altLang="en-US" dirty="0"/>
              <a:t>数据报内容计算其检查和；</a:t>
            </a:r>
          </a:p>
          <a:p>
            <a:r>
              <a:rPr lang="zh-CN" altLang="en-US" dirty="0"/>
              <a:t>知道</a:t>
            </a:r>
            <a:r>
              <a:rPr lang="en-US" altLang="zh-CN" dirty="0"/>
              <a:t>TCP</a:t>
            </a:r>
            <a:r>
              <a:rPr lang="zh-CN" altLang="en-US" dirty="0"/>
              <a:t>报文段的结构、序号和确认机制、流控机制，能够对</a:t>
            </a:r>
            <a:r>
              <a:rPr lang="en-US" altLang="zh-CN" dirty="0"/>
              <a:t>TCP</a:t>
            </a:r>
            <a:r>
              <a:rPr lang="zh-CN" altLang="en-US" dirty="0"/>
              <a:t>报文交互过程进行简单的分析进而得出有效的结论；</a:t>
            </a:r>
          </a:p>
          <a:p>
            <a:r>
              <a:rPr lang="zh-CN" altLang="en-US" dirty="0"/>
              <a:t>知道</a:t>
            </a:r>
            <a:r>
              <a:rPr lang="en-US" altLang="zh-CN" dirty="0"/>
              <a:t>TCP</a:t>
            </a:r>
            <a:r>
              <a:rPr lang="zh-CN" altLang="en-US" dirty="0"/>
              <a:t>连接建立和撤销的工作机制，能够对连接建立过程中存在的问题进行分析和总结，能够查阅文献资料，讨论解决方案；</a:t>
            </a:r>
          </a:p>
          <a:p>
            <a:r>
              <a:rPr lang="zh-CN" altLang="en-US" dirty="0"/>
              <a:t>知道</a:t>
            </a:r>
            <a:r>
              <a:rPr lang="en-US" altLang="zh-CN" dirty="0"/>
              <a:t>TCP</a:t>
            </a:r>
            <a:r>
              <a:rPr lang="zh-CN" altLang="en-US" dirty="0"/>
              <a:t>中计时器的管理机制，并能够应用卡恩公式计算超时时间间隔</a:t>
            </a:r>
          </a:p>
        </p:txBody>
      </p:sp>
    </p:spTree>
    <p:extLst>
      <p:ext uri="{BB962C8B-B14F-4D97-AF65-F5344CB8AC3E}">
        <p14:creationId xmlns:p14="http://schemas.microsoft.com/office/powerpoint/2010/main" val="2798418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62031" y="2677582"/>
            <a:ext cx="10267937" cy="751418"/>
          </a:xfrm>
        </p:spPr>
        <p:txBody>
          <a:bodyPr rtlCol="0"/>
          <a:lstStyle/>
          <a:p>
            <a:pPr rtl="0"/>
            <a:r>
              <a:rPr lang="en-US" altLang="zh-CN" dirty="0">
                <a:solidFill>
                  <a:schemeClr val="bg1"/>
                </a:solidFill>
              </a:rPr>
              <a:t>3</a:t>
            </a:r>
            <a:r>
              <a:rPr lang="en-US" altLang="zh-CN" b="0" dirty="0">
                <a:solidFill>
                  <a:schemeClr val="bg1"/>
                </a:solidFill>
                <a:latin typeface="Microsoft YaHei UI" panose="020B0503020204020204" pitchFamily="34" charset="-122"/>
                <a:ea typeface="Microsoft YaHei UI" panose="020B0503020204020204" pitchFamily="34" charset="-122"/>
              </a:rPr>
              <a:t>.2 </a:t>
            </a:r>
            <a:r>
              <a:rPr lang="zh-CN" altLang="en-US" dirty="0">
                <a:solidFill>
                  <a:schemeClr val="bg1"/>
                </a:solidFill>
              </a:rPr>
              <a:t>面向无连接的不可靠服务</a:t>
            </a:r>
            <a:r>
              <a:rPr lang="en-US" altLang="zh-CN" dirty="0">
                <a:solidFill>
                  <a:schemeClr val="bg1"/>
                </a:solidFill>
              </a:rPr>
              <a:t>—UDP</a:t>
            </a:r>
            <a:r>
              <a:rPr lang="zh-CN" altLang="en-US" dirty="0">
                <a:solidFill>
                  <a:schemeClr val="bg1"/>
                </a:solidFill>
              </a:rPr>
              <a:t>协议</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3376786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无连接传输：</a:t>
            </a:r>
            <a:r>
              <a:rPr lang="en-US" altLang="zh-CN" dirty="0"/>
              <a:t>UDP</a:t>
            </a:r>
            <a:endParaRPr lang="zh-CN" altLang="en-US" dirty="0"/>
          </a:p>
        </p:txBody>
      </p:sp>
      <p:grpSp>
        <p:nvGrpSpPr>
          <p:cNvPr id="26" name="组合 25">
            <a:extLst>
              <a:ext uri="{FF2B5EF4-FFF2-40B4-BE49-F238E27FC236}">
                <a16:creationId xmlns:a16="http://schemas.microsoft.com/office/drawing/2014/main" id="{E8D47D41-68B2-4CDC-B8CC-4BCD35F4038A}"/>
              </a:ext>
            </a:extLst>
          </p:cNvPr>
          <p:cNvGrpSpPr/>
          <p:nvPr/>
        </p:nvGrpSpPr>
        <p:grpSpPr>
          <a:xfrm>
            <a:off x="1471435" y="2640203"/>
            <a:ext cx="5960666" cy="526730"/>
            <a:chOff x="722008" y="1303131"/>
            <a:chExt cx="5691419" cy="502938"/>
          </a:xfrm>
        </p:grpSpPr>
        <p:grpSp>
          <p:nvGrpSpPr>
            <p:cNvPr id="27" name="组合 26">
              <a:extLst>
                <a:ext uri="{FF2B5EF4-FFF2-40B4-BE49-F238E27FC236}">
                  <a16:creationId xmlns:a16="http://schemas.microsoft.com/office/drawing/2014/main" id="{A0E9662D-8DCD-4CCA-A2E0-8D80F01C8131}"/>
                </a:ext>
              </a:extLst>
            </p:cNvPr>
            <p:cNvGrpSpPr/>
            <p:nvPr/>
          </p:nvGrpSpPr>
          <p:grpSpPr>
            <a:xfrm>
              <a:off x="722008" y="1303131"/>
              <a:ext cx="546594" cy="475865"/>
              <a:chOff x="708742" y="1296102"/>
              <a:chExt cx="454744" cy="283828"/>
            </a:xfrm>
          </p:grpSpPr>
          <p:sp>
            <p:nvSpPr>
              <p:cNvPr id="30" name="平行四边形 29">
                <a:extLst>
                  <a:ext uri="{FF2B5EF4-FFF2-40B4-BE49-F238E27FC236}">
                    <a16:creationId xmlns:a16="http://schemas.microsoft.com/office/drawing/2014/main" id="{FC74383E-5C6A-414D-8389-D5A61A58D29E}"/>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平行四边形 30">
                <a:extLst>
                  <a:ext uri="{FF2B5EF4-FFF2-40B4-BE49-F238E27FC236}">
                    <a16:creationId xmlns:a16="http://schemas.microsoft.com/office/drawing/2014/main" id="{E144B56D-29B7-4428-98EF-8126C422E855}"/>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8" name="流程图: 手动输入 6">
              <a:extLst>
                <a:ext uri="{FF2B5EF4-FFF2-40B4-BE49-F238E27FC236}">
                  <a16:creationId xmlns:a16="http://schemas.microsoft.com/office/drawing/2014/main" id="{EC754755-8EAA-4998-8901-EC7E422319CA}"/>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4"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29" name="Text Box 79">
              <a:extLst>
                <a:ext uri="{FF2B5EF4-FFF2-40B4-BE49-F238E27FC236}">
                  <a16:creationId xmlns:a16="http://schemas.microsoft.com/office/drawing/2014/main" id="{C99BC813-EE14-49A7-89CD-BCF8B5A2FBF2}"/>
                </a:ext>
              </a:extLst>
            </p:cNvPr>
            <p:cNvSpPr txBox="1">
              <a:spLocks noChangeArrowheads="1"/>
            </p:cNvSpPr>
            <p:nvPr/>
          </p:nvSpPr>
          <p:spPr bwMode="auto">
            <a:xfrm>
              <a:off x="1351236" y="1335869"/>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一个最简单的运输层协议必须提供</a:t>
              </a:r>
            </a:p>
          </p:txBody>
        </p:sp>
      </p:grpSp>
      <p:grpSp>
        <p:nvGrpSpPr>
          <p:cNvPr id="32" name="组合 31">
            <a:extLst>
              <a:ext uri="{FF2B5EF4-FFF2-40B4-BE49-F238E27FC236}">
                <a16:creationId xmlns:a16="http://schemas.microsoft.com/office/drawing/2014/main" id="{1A88F1CC-E512-4595-872E-980CADA44D38}"/>
              </a:ext>
            </a:extLst>
          </p:cNvPr>
          <p:cNvGrpSpPr/>
          <p:nvPr/>
        </p:nvGrpSpPr>
        <p:grpSpPr>
          <a:xfrm>
            <a:off x="1949723" y="3642593"/>
            <a:ext cx="5831167" cy="498598"/>
            <a:chOff x="1403750" y="3593123"/>
            <a:chExt cx="5831167" cy="498598"/>
          </a:xfrm>
        </p:grpSpPr>
        <p:grpSp>
          <p:nvGrpSpPr>
            <p:cNvPr id="33" name="组合 32">
              <a:extLst>
                <a:ext uri="{FF2B5EF4-FFF2-40B4-BE49-F238E27FC236}">
                  <a16:creationId xmlns:a16="http://schemas.microsoft.com/office/drawing/2014/main" id="{0AC0D6F6-7CC9-449D-BF5B-DA85EAF02A0F}"/>
                </a:ext>
              </a:extLst>
            </p:cNvPr>
            <p:cNvGrpSpPr/>
            <p:nvPr/>
          </p:nvGrpSpPr>
          <p:grpSpPr>
            <a:xfrm>
              <a:off x="1403750" y="3593123"/>
              <a:ext cx="490436" cy="476221"/>
              <a:chOff x="1403750" y="3593123"/>
              <a:chExt cx="808892" cy="785446"/>
            </a:xfrm>
          </p:grpSpPr>
          <p:sp>
            <p:nvSpPr>
              <p:cNvPr id="35" name="对话气泡: 椭圆形 34">
                <a:extLst>
                  <a:ext uri="{FF2B5EF4-FFF2-40B4-BE49-F238E27FC236}">
                    <a16:creationId xmlns:a16="http://schemas.microsoft.com/office/drawing/2014/main" id="{949EAB79-5382-4A5B-9C9F-F3C78AE67785}"/>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round-web-cam_17861">
                <a:extLst>
                  <a:ext uri="{FF2B5EF4-FFF2-40B4-BE49-F238E27FC236}">
                    <a16:creationId xmlns:a16="http://schemas.microsoft.com/office/drawing/2014/main" id="{5D990016-C908-464C-91B3-D524B049A50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34" name="Text Box 79">
              <a:extLst>
                <a:ext uri="{FF2B5EF4-FFF2-40B4-BE49-F238E27FC236}">
                  <a16:creationId xmlns:a16="http://schemas.microsoft.com/office/drawing/2014/main" id="{8F5FC011-5F42-4C3E-B498-5B59AA50D10B}"/>
                </a:ext>
              </a:extLst>
            </p:cNvPr>
            <p:cNvSpPr txBox="1">
              <a:spLocks noChangeArrowheads="1"/>
            </p:cNvSpPr>
            <p:nvPr/>
          </p:nvSpPr>
          <p:spPr bwMode="auto">
            <a:xfrm>
              <a:off x="1985932" y="3593123"/>
              <a:ext cx="524898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多路复用</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多路分解</a:t>
              </a:r>
            </a:p>
          </p:txBody>
        </p:sp>
      </p:grpSp>
      <p:grpSp>
        <p:nvGrpSpPr>
          <p:cNvPr id="37" name="组合 36">
            <a:extLst>
              <a:ext uri="{FF2B5EF4-FFF2-40B4-BE49-F238E27FC236}">
                <a16:creationId xmlns:a16="http://schemas.microsoft.com/office/drawing/2014/main" id="{EC810901-E229-416B-8718-B6F67AA6B78F}"/>
              </a:ext>
            </a:extLst>
          </p:cNvPr>
          <p:cNvGrpSpPr/>
          <p:nvPr/>
        </p:nvGrpSpPr>
        <p:grpSpPr>
          <a:xfrm>
            <a:off x="1949723" y="4463278"/>
            <a:ext cx="3147629" cy="476221"/>
            <a:chOff x="1403750" y="3593123"/>
            <a:chExt cx="3147629" cy="476221"/>
          </a:xfrm>
        </p:grpSpPr>
        <p:grpSp>
          <p:nvGrpSpPr>
            <p:cNvPr id="38" name="组合 37">
              <a:extLst>
                <a:ext uri="{FF2B5EF4-FFF2-40B4-BE49-F238E27FC236}">
                  <a16:creationId xmlns:a16="http://schemas.microsoft.com/office/drawing/2014/main" id="{230E1954-44F1-40E4-9618-5BC798D67221}"/>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D86A8E42-65F5-4045-B1DA-C74DCA4490B6}"/>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round-web-cam_17861">
                <a:extLst>
                  <a:ext uri="{FF2B5EF4-FFF2-40B4-BE49-F238E27FC236}">
                    <a16:creationId xmlns:a16="http://schemas.microsoft.com/office/drawing/2014/main" id="{E1780E07-F20D-48BC-9612-9B90DF7FCBE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39" name="Text Box 79">
              <a:extLst>
                <a:ext uri="{FF2B5EF4-FFF2-40B4-BE49-F238E27FC236}">
                  <a16:creationId xmlns:a16="http://schemas.microsoft.com/office/drawing/2014/main" id="{BC8EAC28-23BF-4027-8273-94C8D5B9B48B}"/>
                </a:ext>
              </a:extLst>
            </p:cNvPr>
            <p:cNvSpPr txBox="1">
              <a:spLocks noChangeArrowheads="1"/>
            </p:cNvSpPr>
            <p:nvPr/>
          </p:nvSpPr>
          <p:spPr bwMode="auto">
            <a:xfrm>
              <a:off x="1985932" y="3593123"/>
              <a:ext cx="25654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差错检查</a:t>
              </a:r>
            </a:p>
          </p:txBody>
        </p:sp>
      </p:grpSp>
      <p:grpSp>
        <p:nvGrpSpPr>
          <p:cNvPr id="42" name="组合 41">
            <a:extLst>
              <a:ext uri="{FF2B5EF4-FFF2-40B4-BE49-F238E27FC236}">
                <a16:creationId xmlns:a16="http://schemas.microsoft.com/office/drawing/2014/main" id="{A7740FC0-E615-41B6-8D7D-9D6E791E076A}"/>
              </a:ext>
            </a:extLst>
          </p:cNvPr>
          <p:cNvGrpSpPr/>
          <p:nvPr/>
        </p:nvGrpSpPr>
        <p:grpSpPr>
          <a:xfrm>
            <a:off x="4334608" y="4160565"/>
            <a:ext cx="7093281" cy="1557867"/>
            <a:chOff x="703264" y="1946585"/>
            <a:chExt cx="10972799" cy="4161037"/>
          </a:xfrm>
        </p:grpSpPr>
        <p:sp>
          <p:nvSpPr>
            <p:cNvPr id="43" name="任意多边形: 形状 42">
              <a:extLst>
                <a:ext uri="{FF2B5EF4-FFF2-40B4-BE49-F238E27FC236}">
                  <a16:creationId xmlns:a16="http://schemas.microsoft.com/office/drawing/2014/main" id="{38D13914-7DA1-48E2-A0D5-00078212018B}"/>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44" name="组合 43">
              <a:extLst>
                <a:ext uri="{FF2B5EF4-FFF2-40B4-BE49-F238E27FC236}">
                  <a16:creationId xmlns:a16="http://schemas.microsoft.com/office/drawing/2014/main" id="{E0ABC620-E1B8-4376-A37C-88566033C8BC}"/>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45" name="任意多边形: 形状 44">
                <a:extLst>
                  <a:ext uri="{FF2B5EF4-FFF2-40B4-BE49-F238E27FC236}">
                    <a16:creationId xmlns:a16="http://schemas.microsoft.com/office/drawing/2014/main" id="{8B6CF551-01F0-4C43-A4A8-13EAC339F062}"/>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6" name="任意多边形: 形状 45">
                <a:extLst>
                  <a:ext uri="{FF2B5EF4-FFF2-40B4-BE49-F238E27FC236}">
                    <a16:creationId xmlns:a16="http://schemas.microsoft.com/office/drawing/2014/main" id="{7C6C6FF5-AD80-491C-A08C-CC55BC0E4B6E}"/>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sp>
        <p:nvSpPr>
          <p:cNvPr id="47" name="Text Box 79">
            <a:extLst>
              <a:ext uri="{FF2B5EF4-FFF2-40B4-BE49-F238E27FC236}">
                <a16:creationId xmlns:a16="http://schemas.microsoft.com/office/drawing/2014/main" id="{1F8E1971-F196-4643-846C-B8593825AB87}"/>
              </a:ext>
            </a:extLst>
          </p:cNvPr>
          <p:cNvSpPr txBox="1">
            <a:spLocks noChangeArrowheads="1"/>
          </p:cNvSpPr>
          <p:nvPr/>
        </p:nvSpPr>
        <p:spPr bwMode="auto">
          <a:xfrm>
            <a:off x="4662059" y="4623208"/>
            <a:ext cx="6438378" cy="51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25000"/>
              </a:lnSpc>
            </a:pP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实际上这就是</a:t>
            </a:r>
            <a:r>
              <a:rPr kumimoji="1" lang="en-US" altLang="zh-CN"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所提供的功能（</a:t>
            </a:r>
            <a:r>
              <a:rPr kumimoji="1" lang="en-US" altLang="zh-CN"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RFC 768</a:t>
            </a: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extLst>
      <p:ext uri="{BB962C8B-B14F-4D97-AF65-F5344CB8AC3E}">
        <p14:creationId xmlns:p14="http://schemas.microsoft.com/office/powerpoint/2010/main" val="120913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en-US" altLang="zh-CN" dirty="0"/>
              <a:t>UDP</a:t>
            </a:r>
            <a:r>
              <a:rPr lang="zh-CN" altLang="en-US" dirty="0"/>
              <a:t>报文段（数据报）的结构</a:t>
            </a:r>
          </a:p>
        </p:txBody>
      </p:sp>
      <p:sp>
        <p:nvSpPr>
          <p:cNvPr id="12" name="Line 13">
            <a:extLst>
              <a:ext uri="{FF2B5EF4-FFF2-40B4-BE49-F238E27FC236}">
                <a16:creationId xmlns:a16="http://schemas.microsoft.com/office/drawing/2014/main" id="{0FD5D6FF-EBDD-46E2-82F8-B0C4B3558854}"/>
              </a:ext>
            </a:extLst>
          </p:cNvPr>
          <p:cNvSpPr>
            <a:spLocks noChangeShapeType="1"/>
          </p:cNvSpPr>
          <p:nvPr/>
        </p:nvSpPr>
        <p:spPr bwMode="auto">
          <a:xfrm rot="10800000">
            <a:off x="5437891" y="2720235"/>
            <a:ext cx="1128712"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Text Box 11">
            <a:extLst>
              <a:ext uri="{FF2B5EF4-FFF2-40B4-BE49-F238E27FC236}">
                <a16:creationId xmlns:a16="http://schemas.microsoft.com/office/drawing/2014/main" id="{CA065255-4BE9-40F5-82D0-93ABBA52AF1F}"/>
              </a:ext>
            </a:extLst>
          </p:cNvPr>
          <p:cNvSpPr txBox="1">
            <a:spLocks noChangeArrowheads="1"/>
          </p:cNvSpPr>
          <p:nvPr/>
        </p:nvSpPr>
        <p:spPr bwMode="auto">
          <a:xfrm>
            <a:off x="6598823" y="2513860"/>
            <a:ext cx="7681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0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32 </a:t>
            </a:r>
            <a:r>
              <a:rPr lang="zh-CN" altLang="en-US" sz="20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位</a:t>
            </a:r>
            <a:endParaRPr lang="zh-CN" altLang="en-US" sz="28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Line 12">
            <a:extLst>
              <a:ext uri="{FF2B5EF4-FFF2-40B4-BE49-F238E27FC236}">
                <a16:creationId xmlns:a16="http://schemas.microsoft.com/office/drawing/2014/main" id="{375A637D-2A42-45D3-870C-ABAC63560F32}"/>
              </a:ext>
            </a:extLst>
          </p:cNvPr>
          <p:cNvSpPr>
            <a:spLocks noChangeShapeType="1"/>
          </p:cNvSpPr>
          <p:nvPr/>
        </p:nvSpPr>
        <p:spPr bwMode="auto">
          <a:xfrm flipV="1">
            <a:off x="7401588" y="2718092"/>
            <a:ext cx="1287083"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 name="组合 14">
            <a:extLst>
              <a:ext uri="{FF2B5EF4-FFF2-40B4-BE49-F238E27FC236}">
                <a16:creationId xmlns:a16="http://schemas.microsoft.com/office/drawing/2014/main" id="{940B7AE8-DB8F-47B6-941F-4814B40F1D5A}"/>
              </a:ext>
            </a:extLst>
          </p:cNvPr>
          <p:cNvGrpSpPr/>
          <p:nvPr/>
        </p:nvGrpSpPr>
        <p:grpSpPr>
          <a:xfrm>
            <a:off x="5350158" y="2848822"/>
            <a:ext cx="3419475" cy="3295650"/>
            <a:chOff x="3993969" y="2355663"/>
            <a:chExt cx="3419475" cy="3295650"/>
          </a:xfrm>
        </p:grpSpPr>
        <p:sp>
          <p:nvSpPr>
            <p:cNvPr id="16" name="Rectangle 4">
              <a:extLst>
                <a:ext uri="{FF2B5EF4-FFF2-40B4-BE49-F238E27FC236}">
                  <a16:creationId xmlns:a16="http://schemas.microsoft.com/office/drawing/2014/main" id="{8BEE29FB-2F5D-4506-8CF6-40F86AAA9EC5}"/>
                </a:ext>
              </a:extLst>
            </p:cNvPr>
            <p:cNvSpPr>
              <a:spLocks noChangeArrowheads="1"/>
            </p:cNvSpPr>
            <p:nvPr/>
          </p:nvSpPr>
          <p:spPr bwMode="auto">
            <a:xfrm>
              <a:off x="4089219" y="2355663"/>
              <a:ext cx="3324225" cy="3200400"/>
            </a:xfrm>
            <a:prstGeom prst="rect">
              <a:avLst/>
            </a:prstGeom>
            <a:solidFill>
              <a:srgbClr val="FFC000"/>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 name="Rectangle 5">
              <a:extLst>
                <a:ext uri="{FF2B5EF4-FFF2-40B4-BE49-F238E27FC236}">
                  <a16:creationId xmlns:a16="http://schemas.microsoft.com/office/drawing/2014/main" id="{40499917-69F1-4F97-8E10-4012A1BCC684}"/>
                </a:ext>
              </a:extLst>
            </p:cNvPr>
            <p:cNvSpPr>
              <a:spLocks noChangeArrowheads="1"/>
            </p:cNvSpPr>
            <p:nvPr/>
          </p:nvSpPr>
          <p:spPr bwMode="auto">
            <a:xfrm>
              <a:off x="4013019" y="2450913"/>
              <a:ext cx="3324225" cy="3200400"/>
            </a:xfrm>
            <a:prstGeom prst="rect">
              <a:avLst/>
            </a:prstGeom>
            <a:solidFill>
              <a:sysClr val="window" lastClr="FFFFFF"/>
            </a:solidFill>
            <a:ln w="19050">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4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6">
              <a:extLst>
                <a:ext uri="{FF2B5EF4-FFF2-40B4-BE49-F238E27FC236}">
                  <a16:creationId xmlns:a16="http://schemas.microsoft.com/office/drawing/2014/main" id="{83814918-3393-4C50-B318-518A43448B85}"/>
                </a:ext>
              </a:extLst>
            </p:cNvPr>
            <p:cNvSpPr txBox="1">
              <a:spLocks noChangeArrowheads="1"/>
            </p:cNvSpPr>
            <p:nvPr/>
          </p:nvSpPr>
          <p:spPr bwMode="auto">
            <a:xfrm>
              <a:off x="4247730" y="2473138"/>
              <a:ext cx="11657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源端口 </a:t>
              </a:r>
              <a:r>
                <a:rPr kumimoji="0" lang="en-US" altLang="zh-CN" sz="20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en-US" altLang="zh-CN" sz="28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Text Box 7">
              <a:extLst>
                <a:ext uri="{FF2B5EF4-FFF2-40B4-BE49-F238E27FC236}">
                  <a16:creationId xmlns:a16="http://schemas.microsoft.com/office/drawing/2014/main" id="{37718CB6-79F4-4ED9-90F2-6D26E73EF07B}"/>
                </a:ext>
              </a:extLst>
            </p:cNvPr>
            <p:cNvSpPr txBox="1">
              <a:spLocks noChangeArrowheads="1"/>
            </p:cNvSpPr>
            <p:nvPr/>
          </p:nvSpPr>
          <p:spPr bwMode="auto">
            <a:xfrm>
              <a:off x="5788715" y="2473138"/>
              <a:ext cx="14285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目的端口 </a:t>
              </a:r>
              <a:r>
                <a:rPr kumimoji="0" lang="en-US" altLang="zh-CN" sz="20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0" name="Line 8">
              <a:extLst>
                <a:ext uri="{FF2B5EF4-FFF2-40B4-BE49-F238E27FC236}">
                  <a16:creationId xmlns:a16="http://schemas.microsoft.com/office/drawing/2014/main" id="{C8BCC874-73F3-4355-B021-51A4CCFC6C69}"/>
                </a:ext>
              </a:extLst>
            </p:cNvPr>
            <p:cNvSpPr>
              <a:spLocks noChangeShapeType="1"/>
            </p:cNvSpPr>
            <p:nvPr/>
          </p:nvSpPr>
          <p:spPr bwMode="auto">
            <a:xfrm flipV="1">
              <a:off x="4003494" y="2850963"/>
              <a:ext cx="3328988" cy="0"/>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Line 9">
              <a:extLst>
                <a:ext uri="{FF2B5EF4-FFF2-40B4-BE49-F238E27FC236}">
                  <a16:creationId xmlns:a16="http://schemas.microsoft.com/office/drawing/2014/main" id="{69591DD6-2C88-4293-A7B4-7BEE1407CCCD}"/>
                </a:ext>
              </a:extLst>
            </p:cNvPr>
            <p:cNvSpPr>
              <a:spLocks noChangeShapeType="1"/>
            </p:cNvSpPr>
            <p:nvPr/>
          </p:nvSpPr>
          <p:spPr bwMode="auto">
            <a:xfrm flipV="1">
              <a:off x="3993969" y="3251013"/>
              <a:ext cx="3324225" cy="0"/>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Line 10">
              <a:extLst>
                <a:ext uri="{FF2B5EF4-FFF2-40B4-BE49-F238E27FC236}">
                  <a16:creationId xmlns:a16="http://schemas.microsoft.com/office/drawing/2014/main" id="{E8806DDD-AC33-4462-8E50-7FC0F0BA7D4D}"/>
                </a:ext>
              </a:extLst>
            </p:cNvPr>
            <p:cNvSpPr>
              <a:spLocks noChangeShapeType="1"/>
            </p:cNvSpPr>
            <p:nvPr/>
          </p:nvSpPr>
          <p:spPr bwMode="auto">
            <a:xfrm flipV="1">
              <a:off x="5651319" y="2450913"/>
              <a:ext cx="0" cy="395288"/>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Text Box 14">
              <a:extLst>
                <a:ext uri="{FF2B5EF4-FFF2-40B4-BE49-F238E27FC236}">
                  <a16:creationId xmlns:a16="http://schemas.microsoft.com/office/drawing/2014/main" id="{8C1FBC66-3C35-40EF-9B6A-311F3D85B7CD}"/>
                </a:ext>
              </a:extLst>
            </p:cNvPr>
            <p:cNvSpPr txBox="1">
              <a:spLocks noChangeArrowheads="1"/>
            </p:cNvSpPr>
            <p:nvPr/>
          </p:nvSpPr>
          <p:spPr bwMode="auto">
            <a:xfrm>
              <a:off x="4888931" y="4131132"/>
              <a:ext cx="15247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应用数据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报文</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Line 16">
              <a:extLst>
                <a:ext uri="{FF2B5EF4-FFF2-40B4-BE49-F238E27FC236}">
                  <a16:creationId xmlns:a16="http://schemas.microsoft.com/office/drawing/2014/main" id="{5AE49674-D671-46FD-801D-DC7CC86A0108}"/>
                </a:ext>
              </a:extLst>
            </p:cNvPr>
            <p:cNvSpPr>
              <a:spLocks noChangeShapeType="1"/>
            </p:cNvSpPr>
            <p:nvPr/>
          </p:nvSpPr>
          <p:spPr bwMode="auto">
            <a:xfrm flipV="1">
              <a:off x="5651319" y="2860488"/>
              <a:ext cx="0" cy="395288"/>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Text Box 17">
              <a:extLst>
                <a:ext uri="{FF2B5EF4-FFF2-40B4-BE49-F238E27FC236}">
                  <a16:creationId xmlns:a16="http://schemas.microsoft.com/office/drawing/2014/main" id="{8061DBC1-AEC0-40A9-B0BD-648E763A1C62}"/>
                </a:ext>
              </a:extLst>
            </p:cNvPr>
            <p:cNvSpPr txBox="1">
              <a:spLocks noChangeArrowheads="1"/>
            </p:cNvSpPr>
            <p:nvPr/>
          </p:nvSpPr>
          <p:spPr bwMode="auto">
            <a:xfrm>
              <a:off x="4448370" y="2878066"/>
              <a:ext cx="710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长度</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Text Box 18">
              <a:extLst>
                <a:ext uri="{FF2B5EF4-FFF2-40B4-BE49-F238E27FC236}">
                  <a16:creationId xmlns:a16="http://schemas.microsoft.com/office/drawing/2014/main" id="{E7555510-59AC-4CA2-847C-7FE48D5CB655}"/>
                </a:ext>
              </a:extLst>
            </p:cNvPr>
            <p:cNvSpPr txBox="1">
              <a:spLocks noChangeArrowheads="1"/>
            </p:cNvSpPr>
            <p:nvPr/>
          </p:nvSpPr>
          <p:spPr bwMode="auto">
            <a:xfrm>
              <a:off x="6043329" y="2868541"/>
              <a:ext cx="9733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检查和</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7" name="Text Box 19">
            <a:extLst>
              <a:ext uri="{FF2B5EF4-FFF2-40B4-BE49-F238E27FC236}">
                <a16:creationId xmlns:a16="http://schemas.microsoft.com/office/drawing/2014/main" id="{A66C6AB3-FCB3-45E1-93B0-8D65270D2EC1}"/>
              </a:ext>
            </a:extLst>
          </p:cNvPr>
          <p:cNvSpPr txBox="1">
            <a:spLocks noChangeArrowheads="1"/>
          </p:cNvSpPr>
          <p:nvPr/>
        </p:nvSpPr>
        <p:spPr bwMode="auto">
          <a:xfrm>
            <a:off x="1992633" y="3020272"/>
            <a:ext cx="228780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20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包括首部在内的</a:t>
            </a:r>
          </a:p>
          <a:p>
            <a:pPr defTabSz="914400"/>
            <a:r>
              <a:rPr lang="en-US" altLang="zh-CN" sz="20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lang="zh-CN" altLang="en-US" sz="20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报文段长度</a:t>
            </a:r>
            <a:r>
              <a:rPr lang="en-US" altLang="zh-CN" sz="20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p>
          <a:p>
            <a:pPr defTabSz="914400"/>
            <a:r>
              <a:rPr lang="zh-CN" altLang="en-US" sz="20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（以字节为单位）</a:t>
            </a:r>
          </a:p>
        </p:txBody>
      </p:sp>
      <p:sp>
        <p:nvSpPr>
          <p:cNvPr id="28" name="Line 20">
            <a:extLst>
              <a:ext uri="{FF2B5EF4-FFF2-40B4-BE49-F238E27FC236}">
                <a16:creationId xmlns:a16="http://schemas.microsoft.com/office/drawing/2014/main" id="{40A08690-D182-4D33-8C64-4EB0FA35ACDB}"/>
              </a:ext>
            </a:extLst>
          </p:cNvPr>
          <p:cNvSpPr>
            <a:spLocks noChangeShapeType="1"/>
          </p:cNvSpPr>
          <p:nvPr/>
        </p:nvSpPr>
        <p:spPr bwMode="auto">
          <a:xfrm>
            <a:off x="4097621" y="3523510"/>
            <a:ext cx="1656385"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73791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right)">
                                      <p:cBhvr>
                                        <p:cTn id="14" dur="500"/>
                                        <p:tgtEl>
                                          <p:spTgt spid="1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randombar(horizontal)">
                                      <p:cBhvr>
                                        <p:cTn id="21" dur="500"/>
                                        <p:tgtEl>
                                          <p:spTgt spid="27"/>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27" grpId="0"/>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UDP</a:t>
            </a:r>
            <a:r>
              <a:rPr lang="zh-CN" altLang="en-US" dirty="0"/>
              <a:t>处理数据的流程</a:t>
            </a:r>
          </a:p>
        </p:txBody>
      </p:sp>
      <p:grpSp>
        <p:nvGrpSpPr>
          <p:cNvPr id="4" name="组合 3">
            <a:extLst>
              <a:ext uri="{FF2B5EF4-FFF2-40B4-BE49-F238E27FC236}">
                <a16:creationId xmlns:a16="http://schemas.microsoft.com/office/drawing/2014/main" id="{EF0D3C9C-89A2-46A7-8DF7-21905E10853F}"/>
              </a:ext>
            </a:extLst>
          </p:cNvPr>
          <p:cNvGrpSpPr/>
          <p:nvPr/>
        </p:nvGrpSpPr>
        <p:grpSpPr>
          <a:xfrm>
            <a:off x="1424902" y="3395767"/>
            <a:ext cx="5831167" cy="476221"/>
            <a:chOff x="1403750" y="3593123"/>
            <a:chExt cx="5831167" cy="476221"/>
          </a:xfrm>
        </p:grpSpPr>
        <p:grpSp>
          <p:nvGrpSpPr>
            <p:cNvPr id="5" name="组合 4">
              <a:extLst>
                <a:ext uri="{FF2B5EF4-FFF2-40B4-BE49-F238E27FC236}">
                  <a16:creationId xmlns:a16="http://schemas.microsoft.com/office/drawing/2014/main" id="{0707DD94-8D52-4368-B661-295B1E76171F}"/>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0EC9A8FB-6B79-4C25-ADF8-066642C04AB7}"/>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903632A3-0AE9-4DA6-8DE8-39A2D35901B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EC16FBE3-5AFF-4009-86D3-6375A0AB3FCA}"/>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从应用进程得到数据</a:t>
              </a:r>
            </a:p>
          </p:txBody>
        </p:sp>
      </p:grpSp>
      <p:grpSp>
        <p:nvGrpSpPr>
          <p:cNvPr id="9" name="组合 8">
            <a:extLst>
              <a:ext uri="{FF2B5EF4-FFF2-40B4-BE49-F238E27FC236}">
                <a16:creationId xmlns:a16="http://schemas.microsoft.com/office/drawing/2014/main" id="{BAC3278E-7F4B-4DF5-A9B3-06A3DB40B750}"/>
              </a:ext>
            </a:extLst>
          </p:cNvPr>
          <p:cNvGrpSpPr/>
          <p:nvPr/>
        </p:nvGrpSpPr>
        <p:grpSpPr>
          <a:xfrm>
            <a:off x="1295402" y="2510911"/>
            <a:ext cx="3869796" cy="526731"/>
            <a:chOff x="722008" y="1303131"/>
            <a:chExt cx="3694995" cy="502939"/>
          </a:xfrm>
        </p:grpSpPr>
        <p:sp>
          <p:nvSpPr>
            <p:cNvPr id="10" name="流程图: 手动输入 6">
              <a:extLst>
                <a:ext uri="{FF2B5EF4-FFF2-40B4-BE49-F238E27FC236}">
                  <a16:creationId xmlns:a16="http://schemas.microsoft.com/office/drawing/2014/main" id="{B2EEF8DD-FFBF-42B1-9C88-7CC6E78C619E}"/>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4"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grpSp>
          <p:nvGrpSpPr>
            <p:cNvPr id="11" name="组合 10">
              <a:extLst>
                <a:ext uri="{FF2B5EF4-FFF2-40B4-BE49-F238E27FC236}">
                  <a16:creationId xmlns:a16="http://schemas.microsoft.com/office/drawing/2014/main" id="{AF41CE46-D8E6-4A0B-B1FB-E03425E3B117}"/>
                </a:ext>
              </a:extLst>
            </p:cNvPr>
            <p:cNvGrpSpPr/>
            <p:nvPr/>
          </p:nvGrpSpPr>
          <p:grpSpPr>
            <a:xfrm>
              <a:off x="722008" y="1303131"/>
              <a:ext cx="546594" cy="475865"/>
              <a:chOff x="708742" y="1296102"/>
              <a:chExt cx="454744" cy="283828"/>
            </a:xfrm>
          </p:grpSpPr>
          <p:sp>
            <p:nvSpPr>
              <p:cNvPr id="13" name="平行四边形 12">
                <a:extLst>
                  <a:ext uri="{FF2B5EF4-FFF2-40B4-BE49-F238E27FC236}">
                    <a16:creationId xmlns:a16="http://schemas.microsoft.com/office/drawing/2014/main" id="{473F16EF-375E-4EAC-A428-AA61A9135D11}"/>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平行四边形 13">
                <a:extLst>
                  <a:ext uri="{FF2B5EF4-FFF2-40B4-BE49-F238E27FC236}">
                    <a16:creationId xmlns:a16="http://schemas.microsoft.com/office/drawing/2014/main" id="{BC86BA18-7A24-45A2-AB3C-D7C2EEAC3377}"/>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2" name="Text Box 79">
              <a:extLst>
                <a:ext uri="{FF2B5EF4-FFF2-40B4-BE49-F238E27FC236}">
                  <a16:creationId xmlns:a16="http://schemas.microsoft.com/office/drawing/2014/main" id="{E301646E-A3BD-4EF3-A37F-8597DEDD1BE8}"/>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发送方</a:t>
              </a:r>
            </a:p>
          </p:txBody>
        </p:sp>
      </p:grpSp>
      <p:grpSp>
        <p:nvGrpSpPr>
          <p:cNvPr id="15" name="组合 14">
            <a:extLst>
              <a:ext uri="{FF2B5EF4-FFF2-40B4-BE49-F238E27FC236}">
                <a16:creationId xmlns:a16="http://schemas.microsoft.com/office/drawing/2014/main" id="{9A3754B5-3E58-4127-8FDC-D7C0DF808519}"/>
              </a:ext>
            </a:extLst>
          </p:cNvPr>
          <p:cNvGrpSpPr/>
          <p:nvPr/>
        </p:nvGrpSpPr>
        <p:grpSpPr>
          <a:xfrm>
            <a:off x="1424902" y="4254904"/>
            <a:ext cx="9471696" cy="882486"/>
            <a:chOff x="1403750" y="3593123"/>
            <a:chExt cx="9471696" cy="882486"/>
          </a:xfrm>
        </p:grpSpPr>
        <p:grpSp>
          <p:nvGrpSpPr>
            <p:cNvPr id="16" name="组合 15">
              <a:extLst>
                <a:ext uri="{FF2B5EF4-FFF2-40B4-BE49-F238E27FC236}">
                  <a16:creationId xmlns:a16="http://schemas.microsoft.com/office/drawing/2014/main" id="{87D9F745-20FF-4DDE-A505-1F0D91466309}"/>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E1E5624D-024A-4DF2-8A77-AF4C0773A6ED}"/>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round-web-cam_17861">
                <a:extLst>
                  <a:ext uri="{FF2B5EF4-FFF2-40B4-BE49-F238E27FC236}">
                    <a16:creationId xmlns:a16="http://schemas.microsoft.com/office/drawing/2014/main" id="{2CB8DBC4-A369-46A9-B4C5-22E3846DDAE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7" name="Text Box 79">
              <a:extLst>
                <a:ext uri="{FF2B5EF4-FFF2-40B4-BE49-F238E27FC236}">
                  <a16:creationId xmlns:a16="http://schemas.microsoft.com/office/drawing/2014/main" id="{015317D1-D897-4C58-B9EC-C7AA844ACB1F}"/>
                </a:ext>
              </a:extLst>
            </p:cNvPr>
            <p:cNvSpPr txBox="1">
              <a:spLocks noChangeArrowheads="1"/>
            </p:cNvSpPr>
            <p:nvPr/>
          </p:nvSpPr>
          <p:spPr bwMode="auto">
            <a:xfrm>
              <a:off x="1985931" y="3593123"/>
              <a:ext cx="888951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附加上为多路复用</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多路分解所需的源和目的端口号及差错检测信息，形成报文段（数据报）</a:t>
              </a:r>
            </a:p>
          </p:txBody>
        </p:sp>
      </p:grpSp>
      <p:grpSp>
        <p:nvGrpSpPr>
          <p:cNvPr id="20" name="组合 19">
            <a:extLst>
              <a:ext uri="{FF2B5EF4-FFF2-40B4-BE49-F238E27FC236}">
                <a16:creationId xmlns:a16="http://schemas.microsoft.com/office/drawing/2014/main" id="{943395D2-D95D-4312-9F30-DF1E7DBA4FF0}"/>
              </a:ext>
            </a:extLst>
          </p:cNvPr>
          <p:cNvGrpSpPr/>
          <p:nvPr/>
        </p:nvGrpSpPr>
        <p:grpSpPr>
          <a:xfrm>
            <a:off x="1424902" y="5520306"/>
            <a:ext cx="6872962" cy="476221"/>
            <a:chOff x="1403750" y="3593123"/>
            <a:chExt cx="6872962" cy="476221"/>
          </a:xfrm>
        </p:grpSpPr>
        <p:grpSp>
          <p:nvGrpSpPr>
            <p:cNvPr id="21" name="组合 20">
              <a:extLst>
                <a:ext uri="{FF2B5EF4-FFF2-40B4-BE49-F238E27FC236}">
                  <a16:creationId xmlns:a16="http://schemas.microsoft.com/office/drawing/2014/main" id="{AF35ED96-79C2-4DDE-9103-F556FC82BB2D}"/>
                </a:ext>
              </a:extLst>
            </p:cNvPr>
            <p:cNvGrpSpPr/>
            <p:nvPr/>
          </p:nvGrpSpPr>
          <p:grpSpPr>
            <a:xfrm>
              <a:off x="1403750" y="3593123"/>
              <a:ext cx="490436" cy="476221"/>
              <a:chOff x="1403750" y="3593123"/>
              <a:chExt cx="808892" cy="785446"/>
            </a:xfrm>
          </p:grpSpPr>
          <p:sp>
            <p:nvSpPr>
              <p:cNvPr id="23" name="对话气泡: 椭圆形 22">
                <a:extLst>
                  <a:ext uri="{FF2B5EF4-FFF2-40B4-BE49-F238E27FC236}">
                    <a16:creationId xmlns:a16="http://schemas.microsoft.com/office/drawing/2014/main" id="{312753E6-2FB6-449A-9BEF-117A48156F2A}"/>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round-web-cam_17861">
                <a:extLst>
                  <a:ext uri="{FF2B5EF4-FFF2-40B4-BE49-F238E27FC236}">
                    <a16:creationId xmlns:a16="http://schemas.microsoft.com/office/drawing/2014/main" id="{02E8355A-86CD-4EE8-8E03-BC0B0637E2C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2" name="Text Box 79">
              <a:extLst>
                <a:ext uri="{FF2B5EF4-FFF2-40B4-BE49-F238E27FC236}">
                  <a16:creationId xmlns:a16="http://schemas.microsoft.com/office/drawing/2014/main" id="{3F993300-38DA-44BC-A3DD-54EBE76B6971}"/>
                </a:ext>
              </a:extLst>
            </p:cNvPr>
            <p:cNvSpPr txBox="1">
              <a:spLocks noChangeArrowheads="1"/>
            </p:cNvSpPr>
            <p:nvPr/>
          </p:nvSpPr>
          <p:spPr bwMode="auto">
            <a:xfrm>
              <a:off x="1985932" y="3593123"/>
              <a:ext cx="62907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递交给网络层，尽力而为的交付给接收主机</a:t>
              </a:r>
            </a:p>
          </p:txBody>
        </p:sp>
      </p:grpSp>
    </p:spTree>
    <p:extLst>
      <p:ext uri="{BB962C8B-B14F-4D97-AF65-F5344CB8AC3E}">
        <p14:creationId xmlns:p14="http://schemas.microsoft.com/office/powerpoint/2010/main" val="128429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en-US" altLang="zh-CN" dirty="0"/>
              <a:t>UDP</a:t>
            </a:r>
            <a:r>
              <a:rPr lang="zh-CN" altLang="en-US" dirty="0"/>
              <a:t>处理数据的流程</a:t>
            </a:r>
          </a:p>
        </p:txBody>
      </p:sp>
      <p:grpSp>
        <p:nvGrpSpPr>
          <p:cNvPr id="4" name="组合 3">
            <a:extLst>
              <a:ext uri="{FF2B5EF4-FFF2-40B4-BE49-F238E27FC236}">
                <a16:creationId xmlns:a16="http://schemas.microsoft.com/office/drawing/2014/main" id="{C628E457-D823-49E0-B446-146794227300}"/>
              </a:ext>
            </a:extLst>
          </p:cNvPr>
          <p:cNvGrpSpPr/>
          <p:nvPr/>
        </p:nvGrpSpPr>
        <p:grpSpPr>
          <a:xfrm>
            <a:off x="1455249" y="3306770"/>
            <a:ext cx="5831167" cy="476221"/>
            <a:chOff x="1403750" y="3593123"/>
            <a:chExt cx="5831167" cy="476221"/>
          </a:xfrm>
        </p:grpSpPr>
        <p:grpSp>
          <p:nvGrpSpPr>
            <p:cNvPr id="5" name="组合 4">
              <a:extLst>
                <a:ext uri="{FF2B5EF4-FFF2-40B4-BE49-F238E27FC236}">
                  <a16:creationId xmlns:a16="http://schemas.microsoft.com/office/drawing/2014/main" id="{3083FC97-1735-4629-975F-6F6E67E81E0B}"/>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C37CEEA5-B7CC-4695-993C-15B9B1DF04DC}"/>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A65CC992-AD13-4DB3-9E79-B252482D5ED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37ED05D9-CDCA-4BDD-8091-EBF6ECA8786F}"/>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从网络层接收数据报</a:t>
              </a:r>
            </a:p>
          </p:txBody>
        </p:sp>
      </p:grpSp>
      <p:grpSp>
        <p:nvGrpSpPr>
          <p:cNvPr id="9" name="组合 8">
            <a:extLst>
              <a:ext uri="{FF2B5EF4-FFF2-40B4-BE49-F238E27FC236}">
                <a16:creationId xmlns:a16="http://schemas.microsoft.com/office/drawing/2014/main" id="{495F51BF-31E6-4845-A39D-479AC716934D}"/>
              </a:ext>
            </a:extLst>
          </p:cNvPr>
          <p:cNvGrpSpPr/>
          <p:nvPr/>
        </p:nvGrpSpPr>
        <p:grpSpPr>
          <a:xfrm>
            <a:off x="1420064" y="2617456"/>
            <a:ext cx="3869796" cy="526731"/>
            <a:chOff x="722008" y="1303131"/>
            <a:chExt cx="3694995" cy="502939"/>
          </a:xfrm>
        </p:grpSpPr>
        <p:sp>
          <p:nvSpPr>
            <p:cNvPr id="10" name="流程图: 手动输入 6">
              <a:extLst>
                <a:ext uri="{FF2B5EF4-FFF2-40B4-BE49-F238E27FC236}">
                  <a16:creationId xmlns:a16="http://schemas.microsoft.com/office/drawing/2014/main" id="{992FEB17-F93A-4105-A8C5-C929CBB51A71}"/>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4"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grpSp>
          <p:nvGrpSpPr>
            <p:cNvPr id="11" name="组合 10">
              <a:extLst>
                <a:ext uri="{FF2B5EF4-FFF2-40B4-BE49-F238E27FC236}">
                  <a16:creationId xmlns:a16="http://schemas.microsoft.com/office/drawing/2014/main" id="{C8874548-672F-4D66-B8E8-1912CF79583C}"/>
                </a:ext>
              </a:extLst>
            </p:cNvPr>
            <p:cNvGrpSpPr/>
            <p:nvPr/>
          </p:nvGrpSpPr>
          <p:grpSpPr>
            <a:xfrm>
              <a:off x="722008" y="1303131"/>
              <a:ext cx="546594" cy="475865"/>
              <a:chOff x="708742" y="1296102"/>
              <a:chExt cx="454744" cy="283828"/>
            </a:xfrm>
          </p:grpSpPr>
          <p:sp>
            <p:nvSpPr>
              <p:cNvPr id="13" name="平行四边形 12">
                <a:extLst>
                  <a:ext uri="{FF2B5EF4-FFF2-40B4-BE49-F238E27FC236}">
                    <a16:creationId xmlns:a16="http://schemas.microsoft.com/office/drawing/2014/main" id="{992F9659-33E9-435D-9162-51DD06C53014}"/>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平行四边形 13">
                <a:extLst>
                  <a:ext uri="{FF2B5EF4-FFF2-40B4-BE49-F238E27FC236}">
                    <a16:creationId xmlns:a16="http://schemas.microsoft.com/office/drawing/2014/main" id="{23B1ED53-E522-4967-8D62-140A0C293D50}"/>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2" name="Text Box 79">
              <a:extLst>
                <a:ext uri="{FF2B5EF4-FFF2-40B4-BE49-F238E27FC236}">
                  <a16:creationId xmlns:a16="http://schemas.microsoft.com/office/drawing/2014/main" id="{5C4F2892-C551-454B-9942-B467677A7C80}"/>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接收方</a:t>
              </a:r>
            </a:p>
          </p:txBody>
        </p:sp>
      </p:grpSp>
      <p:grpSp>
        <p:nvGrpSpPr>
          <p:cNvPr id="15" name="组合 14">
            <a:extLst>
              <a:ext uri="{FF2B5EF4-FFF2-40B4-BE49-F238E27FC236}">
                <a16:creationId xmlns:a16="http://schemas.microsoft.com/office/drawing/2014/main" id="{A8D0715E-CC68-4070-8E93-4ED603F15C52}"/>
              </a:ext>
            </a:extLst>
          </p:cNvPr>
          <p:cNvGrpSpPr/>
          <p:nvPr/>
        </p:nvGrpSpPr>
        <p:grpSpPr>
          <a:xfrm>
            <a:off x="1455249" y="3988843"/>
            <a:ext cx="7669222" cy="476221"/>
            <a:chOff x="1403750" y="3593123"/>
            <a:chExt cx="7669222" cy="476221"/>
          </a:xfrm>
        </p:grpSpPr>
        <p:grpSp>
          <p:nvGrpSpPr>
            <p:cNvPr id="16" name="组合 15">
              <a:extLst>
                <a:ext uri="{FF2B5EF4-FFF2-40B4-BE49-F238E27FC236}">
                  <a16:creationId xmlns:a16="http://schemas.microsoft.com/office/drawing/2014/main" id="{3D9EB59E-6B10-4891-88D9-F3BCEE153C0E}"/>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3FA85745-6275-4FA9-B7D2-FE31A25A97FB}"/>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round-web-cam_17861">
                <a:extLst>
                  <a:ext uri="{FF2B5EF4-FFF2-40B4-BE49-F238E27FC236}">
                    <a16:creationId xmlns:a16="http://schemas.microsoft.com/office/drawing/2014/main" id="{D1E1955C-2507-45EA-BFE6-6FCB705CB7F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7" name="Text Box 79">
              <a:extLst>
                <a:ext uri="{FF2B5EF4-FFF2-40B4-BE49-F238E27FC236}">
                  <a16:creationId xmlns:a16="http://schemas.microsoft.com/office/drawing/2014/main" id="{BEF6DBE1-8E76-4707-8514-F139B19DFE48}"/>
                </a:ext>
              </a:extLst>
            </p:cNvPr>
            <p:cNvSpPr txBox="1">
              <a:spLocks noChangeArrowheads="1"/>
            </p:cNvSpPr>
            <p:nvPr/>
          </p:nvSpPr>
          <p:spPr bwMode="auto">
            <a:xfrm>
              <a:off x="1985932" y="3593123"/>
              <a:ext cx="708704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根据目的端口号，将数据交付给相应的应用进程</a:t>
              </a:r>
            </a:p>
          </p:txBody>
        </p:sp>
      </p:grpSp>
      <p:grpSp>
        <p:nvGrpSpPr>
          <p:cNvPr id="20" name="组合 19">
            <a:extLst>
              <a:ext uri="{FF2B5EF4-FFF2-40B4-BE49-F238E27FC236}">
                <a16:creationId xmlns:a16="http://schemas.microsoft.com/office/drawing/2014/main" id="{73FB1C50-53AA-466B-BC6F-CDBB88849B2D}"/>
              </a:ext>
            </a:extLst>
          </p:cNvPr>
          <p:cNvGrpSpPr/>
          <p:nvPr/>
        </p:nvGrpSpPr>
        <p:grpSpPr>
          <a:xfrm>
            <a:off x="2418061" y="4665053"/>
            <a:ext cx="6585924" cy="1557867"/>
            <a:chOff x="703264" y="1946585"/>
            <a:chExt cx="10972799" cy="4161037"/>
          </a:xfrm>
        </p:grpSpPr>
        <p:sp>
          <p:nvSpPr>
            <p:cNvPr id="21" name="任意多边形: 形状 20">
              <a:extLst>
                <a:ext uri="{FF2B5EF4-FFF2-40B4-BE49-F238E27FC236}">
                  <a16:creationId xmlns:a16="http://schemas.microsoft.com/office/drawing/2014/main" id="{04E51E5E-F917-45CD-BF3A-953F73AFD12B}"/>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2" name="组合 21">
              <a:extLst>
                <a:ext uri="{FF2B5EF4-FFF2-40B4-BE49-F238E27FC236}">
                  <a16:creationId xmlns:a16="http://schemas.microsoft.com/office/drawing/2014/main" id="{3C27AB5B-F671-4AB0-B2C8-95C7135444E4}"/>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3" name="任意多边形: 形状 22">
                <a:extLst>
                  <a:ext uri="{FF2B5EF4-FFF2-40B4-BE49-F238E27FC236}">
                    <a16:creationId xmlns:a16="http://schemas.microsoft.com/office/drawing/2014/main" id="{4A64536F-9271-407F-B2FC-DBE8F896357E}"/>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4" name="任意多边形: 形状 23">
                <a:extLst>
                  <a:ext uri="{FF2B5EF4-FFF2-40B4-BE49-F238E27FC236}">
                    <a16:creationId xmlns:a16="http://schemas.microsoft.com/office/drawing/2014/main" id="{E4B616CC-0401-4843-97EC-5973CE7ED578}"/>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sp>
        <p:nvSpPr>
          <p:cNvPr id="25" name="Text Box 79">
            <a:extLst>
              <a:ext uri="{FF2B5EF4-FFF2-40B4-BE49-F238E27FC236}">
                <a16:creationId xmlns:a16="http://schemas.microsoft.com/office/drawing/2014/main" id="{5364E0BB-B7CE-40B8-B1B3-A25D3AB351E2}"/>
              </a:ext>
            </a:extLst>
          </p:cNvPr>
          <p:cNvSpPr txBox="1">
            <a:spLocks noChangeArrowheads="1"/>
          </p:cNvSpPr>
          <p:nvPr/>
        </p:nvSpPr>
        <p:spPr bwMode="auto">
          <a:xfrm>
            <a:off x="2919023" y="5187157"/>
            <a:ext cx="5323856" cy="51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25000"/>
              </a:lnSpc>
            </a:pPr>
            <a:r>
              <a:rPr kumimoji="1" lang="en-US" altLang="zh-CN"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通信事先无需握手，是</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无连接的</a:t>
            </a:r>
          </a:p>
        </p:txBody>
      </p:sp>
    </p:spTree>
    <p:extLst>
      <p:ext uri="{BB962C8B-B14F-4D97-AF65-F5344CB8AC3E}">
        <p14:creationId xmlns:p14="http://schemas.microsoft.com/office/powerpoint/2010/main" val="193464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UDP</a:t>
            </a:r>
            <a:r>
              <a:rPr lang="zh-CN" altLang="en-US" dirty="0"/>
              <a:t>的优势</a:t>
            </a:r>
          </a:p>
        </p:txBody>
      </p:sp>
      <p:sp>
        <p:nvSpPr>
          <p:cNvPr id="4" name="Rectangle 11">
            <a:extLst>
              <a:ext uri="{FF2B5EF4-FFF2-40B4-BE49-F238E27FC236}">
                <a16:creationId xmlns:a16="http://schemas.microsoft.com/office/drawing/2014/main" id="{4D19FBA2-92D8-423C-9D33-19246C23BC5A}"/>
              </a:ext>
            </a:extLst>
          </p:cNvPr>
          <p:cNvSpPr>
            <a:spLocks noChangeArrowheads="1"/>
          </p:cNvSpPr>
          <p:nvPr/>
        </p:nvSpPr>
        <p:spPr bwMode="auto">
          <a:xfrm>
            <a:off x="3309357" y="2608709"/>
            <a:ext cx="5734724" cy="560173"/>
          </a:xfrm>
          <a:prstGeom prst="roundRect">
            <a:avLst>
              <a:gd name="adj" fmla="val 50000"/>
            </a:avLst>
          </a:prstGeom>
          <a:solidFill>
            <a:srgbClr val="009FF6"/>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       建立连接会增加时延</a:t>
            </a:r>
          </a:p>
        </p:txBody>
      </p:sp>
      <p:sp>
        <p:nvSpPr>
          <p:cNvPr id="5" name="Rectangle 11">
            <a:extLst>
              <a:ext uri="{FF2B5EF4-FFF2-40B4-BE49-F238E27FC236}">
                <a16:creationId xmlns:a16="http://schemas.microsoft.com/office/drawing/2014/main" id="{292BD17F-20F2-4278-8BA2-9B8F00D47F67}"/>
              </a:ext>
            </a:extLst>
          </p:cNvPr>
          <p:cNvSpPr>
            <a:spLocks noChangeArrowheads="1"/>
          </p:cNvSpPr>
          <p:nvPr/>
        </p:nvSpPr>
        <p:spPr bwMode="auto">
          <a:xfrm>
            <a:off x="3309357" y="3617345"/>
            <a:ext cx="5734724" cy="560173"/>
          </a:xfrm>
          <a:prstGeom prst="roundRect">
            <a:avLst>
              <a:gd name="adj" fmla="val 50000"/>
            </a:avLst>
          </a:prstGeom>
          <a:solidFill>
            <a:srgbClr val="009FF6"/>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       发送方和接收方无需维护连接状态</a:t>
            </a:r>
          </a:p>
        </p:txBody>
      </p:sp>
      <p:sp>
        <p:nvSpPr>
          <p:cNvPr id="6" name="Rectangle 11">
            <a:extLst>
              <a:ext uri="{FF2B5EF4-FFF2-40B4-BE49-F238E27FC236}">
                <a16:creationId xmlns:a16="http://schemas.microsoft.com/office/drawing/2014/main" id="{BF8432A9-19DB-4BBC-9B43-471D156866AB}"/>
              </a:ext>
            </a:extLst>
          </p:cNvPr>
          <p:cNvSpPr>
            <a:spLocks noChangeArrowheads="1"/>
          </p:cNvSpPr>
          <p:nvPr/>
        </p:nvSpPr>
        <p:spPr bwMode="auto">
          <a:xfrm>
            <a:off x="3483253" y="4625981"/>
            <a:ext cx="5560828" cy="560173"/>
          </a:xfrm>
          <a:prstGeom prst="roundRect">
            <a:avLst>
              <a:gd name="adj" fmla="val 50000"/>
            </a:avLst>
          </a:prstGeom>
          <a:solidFill>
            <a:srgbClr val="009FF6"/>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TCP:20Byte  vs UDP:8Byte</a:t>
            </a:r>
            <a:endPar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Rectangle 11">
            <a:extLst>
              <a:ext uri="{FF2B5EF4-FFF2-40B4-BE49-F238E27FC236}">
                <a16:creationId xmlns:a16="http://schemas.microsoft.com/office/drawing/2014/main" id="{55EF7C45-3F6E-436C-86A9-65061898F811}"/>
              </a:ext>
            </a:extLst>
          </p:cNvPr>
          <p:cNvSpPr>
            <a:spLocks noChangeArrowheads="1"/>
          </p:cNvSpPr>
          <p:nvPr/>
        </p:nvSpPr>
        <p:spPr bwMode="auto">
          <a:xfrm>
            <a:off x="3483251" y="5634616"/>
            <a:ext cx="5560828" cy="560173"/>
          </a:xfrm>
          <a:prstGeom prst="roundRect">
            <a:avLst>
              <a:gd name="adj" fmla="val 50000"/>
            </a:avLst>
          </a:prstGeom>
          <a:solidFill>
            <a:srgbClr val="009FF6"/>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UDP </a:t>
            </a: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可按需随时发送</a:t>
            </a:r>
          </a:p>
        </p:txBody>
      </p:sp>
      <p:sp>
        <p:nvSpPr>
          <p:cNvPr id="8" name="Rectangle 11">
            <a:extLst>
              <a:ext uri="{FF2B5EF4-FFF2-40B4-BE49-F238E27FC236}">
                <a16:creationId xmlns:a16="http://schemas.microsoft.com/office/drawing/2014/main" id="{8A029ECC-2F62-4DF7-9B7D-D140C21FAEC4}"/>
              </a:ext>
            </a:extLst>
          </p:cNvPr>
          <p:cNvSpPr>
            <a:spLocks noChangeArrowheads="1"/>
          </p:cNvSpPr>
          <p:nvPr/>
        </p:nvSpPr>
        <p:spPr bwMode="auto">
          <a:xfrm>
            <a:off x="1649891" y="2608709"/>
            <a:ext cx="2180865" cy="560173"/>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无需建立连接</a:t>
            </a:r>
          </a:p>
        </p:txBody>
      </p:sp>
      <p:sp>
        <p:nvSpPr>
          <p:cNvPr id="9" name="Rectangle 11">
            <a:extLst>
              <a:ext uri="{FF2B5EF4-FFF2-40B4-BE49-F238E27FC236}">
                <a16:creationId xmlns:a16="http://schemas.microsoft.com/office/drawing/2014/main" id="{7B9D15B0-3895-40BA-8435-BF5E0A2AB406}"/>
              </a:ext>
            </a:extLst>
          </p:cNvPr>
          <p:cNvSpPr>
            <a:spLocks noChangeArrowheads="1"/>
          </p:cNvSpPr>
          <p:nvPr/>
        </p:nvSpPr>
        <p:spPr bwMode="auto">
          <a:xfrm>
            <a:off x="1649891" y="3617345"/>
            <a:ext cx="2180865" cy="560173"/>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简      单</a:t>
            </a:r>
          </a:p>
        </p:txBody>
      </p:sp>
      <p:sp>
        <p:nvSpPr>
          <p:cNvPr id="10" name="Rectangle 11">
            <a:extLst>
              <a:ext uri="{FF2B5EF4-FFF2-40B4-BE49-F238E27FC236}">
                <a16:creationId xmlns:a16="http://schemas.microsoft.com/office/drawing/2014/main" id="{3222D563-21A5-42C4-9787-A393B6DF28D7}"/>
              </a:ext>
            </a:extLst>
          </p:cNvPr>
          <p:cNvSpPr>
            <a:spLocks noChangeArrowheads="1"/>
          </p:cNvSpPr>
          <p:nvPr/>
        </p:nvSpPr>
        <p:spPr bwMode="auto">
          <a:xfrm>
            <a:off x="1649891" y="4625981"/>
            <a:ext cx="2180865" cy="560173"/>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段首部开销小</a:t>
            </a:r>
          </a:p>
        </p:txBody>
      </p:sp>
      <p:sp>
        <p:nvSpPr>
          <p:cNvPr id="11" name="Rectangle 11">
            <a:extLst>
              <a:ext uri="{FF2B5EF4-FFF2-40B4-BE49-F238E27FC236}">
                <a16:creationId xmlns:a16="http://schemas.microsoft.com/office/drawing/2014/main" id="{4C2F4F91-3EBB-40B0-9F85-A056608D7006}"/>
              </a:ext>
            </a:extLst>
          </p:cNvPr>
          <p:cNvSpPr>
            <a:spLocks noChangeArrowheads="1"/>
          </p:cNvSpPr>
          <p:nvPr/>
        </p:nvSpPr>
        <p:spPr bwMode="auto">
          <a:xfrm>
            <a:off x="1649891" y="5634616"/>
            <a:ext cx="2180865" cy="560173"/>
          </a:xfrm>
          <a:prstGeom prst="roundRect">
            <a:avLst>
              <a:gd name="adj" fmla="val 50000"/>
            </a:avLst>
          </a:prstGeom>
          <a:solidFill>
            <a:srgbClr val="FFC000"/>
          </a:solidFill>
          <a:ln w="9525">
            <a:noFill/>
            <a:miter lim="800000"/>
            <a:headEnd/>
            <a:tailEnd/>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无拥塞控制</a:t>
            </a:r>
          </a:p>
        </p:txBody>
      </p:sp>
    </p:spTree>
    <p:extLst>
      <p:ext uri="{BB962C8B-B14F-4D97-AF65-F5344CB8AC3E}">
        <p14:creationId xmlns:p14="http://schemas.microsoft.com/office/powerpoint/2010/main" val="218140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部分采用</a:t>
            </a:r>
            <a:r>
              <a:rPr lang="en-US" altLang="zh-CN" dirty="0"/>
              <a:t>UDP</a:t>
            </a:r>
            <a:r>
              <a:rPr lang="zh-CN" altLang="en-US" dirty="0"/>
              <a:t>协议的应用</a:t>
            </a:r>
          </a:p>
        </p:txBody>
      </p:sp>
      <p:grpSp>
        <p:nvGrpSpPr>
          <p:cNvPr id="4" name="组合 3">
            <a:extLst>
              <a:ext uri="{FF2B5EF4-FFF2-40B4-BE49-F238E27FC236}">
                <a16:creationId xmlns:a16="http://schemas.microsoft.com/office/drawing/2014/main" id="{7E0ADB23-FC88-4B6F-9E6E-15A6228D5466}"/>
              </a:ext>
            </a:extLst>
          </p:cNvPr>
          <p:cNvGrpSpPr/>
          <p:nvPr/>
        </p:nvGrpSpPr>
        <p:grpSpPr>
          <a:xfrm>
            <a:off x="3413356" y="2859812"/>
            <a:ext cx="1473287" cy="1381540"/>
            <a:chOff x="1786748" y="1899878"/>
            <a:chExt cx="1473287" cy="1381540"/>
          </a:xfrm>
        </p:grpSpPr>
        <p:grpSp>
          <p:nvGrpSpPr>
            <p:cNvPr id="5" name="组合 4">
              <a:extLst>
                <a:ext uri="{FF2B5EF4-FFF2-40B4-BE49-F238E27FC236}">
                  <a16:creationId xmlns:a16="http://schemas.microsoft.com/office/drawing/2014/main" id="{15AF02B0-62AA-4D75-851D-B804706DEDFE}"/>
                </a:ext>
              </a:extLst>
            </p:cNvPr>
            <p:cNvGrpSpPr/>
            <p:nvPr/>
          </p:nvGrpSpPr>
          <p:grpSpPr>
            <a:xfrm>
              <a:off x="1878495" y="1899878"/>
              <a:ext cx="1381540" cy="1381540"/>
              <a:chOff x="6291469" y="2565800"/>
              <a:chExt cx="1222513" cy="1222513"/>
            </a:xfrm>
          </p:grpSpPr>
          <p:sp>
            <p:nvSpPr>
              <p:cNvPr id="10" name="椭圆 9">
                <a:extLst>
                  <a:ext uri="{FF2B5EF4-FFF2-40B4-BE49-F238E27FC236}">
                    <a16:creationId xmlns:a16="http://schemas.microsoft.com/office/drawing/2014/main" id="{DA62C8F4-EDEF-4684-A122-83A7B9B77A56}"/>
                  </a:ext>
                </a:extLst>
              </p:cNvPr>
              <p:cNvSpPr/>
              <p:nvPr/>
            </p:nvSpPr>
            <p:spPr>
              <a:xfrm>
                <a:off x="6331226" y="2618757"/>
                <a:ext cx="1143000" cy="1143000"/>
              </a:xfrm>
              <a:prstGeom prst="ellipse">
                <a:avLst/>
              </a:prstGeom>
              <a:solidFill>
                <a:srgbClr val="009FF6">
                  <a:alpha val="38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椭圆 10">
                <a:extLst>
                  <a:ext uri="{FF2B5EF4-FFF2-40B4-BE49-F238E27FC236}">
                    <a16:creationId xmlns:a16="http://schemas.microsoft.com/office/drawing/2014/main" id="{D4C2A74E-59E5-45B1-82FA-D5342B43B8EE}"/>
                  </a:ext>
                </a:extLst>
              </p:cNvPr>
              <p:cNvSpPr/>
              <p:nvPr/>
            </p:nvSpPr>
            <p:spPr>
              <a:xfrm>
                <a:off x="6291469" y="2565800"/>
                <a:ext cx="1222513" cy="1222513"/>
              </a:xfrm>
              <a:prstGeom prst="ellipse">
                <a:avLst/>
              </a:prstGeom>
              <a:noFill/>
              <a:ln w="12700" cap="flat" cmpd="sng" algn="ctr">
                <a:solidFill>
                  <a:srgbClr val="009F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6" name="组合 5">
              <a:extLst>
                <a:ext uri="{FF2B5EF4-FFF2-40B4-BE49-F238E27FC236}">
                  <a16:creationId xmlns:a16="http://schemas.microsoft.com/office/drawing/2014/main" id="{2229D5CE-F74A-464F-AB5A-18ACDD1204B1}"/>
                </a:ext>
              </a:extLst>
            </p:cNvPr>
            <p:cNvGrpSpPr/>
            <p:nvPr/>
          </p:nvGrpSpPr>
          <p:grpSpPr>
            <a:xfrm>
              <a:off x="1786748" y="2471354"/>
              <a:ext cx="268274" cy="260498"/>
              <a:chOff x="6046251" y="3814714"/>
              <a:chExt cx="490436" cy="476221"/>
            </a:xfrm>
          </p:grpSpPr>
          <p:sp>
            <p:nvSpPr>
              <p:cNvPr id="8" name="对话气泡: 椭圆形 17">
                <a:extLst>
                  <a:ext uri="{FF2B5EF4-FFF2-40B4-BE49-F238E27FC236}">
                    <a16:creationId xmlns:a16="http://schemas.microsoft.com/office/drawing/2014/main" id="{CB366C7C-6AFA-46DA-8D9F-65240430282B}"/>
                  </a:ext>
                </a:extLst>
              </p:cNvPr>
              <p:cNvSpPr/>
              <p:nvPr/>
            </p:nvSpPr>
            <p:spPr>
              <a:xfrm>
                <a:off x="6046251" y="3814714"/>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round-web-cam_17861">
                <a:extLst>
                  <a:ext uri="{FF2B5EF4-FFF2-40B4-BE49-F238E27FC236}">
                    <a16:creationId xmlns:a16="http://schemas.microsoft.com/office/drawing/2014/main" id="{B03B1DF0-D0A3-41AD-A7E2-B4A587351F04}"/>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7" name="Text Box 79">
              <a:extLst>
                <a:ext uri="{FF2B5EF4-FFF2-40B4-BE49-F238E27FC236}">
                  <a16:creationId xmlns:a16="http://schemas.microsoft.com/office/drawing/2014/main" id="{D6FE197D-6591-4293-BB3D-83D66239DCBE}"/>
                </a:ext>
              </a:extLst>
            </p:cNvPr>
            <p:cNvSpPr txBox="1">
              <a:spLocks noChangeArrowheads="1"/>
            </p:cNvSpPr>
            <p:nvPr/>
          </p:nvSpPr>
          <p:spPr bwMode="auto">
            <a:xfrm>
              <a:off x="1971963" y="2151659"/>
              <a:ext cx="1214482"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远程文件服务器（</a:t>
              </a:r>
              <a:r>
                <a:rPr kumimoji="1"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NFS</a:t>
              </a: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12" name="组合 11">
            <a:extLst>
              <a:ext uri="{FF2B5EF4-FFF2-40B4-BE49-F238E27FC236}">
                <a16:creationId xmlns:a16="http://schemas.microsoft.com/office/drawing/2014/main" id="{EC1D362C-66EA-4562-B33B-308DCA116495}"/>
              </a:ext>
            </a:extLst>
          </p:cNvPr>
          <p:cNvGrpSpPr/>
          <p:nvPr/>
        </p:nvGrpSpPr>
        <p:grpSpPr>
          <a:xfrm>
            <a:off x="5251688" y="2440218"/>
            <a:ext cx="1473287" cy="1381540"/>
            <a:chOff x="1786748" y="1899878"/>
            <a:chExt cx="1473287" cy="1381540"/>
          </a:xfrm>
        </p:grpSpPr>
        <p:grpSp>
          <p:nvGrpSpPr>
            <p:cNvPr id="13" name="组合 12">
              <a:extLst>
                <a:ext uri="{FF2B5EF4-FFF2-40B4-BE49-F238E27FC236}">
                  <a16:creationId xmlns:a16="http://schemas.microsoft.com/office/drawing/2014/main" id="{9D046E76-CEC3-47A1-9936-0A0EFB676379}"/>
                </a:ext>
              </a:extLst>
            </p:cNvPr>
            <p:cNvGrpSpPr/>
            <p:nvPr/>
          </p:nvGrpSpPr>
          <p:grpSpPr>
            <a:xfrm>
              <a:off x="1878495" y="1899878"/>
              <a:ext cx="1381540" cy="1381540"/>
              <a:chOff x="6291469" y="2565800"/>
              <a:chExt cx="1222513" cy="1222513"/>
            </a:xfrm>
          </p:grpSpPr>
          <p:sp>
            <p:nvSpPr>
              <p:cNvPr id="18" name="椭圆 17">
                <a:extLst>
                  <a:ext uri="{FF2B5EF4-FFF2-40B4-BE49-F238E27FC236}">
                    <a16:creationId xmlns:a16="http://schemas.microsoft.com/office/drawing/2014/main" id="{6BE6E971-2818-4D6D-A6D9-C24FB07BEE75}"/>
                  </a:ext>
                </a:extLst>
              </p:cNvPr>
              <p:cNvSpPr/>
              <p:nvPr/>
            </p:nvSpPr>
            <p:spPr>
              <a:xfrm>
                <a:off x="6331226" y="2618757"/>
                <a:ext cx="1143000" cy="1143000"/>
              </a:xfrm>
              <a:prstGeom prst="ellipse">
                <a:avLst/>
              </a:prstGeom>
              <a:solidFill>
                <a:srgbClr val="009FF6">
                  <a:alpha val="38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椭圆 18">
                <a:extLst>
                  <a:ext uri="{FF2B5EF4-FFF2-40B4-BE49-F238E27FC236}">
                    <a16:creationId xmlns:a16="http://schemas.microsoft.com/office/drawing/2014/main" id="{E6196E88-5B57-4CD7-BADB-C68DCC0E69DE}"/>
                  </a:ext>
                </a:extLst>
              </p:cNvPr>
              <p:cNvSpPr/>
              <p:nvPr/>
            </p:nvSpPr>
            <p:spPr>
              <a:xfrm>
                <a:off x="6291469" y="2565800"/>
                <a:ext cx="1222513" cy="1222513"/>
              </a:xfrm>
              <a:prstGeom prst="ellipse">
                <a:avLst/>
              </a:prstGeom>
              <a:noFill/>
              <a:ln w="12700" cap="flat" cmpd="sng" algn="ctr">
                <a:solidFill>
                  <a:srgbClr val="009F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14" name="组合 13">
              <a:extLst>
                <a:ext uri="{FF2B5EF4-FFF2-40B4-BE49-F238E27FC236}">
                  <a16:creationId xmlns:a16="http://schemas.microsoft.com/office/drawing/2014/main" id="{AF9EF8F6-4535-4136-8E96-C70BEB2354BD}"/>
                </a:ext>
              </a:extLst>
            </p:cNvPr>
            <p:cNvGrpSpPr/>
            <p:nvPr/>
          </p:nvGrpSpPr>
          <p:grpSpPr>
            <a:xfrm>
              <a:off x="1786748" y="2471354"/>
              <a:ext cx="268274" cy="260498"/>
              <a:chOff x="6046251" y="3814714"/>
              <a:chExt cx="490436" cy="476221"/>
            </a:xfrm>
          </p:grpSpPr>
          <p:sp>
            <p:nvSpPr>
              <p:cNvPr id="16" name="对话气泡: 椭圆形 17">
                <a:extLst>
                  <a:ext uri="{FF2B5EF4-FFF2-40B4-BE49-F238E27FC236}">
                    <a16:creationId xmlns:a16="http://schemas.microsoft.com/office/drawing/2014/main" id="{EFF5DDC5-343E-440E-A080-B6317A074B11}"/>
                  </a:ext>
                </a:extLst>
              </p:cNvPr>
              <p:cNvSpPr/>
              <p:nvPr/>
            </p:nvSpPr>
            <p:spPr>
              <a:xfrm>
                <a:off x="6046251" y="3814714"/>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round-web-cam_17861">
                <a:extLst>
                  <a:ext uri="{FF2B5EF4-FFF2-40B4-BE49-F238E27FC236}">
                    <a16:creationId xmlns:a16="http://schemas.microsoft.com/office/drawing/2014/main" id="{29F46DDA-BC23-4B58-A6F7-9587E546E0D4}"/>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5" name="Text Box 79">
              <a:extLst>
                <a:ext uri="{FF2B5EF4-FFF2-40B4-BE49-F238E27FC236}">
                  <a16:creationId xmlns:a16="http://schemas.microsoft.com/office/drawing/2014/main" id="{AF69E698-EBFA-4F20-8E43-9C6028F4B64F}"/>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流式多</a:t>
              </a:r>
              <a:endParaRPr kumimoji="1"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媒体</a:t>
              </a:r>
            </a:p>
          </p:txBody>
        </p:sp>
      </p:grpSp>
      <p:grpSp>
        <p:nvGrpSpPr>
          <p:cNvPr id="20" name="组合 19">
            <a:extLst>
              <a:ext uri="{FF2B5EF4-FFF2-40B4-BE49-F238E27FC236}">
                <a16:creationId xmlns:a16="http://schemas.microsoft.com/office/drawing/2014/main" id="{8BD00130-889E-4C31-99CA-F51ACA69B436}"/>
              </a:ext>
            </a:extLst>
          </p:cNvPr>
          <p:cNvGrpSpPr/>
          <p:nvPr/>
        </p:nvGrpSpPr>
        <p:grpSpPr>
          <a:xfrm>
            <a:off x="3247649" y="4561047"/>
            <a:ext cx="1473287" cy="1381540"/>
            <a:chOff x="1786748" y="1899878"/>
            <a:chExt cx="1473287" cy="1381540"/>
          </a:xfrm>
        </p:grpSpPr>
        <p:grpSp>
          <p:nvGrpSpPr>
            <p:cNvPr id="21" name="组合 20">
              <a:extLst>
                <a:ext uri="{FF2B5EF4-FFF2-40B4-BE49-F238E27FC236}">
                  <a16:creationId xmlns:a16="http://schemas.microsoft.com/office/drawing/2014/main" id="{1EE8EB24-B32D-4AAC-AFBE-4F755590C285}"/>
                </a:ext>
              </a:extLst>
            </p:cNvPr>
            <p:cNvGrpSpPr/>
            <p:nvPr/>
          </p:nvGrpSpPr>
          <p:grpSpPr>
            <a:xfrm>
              <a:off x="1878495" y="1899878"/>
              <a:ext cx="1381540" cy="1381540"/>
              <a:chOff x="6291469" y="2565800"/>
              <a:chExt cx="1222513" cy="1222513"/>
            </a:xfrm>
          </p:grpSpPr>
          <p:sp>
            <p:nvSpPr>
              <p:cNvPr id="26" name="椭圆 25">
                <a:extLst>
                  <a:ext uri="{FF2B5EF4-FFF2-40B4-BE49-F238E27FC236}">
                    <a16:creationId xmlns:a16="http://schemas.microsoft.com/office/drawing/2014/main" id="{26107FE4-4B77-4411-9246-5F6279389167}"/>
                  </a:ext>
                </a:extLst>
              </p:cNvPr>
              <p:cNvSpPr/>
              <p:nvPr/>
            </p:nvSpPr>
            <p:spPr>
              <a:xfrm>
                <a:off x="6331226" y="2618757"/>
                <a:ext cx="1143000" cy="1143000"/>
              </a:xfrm>
              <a:prstGeom prst="ellipse">
                <a:avLst/>
              </a:prstGeom>
              <a:solidFill>
                <a:srgbClr val="009FF6">
                  <a:alpha val="38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椭圆 26">
                <a:extLst>
                  <a:ext uri="{FF2B5EF4-FFF2-40B4-BE49-F238E27FC236}">
                    <a16:creationId xmlns:a16="http://schemas.microsoft.com/office/drawing/2014/main" id="{8BE537A2-A03F-446C-975D-2B59EDED3CB5}"/>
                  </a:ext>
                </a:extLst>
              </p:cNvPr>
              <p:cNvSpPr/>
              <p:nvPr/>
            </p:nvSpPr>
            <p:spPr>
              <a:xfrm>
                <a:off x="6291469" y="2565800"/>
                <a:ext cx="1222513" cy="1222513"/>
              </a:xfrm>
              <a:prstGeom prst="ellipse">
                <a:avLst/>
              </a:prstGeom>
              <a:noFill/>
              <a:ln w="12700" cap="flat" cmpd="sng" algn="ctr">
                <a:solidFill>
                  <a:srgbClr val="009F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2" name="组合 21">
              <a:extLst>
                <a:ext uri="{FF2B5EF4-FFF2-40B4-BE49-F238E27FC236}">
                  <a16:creationId xmlns:a16="http://schemas.microsoft.com/office/drawing/2014/main" id="{DC5EE114-7C74-4CB8-BB25-817894A25FD2}"/>
                </a:ext>
              </a:extLst>
            </p:cNvPr>
            <p:cNvGrpSpPr/>
            <p:nvPr/>
          </p:nvGrpSpPr>
          <p:grpSpPr>
            <a:xfrm>
              <a:off x="1786748" y="2471354"/>
              <a:ext cx="268274" cy="260498"/>
              <a:chOff x="6046251" y="3814714"/>
              <a:chExt cx="490436" cy="476221"/>
            </a:xfrm>
          </p:grpSpPr>
          <p:sp>
            <p:nvSpPr>
              <p:cNvPr id="24" name="对话气泡: 椭圆形 17">
                <a:extLst>
                  <a:ext uri="{FF2B5EF4-FFF2-40B4-BE49-F238E27FC236}">
                    <a16:creationId xmlns:a16="http://schemas.microsoft.com/office/drawing/2014/main" id="{4919E57A-245C-4FC5-BF92-E6DF23007E48}"/>
                  </a:ext>
                </a:extLst>
              </p:cNvPr>
              <p:cNvSpPr/>
              <p:nvPr/>
            </p:nvSpPr>
            <p:spPr>
              <a:xfrm>
                <a:off x="6046251" y="3814714"/>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round-web-cam_17861">
                <a:extLst>
                  <a:ext uri="{FF2B5EF4-FFF2-40B4-BE49-F238E27FC236}">
                    <a16:creationId xmlns:a16="http://schemas.microsoft.com/office/drawing/2014/main" id="{F1A3D17A-8AC3-448C-AB5D-0F12914F0BC7}"/>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3" name="Text Box 79">
              <a:extLst>
                <a:ext uri="{FF2B5EF4-FFF2-40B4-BE49-F238E27FC236}">
                  <a16:creationId xmlns:a16="http://schemas.microsoft.com/office/drawing/2014/main" id="{9FF2AF65-FA16-4AE5-87CD-7DFB262567A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网络管理（</a:t>
              </a:r>
              <a:r>
                <a:rPr kumimoji="1"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SNMP</a:t>
              </a: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28" name="组合 27">
            <a:extLst>
              <a:ext uri="{FF2B5EF4-FFF2-40B4-BE49-F238E27FC236}">
                <a16:creationId xmlns:a16="http://schemas.microsoft.com/office/drawing/2014/main" id="{1CC8747B-1C1E-4908-B7D0-05A59744E362}"/>
              </a:ext>
            </a:extLst>
          </p:cNvPr>
          <p:cNvGrpSpPr/>
          <p:nvPr/>
        </p:nvGrpSpPr>
        <p:grpSpPr>
          <a:xfrm>
            <a:off x="5191646" y="4949772"/>
            <a:ext cx="1473287" cy="1381540"/>
            <a:chOff x="1786748" y="1899878"/>
            <a:chExt cx="1473287" cy="1381540"/>
          </a:xfrm>
        </p:grpSpPr>
        <p:grpSp>
          <p:nvGrpSpPr>
            <p:cNvPr id="29" name="组合 28">
              <a:extLst>
                <a:ext uri="{FF2B5EF4-FFF2-40B4-BE49-F238E27FC236}">
                  <a16:creationId xmlns:a16="http://schemas.microsoft.com/office/drawing/2014/main" id="{69BF0469-55D7-4C63-8068-B35BE5A72F3C}"/>
                </a:ext>
              </a:extLst>
            </p:cNvPr>
            <p:cNvGrpSpPr/>
            <p:nvPr/>
          </p:nvGrpSpPr>
          <p:grpSpPr>
            <a:xfrm>
              <a:off x="1878495" y="1899878"/>
              <a:ext cx="1381540" cy="1381540"/>
              <a:chOff x="6291469" y="2565800"/>
              <a:chExt cx="1222513" cy="1222513"/>
            </a:xfrm>
          </p:grpSpPr>
          <p:sp>
            <p:nvSpPr>
              <p:cNvPr id="34" name="椭圆 33">
                <a:extLst>
                  <a:ext uri="{FF2B5EF4-FFF2-40B4-BE49-F238E27FC236}">
                    <a16:creationId xmlns:a16="http://schemas.microsoft.com/office/drawing/2014/main" id="{6991F436-770D-4E82-B994-04A36996B63D}"/>
                  </a:ext>
                </a:extLst>
              </p:cNvPr>
              <p:cNvSpPr/>
              <p:nvPr/>
            </p:nvSpPr>
            <p:spPr>
              <a:xfrm>
                <a:off x="6331226" y="2618757"/>
                <a:ext cx="1143000" cy="1143000"/>
              </a:xfrm>
              <a:prstGeom prst="ellipse">
                <a:avLst/>
              </a:prstGeom>
              <a:solidFill>
                <a:srgbClr val="009FF6">
                  <a:alpha val="38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椭圆 34">
                <a:extLst>
                  <a:ext uri="{FF2B5EF4-FFF2-40B4-BE49-F238E27FC236}">
                    <a16:creationId xmlns:a16="http://schemas.microsoft.com/office/drawing/2014/main" id="{26B7FC65-125F-4B62-8EF1-9DF82EE9DF5E}"/>
                  </a:ext>
                </a:extLst>
              </p:cNvPr>
              <p:cNvSpPr/>
              <p:nvPr/>
            </p:nvSpPr>
            <p:spPr>
              <a:xfrm>
                <a:off x="6291469" y="2565800"/>
                <a:ext cx="1222513" cy="1222513"/>
              </a:xfrm>
              <a:prstGeom prst="ellipse">
                <a:avLst/>
              </a:prstGeom>
              <a:noFill/>
              <a:ln w="12700" cap="flat" cmpd="sng" algn="ctr">
                <a:solidFill>
                  <a:srgbClr val="009F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30" name="组合 29">
              <a:extLst>
                <a:ext uri="{FF2B5EF4-FFF2-40B4-BE49-F238E27FC236}">
                  <a16:creationId xmlns:a16="http://schemas.microsoft.com/office/drawing/2014/main" id="{92D113AD-C143-49AD-BC99-0E83AA36B078}"/>
                </a:ext>
              </a:extLst>
            </p:cNvPr>
            <p:cNvGrpSpPr/>
            <p:nvPr/>
          </p:nvGrpSpPr>
          <p:grpSpPr>
            <a:xfrm>
              <a:off x="1786748" y="2471354"/>
              <a:ext cx="268274" cy="260498"/>
              <a:chOff x="6046251" y="3814714"/>
              <a:chExt cx="490436" cy="476221"/>
            </a:xfrm>
          </p:grpSpPr>
          <p:sp>
            <p:nvSpPr>
              <p:cNvPr id="32" name="对话气泡: 椭圆形 17">
                <a:extLst>
                  <a:ext uri="{FF2B5EF4-FFF2-40B4-BE49-F238E27FC236}">
                    <a16:creationId xmlns:a16="http://schemas.microsoft.com/office/drawing/2014/main" id="{85CDF628-D535-44F0-8417-CD067152E020}"/>
                  </a:ext>
                </a:extLst>
              </p:cNvPr>
              <p:cNvSpPr/>
              <p:nvPr/>
            </p:nvSpPr>
            <p:spPr>
              <a:xfrm>
                <a:off x="6046251" y="3814714"/>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round-web-cam_17861">
                <a:extLst>
                  <a:ext uri="{FF2B5EF4-FFF2-40B4-BE49-F238E27FC236}">
                    <a16:creationId xmlns:a16="http://schemas.microsoft.com/office/drawing/2014/main" id="{C32503E3-E001-44D8-BE2D-2511B831D841}"/>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31" name="Text Box 79">
              <a:extLst>
                <a:ext uri="{FF2B5EF4-FFF2-40B4-BE49-F238E27FC236}">
                  <a16:creationId xmlns:a16="http://schemas.microsoft.com/office/drawing/2014/main" id="{240747FE-315D-4BC5-BA58-ACB7FE6F6702}"/>
                </a:ext>
              </a:extLst>
            </p:cNvPr>
            <p:cNvSpPr txBox="1">
              <a:spLocks noChangeArrowheads="1"/>
            </p:cNvSpPr>
            <p:nvPr/>
          </p:nvSpPr>
          <p:spPr bwMode="auto">
            <a:xfrm>
              <a:off x="1971821" y="2419434"/>
              <a:ext cx="1214482" cy="37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HTTP/3</a:t>
              </a:r>
              <a:endPar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6" name="组合 35">
            <a:extLst>
              <a:ext uri="{FF2B5EF4-FFF2-40B4-BE49-F238E27FC236}">
                <a16:creationId xmlns:a16="http://schemas.microsoft.com/office/drawing/2014/main" id="{BE7515BA-4547-4ED0-BD79-E75F9138F35B}"/>
              </a:ext>
            </a:extLst>
          </p:cNvPr>
          <p:cNvGrpSpPr/>
          <p:nvPr/>
        </p:nvGrpSpPr>
        <p:grpSpPr>
          <a:xfrm>
            <a:off x="7037496" y="4572002"/>
            <a:ext cx="1473287" cy="1381540"/>
            <a:chOff x="1786748" y="1899878"/>
            <a:chExt cx="1473287" cy="1381540"/>
          </a:xfrm>
        </p:grpSpPr>
        <p:grpSp>
          <p:nvGrpSpPr>
            <p:cNvPr id="37" name="组合 36">
              <a:extLst>
                <a:ext uri="{FF2B5EF4-FFF2-40B4-BE49-F238E27FC236}">
                  <a16:creationId xmlns:a16="http://schemas.microsoft.com/office/drawing/2014/main" id="{FBB6AB8C-6D51-4E6D-BFAD-EABF195637B7}"/>
                </a:ext>
              </a:extLst>
            </p:cNvPr>
            <p:cNvGrpSpPr/>
            <p:nvPr/>
          </p:nvGrpSpPr>
          <p:grpSpPr>
            <a:xfrm>
              <a:off x="1878495" y="1899878"/>
              <a:ext cx="1381540" cy="1381540"/>
              <a:chOff x="6291469" y="2565800"/>
              <a:chExt cx="1222513" cy="1222513"/>
            </a:xfrm>
          </p:grpSpPr>
          <p:sp>
            <p:nvSpPr>
              <p:cNvPr id="42" name="椭圆 41">
                <a:extLst>
                  <a:ext uri="{FF2B5EF4-FFF2-40B4-BE49-F238E27FC236}">
                    <a16:creationId xmlns:a16="http://schemas.microsoft.com/office/drawing/2014/main" id="{2EF124DD-AB71-4DFD-9AB3-0E215237FFF1}"/>
                  </a:ext>
                </a:extLst>
              </p:cNvPr>
              <p:cNvSpPr/>
              <p:nvPr/>
            </p:nvSpPr>
            <p:spPr>
              <a:xfrm>
                <a:off x="6331226" y="2618757"/>
                <a:ext cx="1143000" cy="1143000"/>
              </a:xfrm>
              <a:prstGeom prst="ellipse">
                <a:avLst/>
              </a:prstGeom>
              <a:solidFill>
                <a:srgbClr val="009FF6">
                  <a:alpha val="38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椭圆 42">
                <a:extLst>
                  <a:ext uri="{FF2B5EF4-FFF2-40B4-BE49-F238E27FC236}">
                    <a16:creationId xmlns:a16="http://schemas.microsoft.com/office/drawing/2014/main" id="{692F67B8-CE11-4261-AAC9-E882449F04E5}"/>
                  </a:ext>
                </a:extLst>
              </p:cNvPr>
              <p:cNvSpPr/>
              <p:nvPr/>
            </p:nvSpPr>
            <p:spPr>
              <a:xfrm>
                <a:off x="6291469" y="2565800"/>
                <a:ext cx="1222513" cy="1222513"/>
              </a:xfrm>
              <a:prstGeom prst="ellipse">
                <a:avLst/>
              </a:prstGeom>
              <a:noFill/>
              <a:ln w="12700" cap="flat" cmpd="sng" algn="ctr">
                <a:solidFill>
                  <a:srgbClr val="009F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38" name="组合 37">
              <a:extLst>
                <a:ext uri="{FF2B5EF4-FFF2-40B4-BE49-F238E27FC236}">
                  <a16:creationId xmlns:a16="http://schemas.microsoft.com/office/drawing/2014/main" id="{16DC64A6-31FA-4B45-9638-9DB3F09221A2}"/>
                </a:ext>
              </a:extLst>
            </p:cNvPr>
            <p:cNvGrpSpPr/>
            <p:nvPr/>
          </p:nvGrpSpPr>
          <p:grpSpPr>
            <a:xfrm>
              <a:off x="1786748" y="2471354"/>
              <a:ext cx="268274" cy="260498"/>
              <a:chOff x="6046251" y="3814714"/>
              <a:chExt cx="490436" cy="476221"/>
            </a:xfrm>
          </p:grpSpPr>
          <p:sp>
            <p:nvSpPr>
              <p:cNvPr id="40" name="对话气泡: 椭圆形 17">
                <a:extLst>
                  <a:ext uri="{FF2B5EF4-FFF2-40B4-BE49-F238E27FC236}">
                    <a16:creationId xmlns:a16="http://schemas.microsoft.com/office/drawing/2014/main" id="{FB4000A7-9257-4FC7-BB9D-71AD1874EBE6}"/>
                  </a:ext>
                </a:extLst>
              </p:cNvPr>
              <p:cNvSpPr/>
              <p:nvPr/>
            </p:nvSpPr>
            <p:spPr>
              <a:xfrm>
                <a:off x="6046251" y="3814714"/>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round-web-cam_17861">
                <a:extLst>
                  <a:ext uri="{FF2B5EF4-FFF2-40B4-BE49-F238E27FC236}">
                    <a16:creationId xmlns:a16="http://schemas.microsoft.com/office/drawing/2014/main" id="{59679577-1F8B-4FAF-A575-E9ED13CB2ADE}"/>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39" name="Text Box 79">
              <a:extLst>
                <a:ext uri="{FF2B5EF4-FFF2-40B4-BE49-F238E27FC236}">
                  <a16:creationId xmlns:a16="http://schemas.microsoft.com/office/drawing/2014/main" id="{2657AE0B-58C2-403D-983A-07B64E09AA7D}"/>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域名解析（</a:t>
              </a:r>
              <a:r>
                <a:rPr kumimoji="1"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44" name="组合 43">
            <a:extLst>
              <a:ext uri="{FF2B5EF4-FFF2-40B4-BE49-F238E27FC236}">
                <a16:creationId xmlns:a16="http://schemas.microsoft.com/office/drawing/2014/main" id="{B9902281-285B-414F-986C-EBB72AA8B7D1}"/>
              </a:ext>
            </a:extLst>
          </p:cNvPr>
          <p:cNvGrpSpPr/>
          <p:nvPr/>
        </p:nvGrpSpPr>
        <p:grpSpPr>
          <a:xfrm>
            <a:off x="7072974" y="2767678"/>
            <a:ext cx="1473287" cy="1381540"/>
            <a:chOff x="1786748" y="1899878"/>
            <a:chExt cx="1473287" cy="1381540"/>
          </a:xfrm>
        </p:grpSpPr>
        <p:grpSp>
          <p:nvGrpSpPr>
            <p:cNvPr id="45" name="组合 44">
              <a:extLst>
                <a:ext uri="{FF2B5EF4-FFF2-40B4-BE49-F238E27FC236}">
                  <a16:creationId xmlns:a16="http://schemas.microsoft.com/office/drawing/2014/main" id="{42F1EFD4-AC0C-4149-A171-267F6B6F97D9}"/>
                </a:ext>
              </a:extLst>
            </p:cNvPr>
            <p:cNvGrpSpPr/>
            <p:nvPr/>
          </p:nvGrpSpPr>
          <p:grpSpPr>
            <a:xfrm>
              <a:off x="1878495" y="1899878"/>
              <a:ext cx="1381540" cy="1381540"/>
              <a:chOff x="6291469" y="2565800"/>
              <a:chExt cx="1222513" cy="1222513"/>
            </a:xfrm>
          </p:grpSpPr>
          <p:sp>
            <p:nvSpPr>
              <p:cNvPr id="50" name="椭圆 49">
                <a:extLst>
                  <a:ext uri="{FF2B5EF4-FFF2-40B4-BE49-F238E27FC236}">
                    <a16:creationId xmlns:a16="http://schemas.microsoft.com/office/drawing/2014/main" id="{B850AC2A-3392-4118-B3C5-CA135B2DBA34}"/>
                  </a:ext>
                </a:extLst>
              </p:cNvPr>
              <p:cNvSpPr/>
              <p:nvPr/>
            </p:nvSpPr>
            <p:spPr>
              <a:xfrm>
                <a:off x="6331226" y="2618757"/>
                <a:ext cx="1143000" cy="1143000"/>
              </a:xfrm>
              <a:prstGeom prst="ellipse">
                <a:avLst/>
              </a:prstGeom>
              <a:solidFill>
                <a:srgbClr val="009FF6">
                  <a:alpha val="38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椭圆 50">
                <a:extLst>
                  <a:ext uri="{FF2B5EF4-FFF2-40B4-BE49-F238E27FC236}">
                    <a16:creationId xmlns:a16="http://schemas.microsoft.com/office/drawing/2014/main" id="{6CA52F53-9A2A-4C32-AC67-056C4B0D5794}"/>
                  </a:ext>
                </a:extLst>
              </p:cNvPr>
              <p:cNvSpPr/>
              <p:nvPr/>
            </p:nvSpPr>
            <p:spPr>
              <a:xfrm>
                <a:off x="6291469" y="2565800"/>
                <a:ext cx="1222513" cy="1222513"/>
              </a:xfrm>
              <a:prstGeom prst="ellipse">
                <a:avLst/>
              </a:prstGeom>
              <a:noFill/>
              <a:ln w="12700" cap="flat" cmpd="sng" algn="ctr">
                <a:solidFill>
                  <a:srgbClr val="009FF6"/>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46" name="组合 45">
              <a:extLst>
                <a:ext uri="{FF2B5EF4-FFF2-40B4-BE49-F238E27FC236}">
                  <a16:creationId xmlns:a16="http://schemas.microsoft.com/office/drawing/2014/main" id="{3494494C-AD10-4444-BB88-6E39D62AB900}"/>
                </a:ext>
              </a:extLst>
            </p:cNvPr>
            <p:cNvGrpSpPr/>
            <p:nvPr/>
          </p:nvGrpSpPr>
          <p:grpSpPr>
            <a:xfrm>
              <a:off x="1786748" y="2471354"/>
              <a:ext cx="268274" cy="260498"/>
              <a:chOff x="6046251" y="3814714"/>
              <a:chExt cx="490436" cy="476221"/>
            </a:xfrm>
          </p:grpSpPr>
          <p:sp>
            <p:nvSpPr>
              <p:cNvPr id="48" name="对话气泡: 椭圆形 17">
                <a:extLst>
                  <a:ext uri="{FF2B5EF4-FFF2-40B4-BE49-F238E27FC236}">
                    <a16:creationId xmlns:a16="http://schemas.microsoft.com/office/drawing/2014/main" id="{4FE52336-D005-4E2A-8017-341936A2ADED}"/>
                  </a:ext>
                </a:extLst>
              </p:cNvPr>
              <p:cNvSpPr/>
              <p:nvPr/>
            </p:nvSpPr>
            <p:spPr>
              <a:xfrm>
                <a:off x="6046251" y="3814714"/>
                <a:ext cx="490436" cy="476221"/>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round-web-cam_17861">
                <a:extLst>
                  <a:ext uri="{FF2B5EF4-FFF2-40B4-BE49-F238E27FC236}">
                    <a16:creationId xmlns:a16="http://schemas.microsoft.com/office/drawing/2014/main" id="{16DAF1AE-9BCF-4425-AC1F-C5A0ADBCC32F}"/>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47" name="Text Box 79">
              <a:extLst>
                <a:ext uri="{FF2B5EF4-FFF2-40B4-BE49-F238E27FC236}">
                  <a16:creationId xmlns:a16="http://schemas.microsoft.com/office/drawing/2014/main" id="{BBFE518A-D785-4C55-B30E-BB2342854E80}"/>
                </a:ext>
              </a:extLst>
            </p:cNvPr>
            <p:cNvSpPr txBox="1">
              <a:spLocks noChangeArrowheads="1"/>
            </p:cNvSpPr>
            <p:nvPr/>
          </p:nvSpPr>
          <p:spPr bwMode="auto">
            <a:xfrm>
              <a:off x="1878495" y="2269027"/>
              <a:ext cx="1379819"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因特网</a:t>
              </a:r>
              <a:endParaRPr kumimoji="1"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电话</a:t>
              </a:r>
            </a:p>
          </p:txBody>
        </p:sp>
      </p:grpSp>
    </p:spTree>
    <p:extLst>
      <p:ext uri="{BB962C8B-B14F-4D97-AF65-F5344CB8AC3E}">
        <p14:creationId xmlns:p14="http://schemas.microsoft.com/office/powerpoint/2010/main" val="46858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900" decel="100000" fill="hold"/>
                                        <p:tgtEl>
                                          <p:spTgt spid="1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900" decel="100000" fill="hold"/>
                                        <p:tgtEl>
                                          <p:spTgt spid="4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8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900" decel="100000" fill="hold"/>
                                        <p:tgtEl>
                                          <p:spTgt spid="20"/>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900" decel="100000" fill="hold"/>
                                        <p:tgtEl>
                                          <p:spTgt spid="28"/>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13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900" decel="100000" fill="hold"/>
                                        <p:tgtEl>
                                          <p:spTgt spid="3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无连接传输 </a:t>
            </a:r>
            <a:r>
              <a:rPr lang="en-US" altLang="zh-CN" dirty="0"/>
              <a:t>: UDP</a:t>
            </a:r>
            <a:endParaRPr lang="zh-CN" altLang="en-US" dirty="0"/>
          </a:p>
        </p:txBody>
      </p:sp>
      <p:grpSp>
        <p:nvGrpSpPr>
          <p:cNvPr id="4" name="组合 3">
            <a:extLst>
              <a:ext uri="{FF2B5EF4-FFF2-40B4-BE49-F238E27FC236}">
                <a16:creationId xmlns:a16="http://schemas.microsoft.com/office/drawing/2014/main" id="{5A126751-4D74-4640-9079-B99CF0BBD7F6}"/>
              </a:ext>
            </a:extLst>
          </p:cNvPr>
          <p:cNvGrpSpPr/>
          <p:nvPr/>
        </p:nvGrpSpPr>
        <p:grpSpPr>
          <a:xfrm>
            <a:off x="1295402" y="2596026"/>
            <a:ext cx="5960666" cy="526732"/>
            <a:chOff x="722008" y="1303131"/>
            <a:chExt cx="5691419" cy="502940"/>
          </a:xfrm>
        </p:grpSpPr>
        <p:grpSp>
          <p:nvGrpSpPr>
            <p:cNvPr id="5" name="组合 4">
              <a:extLst>
                <a:ext uri="{FF2B5EF4-FFF2-40B4-BE49-F238E27FC236}">
                  <a16:creationId xmlns:a16="http://schemas.microsoft.com/office/drawing/2014/main" id="{AA629E75-404A-4D89-AD1A-AE50DFF8B5A0}"/>
                </a:ext>
              </a:extLst>
            </p:cNvPr>
            <p:cNvGrpSpPr/>
            <p:nvPr/>
          </p:nvGrpSpPr>
          <p:grpSpPr>
            <a:xfrm>
              <a:off x="722008" y="1303131"/>
              <a:ext cx="546594" cy="475865"/>
              <a:chOff x="708742" y="1296102"/>
              <a:chExt cx="454744" cy="283828"/>
            </a:xfrm>
          </p:grpSpPr>
          <p:sp>
            <p:nvSpPr>
              <p:cNvPr id="8" name="平行四边形 7">
                <a:extLst>
                  <a:ext uri="{FF2B5EF4-FFF2-40B4-BE49-F238E27FC236}">
                    <a16:creationId xmlns:a16="http://schemas.microsoft.com/office/drawing/2014/main" id="{1B010C4D-BCB9-4CD6-BFB4-7F5F492F063C}"/>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平行四边形 8">
                <a:extLst>
                  <a:ext uri="{FF2B5EF4-FFF2-40B4-BE49-F238E27FC236}">
                    <a16:creationId xmlns:a16="http://schemas.microsoft.com/office/drawing/2014/main" id="{D744BAD5-99B2-4A72-AAD3-1D4212F7141E}"/>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 name="流程图: 手动输入 6">
              <a:extLst>
                <a:ext uri="{FF2B5EF4-FFF2-40B4-BE49-F238E27FC236}">
                  <a16:creationId xmlns:a16="http://schemas.microsoft.com/office/drawing/2014/main" id="{3B07ED81-688B-4557-A1C9-88475EF29290}"/>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4"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7" name="Text Box 79">
              <a:extLst>
                <a:ext uri="{FF2B5EF4-FFF2-40B4-BE49-F238E27FC236}">
                  <a16:creationId xmlns:a16="http://schemas.microsoft.com/office/drawing/2014/main" id="{8162A030-AFC8-4D81-BAA2-954A79BAEFDE}"/>
                </a:ext>
              </a:extLst>
            </p:cNvPr>
            <p:cNvSpPr txBox="1">
              <a:spLocks noChangeArrowheads="1"/>
            </p:cNvSpPr>
            <p:nvPr/>
          </p:nvSpPr>
          <p:spPr bwMode="auto">
            <a:xfrm>
              <a:off x="1351236" y="1335871"/>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UDP</a:t>
              </a:r>
              <a:r>
                <a:rPr kumimoji="1" lang="zh-CN" altLang="en-US"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大量应用可能导致的严重后果</a:t>
              </a:r>
            </a:p>
          </p:txBody>
        </p:sp>
      </p:grpSp>
      <p:grpSp>
        <p:nvGrpSpPr>
          <p:cNvPr id="10" name="组合 9">
            <a:extLst>
              <a:ext uri="{FF2B5EF4-FFF2-40B4-BE49-F238E27FC236}">
                <a16:creationId xmlns:a16="http://schemas.microsoft.com/office/drawing/2014/main" id="{5C3A4326-722C-480F-8CED-1EFFAC859A59}"/>
              </a:ext>
            </a:extLst>
          </p:cNvPr>
          <p:cNvGrpSpPr/>
          <p:nvPr/>
        </p:nvGrpSpPr>
        <p:grpSpPr>
          <a:xfrm>
            <a:off x="1424902" y="3385348"/>
            <a:ext cx="5831167" cy="476221"/>
            <a:chOff x="1403750" y="3593123"/>
            <a:chExt cx="5831167" cy="476221"/>
          </a:xfrm>
        </p:grpSpPr>
        <p:grpSp>
          <p:nvGrpSpPr>
            <p:cNvPr id="11" name="组合 10">
              <a:extLst>
                <a:ext uri="{FF2B5EF4-FFF2-40B4-BE49-F238E27FC236}">
                  <a16:creationId xmlns:a16="http://schemas.microsoft.com/office/drawing/2014/main" id="{F8F49639-5C0F-412D-B020-2361FE3BC00A}"/>
                </a:ext>
              </a:extLst>
            </p:cNvPr>
            <p:cNvGrpSpPr/>
            <p:nvPr/>
          </p:nvGrpSpPr>
          <p:grpSpPr>
            <a:xfrm>
              <a:off x="1403750" y="3593123"/>
              <a:ext cx="490436" cy="476221"/>
              <a:chOff x="1403750" y="3593123"/>
              <a:chExt cx="808892" cy="785446"/>
            </a:xfrm>
          </p:grpSpPr>
          <p:sp>
            <p:nvSpPr>
              <p:cNvPr id="13" name="对话气泡: 椭圆形 12">
                <a:extLst>
                  <a:ext uri="{FF2B5EF4-FFF2-40B4-BE49-F238E27FC236}">
                    <a16:creationId xmlns:a16="http://schemas.microsoft.com/office/drawing/2014/main" id="{5E02CD88-DEA5-4888-9C17-CC56877628C4}"/>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round-web-cam_17861">
                <a:extLst>
                  <a:ext uri="{FF2B5EF4-FFF2-40B4-BE49-F238E27FC236}">
                    <a16:creationId xmlns:a16="http://schemas.microsoft.com/office/drawing/2014/main" id="{B2A3FA04-182D-41CD-8250-1B306D34D28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2" name="Text Box 79">
              <a:extLst>
                <a:ext uri="{FF2B5EF4-FFF2-40B4-BE49-F238E27FC236}">
                  <a16:creationId xmlns:a16="http://schemas.microsoft.com/office/drawing/2014/main" id="{866CAEF5-2500-45A8-993D-BF8925EE17CD}"/>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路由器中大量的分组溢出</a:t>
              </a:r>
            </a:p>
          </p:txBody>
        </p:sp>
      </p:grpSp>
      <p:grpSp>
        <p:nvGrpSpPr>
          <p:cNvPr id="15" name="组合 14">
            <a:extLst>
              <a:ext uri="{FF2B5EF4-FFF2-40B4-BE49-F238E27FC236}">
                <a16:creationId xmlns:a16="http://schemas.microsoft.com/office/drawing/2014/main" id="{EAEBDE54-5D4A-419A-A1E9-08465344E654}"/>
              </a:ext>
            </a:extLst>
          </p:cNvPr>
          <p:cNvGrpSpPr/>
          <p:nvPr/>
        </p:nvGrpSpPr>
        <p:grpSpPr>
          <a:xfrm>
            <a:off x="1424902" y="4124159"/>
            <a:ext cx="6974562" cy="476221"/>
            <a:chOff x="1403750" y="3593123"/>
            <a:chExt cx="6974562" cy="476221"/>
          </a:xfrm>
        </p:grpSpPr>
        <p:grpSp>
          <p:nvGrpSpPr>
            <p:cNvPr id="16" name="组合 15">
              <a:extLst>
                <a:ext uri="{FF2B5EF4-FFF2-40B4-BE49-F238E27FC236}">
                  <a16:creationId xmlns:a16="http://schemas.microsoft.com/office/drawing/2014/main" id="{F4F04792-8905-4CA7-A7A2-DB08A927A7FE}"/>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6064318D-18B1-498A-8744-74964FC52769}"/>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round-web-cam_17861">
                <a:extLst>
                  <a:ext uri="{FF2B5EF4-FFF2-40B4-BE49-F238E27FC236}">
                    <a16:creationId xmlns:a16="http://schemas.microsoft.com/office/drawing/2014/main" id="{815B1149-5529-44F3-9B6E-BC50A0974EA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7" name="Text Box 79">
              <a:extLst>
                <a:ext uri="{FF2B5EF4-FFF2-40B4-BE49-F238E27FC236}">
                  <a16:creationId xmlns:a16="http://schemas.microsoft.com/office/drawing/2014/main" id="{0CE9A47C-CBF4-4A3A-AE9A-871EE734CB88}"/>
                </a:ext>
              </a:extLst>
            </p:cNvPr>
            <p:cNvSpPr txBox="1">
              <a:spLocks noChangeArrowheads="1"/>
            </p:cNvSpPr>
            <p:nvPr/>
          </p:nvSpPr>
          <p:spPr bwMode="auto">
            <a:xfrm>
              <a:off x="1985932" y="3593123"/>
              <a:ext cx="63923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显著减小</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通信的速率，甚至挤垮</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会话</a:t>
              </a:r>
            </a:p>
          </p:txBody>
        </p:sp>
      </p:grpSp>
      <p:grpSp>
        <p:nvGrpSpPr>
          <p:cNvPr id="20" name="组合 19">
            <a:extLst>
              <a:ext uri="{FF2B5EF4-FFF2-40B4-BE49-F238E27FC236}">
                <a16:creationId xmlns:a16="http://schemas.microsoft.com/office/drawing/2014/main" id="{186C4F14-38A4-44D4-A527-907E64B2ADDE}"/>
              </a:ext>
            </a:extLst>
          </p:cNvPr>
          <p:cNvGrpSpPr/>
          <p:nvPr/>
        </p:nvGrpSpPr>
        <p:grpSpPr>
          <a:xfrm>
            <a:off x="1295402" y="4862970"/>
            <a:ext cx="4767262" cy="526732"/>
            <a:chOff x="722008" y="1303131"/>
            <a:chExt cx="4551922" cy="502940"/>
          </a:xfrm>
        </p:grpSpPr>
        <p:grpSp>
          <p:nvGrpSpPr>
            <p:cNvPr id="21" name="组合 20">
              <a:extLst>
                <a:ext uri="{FF2B5EF4-FFF2-40B4-BE49-F238E27FC236}">
                  <a16:creationId xmlns:a16="http://schemas.microsoft.com/office/drawing/2014/main" id="{98C89C46-F134-4EFD-BC27-685D7C04FA6B}"/>
                </a:ext>
              </a:extLst>
            </p:cNvPr>
            <p:cNvGrpSpPr/>
            <p:nvPr/>
          </p:nvGrpSpPr>
          <p:grpSpPr>
            <a:xfrm>
              <a:off x="722008" y="1303131"/>
              <a:ext cx="546594" cy="475865"/>
              <a:chOff x="708742" y="1296102"/>
              <a:chExt cx="454744" cy="283828"/>
            </a:xfrm>
          </p:grpSpPr>
          <p:sp>
            <p:nvSpPr>
              <p:cNvPr id="24" name="平行四边形 23">
                <a:extLst>
                  <a:ext uri="{FF2B5EF4-FFF2-40B4-BE49-F238E27FC236}">
                    <a16:creationId xmlns:a16="http://schemas.microsoft.com/office/drawing/2014/main" id="{ADD61DB8-06DD-4058-A63B-5D9A0CF68107}"/>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平行四边形 24">
                <a:extLst>
                  <a:ext uri="{FF2B5EF4-FFF2-40B4-BE49-F238E27FC236}">
                    <a16:creationId xmlns:a16="http://schemas.microsoft.com/office/drawing/2014/main" id="{FE9033E3-0D0E-4E54-897A-888E06139F5A}"/>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2" name="流程图: 手动输入 6">
              <a:extLst>
                <a:ext uri="{FF2B5EF4-FFF2-40B4-BE49-F238E27FC236}">
                  <a16:creationId xmlns:a16="http://schemas.microsoft.com/office/drawing/2014/main" id="{A847392B-1782-4CE5-88A3-FCB3F89A6C22}"/>
                </a:ext>
              </a:extLst>
            </p:cNvPr>
            <p:cNvSpPr/>
            <p:nvPr/>
          </p:nvSpPr>
          <p:spPr>
            <a:xfrm rot="5400000" flipV="1">
              <a:off x="2893333" y="-598198"/>
              <a:ext cx="475861" cy="428533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4"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23" name="Text Box 79">
              <a:extLst>
                <a:ext uri="{FF2B5EF4-FFF2-40B4-BE49-F238E27FC236}">
                  <a16:creationId xmlns:a16="http://schemas.microsoft.com/office/drawing/2014/main" id="{AC0705C4-DBE0-427A-A394-FE0BEE8B8F06}"/>
                </a:ext>
              </a:extLst>
            </p:cNvPr>
            <p:cNvSpPr txBox="1">
              <a:spLocks noChangeArrowheads="1"/>
            </p:cNvSpPr>
            <p:nvPr/>
          </p:nvSpPr>
          <p:spPr bwMode="auto">
            <a:xfrm>
              <a:off x="1351236" y="1335871"/>
              <a:ext cx="392269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使用</a:t>
              </a:r>
              <a:r>
                <a:rPr kumimoji="1" lang="en-US" altLang="zh-CN"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UDP</a:t>
              </a:r>
              <a:r>
                <a:rPr kumimoji="1" lang="zh-CN" altLang="en-US"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的可靠数据传输</a:t>
              </a:r>
            </a:p>
          </p:txBody>
        </p:sp>
      </p:grpSp>
      <p:grpSp>
        <p:nvGrpSpPr>
          <p:cNvPr id="26" name="组合 25">
            <a:extLst>
              <a:ext uri="{FF2B5EF4-FFF2-40B4-BE49-F238E27FC236}">
                <a16:creationId xmlns:a16="http://schemas.microsoft.com/office/drawing/2014/main" id="{8BEA75A8-8315-4471-AB46-61A141C5D6AC}"/>
              </a:ext>
            </a:extLst>
          </p:cNvPr>
          <p:cNvGrpSpPr/>
          <p:nvPr/>
        </p:nvGrpSpPr>
        <p:grpSpPr>
          <a:xfrm>
            <a:off x="1424902" y="5652292"/>
            <a:ext cx="5298163" cy="476221"/>
            <a:chOff x="1403750" y="3593123"/>
            <a:chExt cx="5298163" cy="476221"/>
          </a:xfrm>
        </p:grpSpPr>
        <p:grpSp>
          <p:nvGrpSpPr>
            <p:cNvPr id="27" name="组合 26">
              <a:extLst>
                <a:ext uri="{FF2B5EF4-FFF2-40B4-BE49-F238E27FC236}">
                  <a16:creationId xmlns:a16="http://schemas.microsoft.com/office/drawing/2014/main" id="{31889A39-8705-4F38-93A8-FC21FFFB0B9D}"/>
                </a:ext>
              </a:extLst>
            </p:cNvPr>
            <p:cNvGrpSpPr/>
            <p:nvPr/>
          </p:nvGrpSpPr>
          <p:grpSpPr>
            <a:xfrm>
              <a:off x="1403750" y="3593123"/>
              <a:ext cx="490436" cy="476221"/>
              <a:chOff x="1403750" y="3593123"/>
              <a:chExt cx="808892" cy="785446"/>
            </a:xfrm>
          </p:grpSpPr>
          <p:sp>
            <p:nvSpPr>
              <p:cNvPr id="29" name="对话气泡: 椭圆形 28">
                <a:extLst>
                  <a:ext uri="{FF2B5EF4-FFF2-40B4-BE49-F238E27FC236}">
                    <a16:creationId xmlns:a16="http://schemas.microsoft.com/office/drawing/2014/main" id="{DC1C7EAC-96C3-4AE1-925C-16A99F1242E8}"/>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 name="round-web-cam_17861">
                <a:extLst>
                  <a:ext uri="{FF2B5EF4-FFF2-40B4-BE49-F238E27FC236}">
                    <a16:creationId xmlns:a16="http://schemas.microsoft.com/office/drawing/2014/main" id="{CDDBA2E9-7630-45FB-AA99-C9A4B3B38A7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8" name="Text Box 79">
              <a:extLst>
                <a:ext uri="{FF2B5EF4-FFF2-40B4-BE49-F238E27FC236}">
                  <a16:creationId xmlns:a16="http://schemas.microsoft.com/office/drawing/2014/main" id="{3CC34625-DA80-4202-92C9-9D1B26501F45}"/>
                </a:ext>
              </a:extLst>
            </p:cNvPr>
            <p:cNvSpPr txBox="1">
              <a:spLocks noChangeArrowheads="1"/>
            </p:cNvSpPr>
            <p:nvPr/>
          </p:nvSpPr>
          <p:spPr bwMode="auto">
            <a:xfrm>
              <a:off x="1985933" y="3593123"/>
              <a:ext cx="47159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在应用层实现数据的可靠传输</a:t>
              </a:r>
            </a:p>
          </p:txBody>
        </p:sp>
      </p:grpSp>
      <p:grpSp>
        <p:nvGrpSpPr>
          <p:cNvPr id="31" name="组合 30">
            <a:extLst>
              <a:ext uri="{FF2B5EF4-FFF2-40B4-BE49-F238E27FC236}">
                <a16:creationId xmlns:a16="http://schemas.microsoft.com/office/drawing/2014/main" id="{AEB9204B-E9C5-4CE4-9F7F-3AB849E5A749}"/>
              </a:ext>
            </a:extLst>
          </p:cNvPr>
          <p:cNvGrpSpPr/>
          <p:nvPr/>
        </p:nvGrpSpPr>
        <p:grpSpPr>
          <a:xfrm>
            <a:off x="6603077" y="5655138"/>
            <a:ext cx="4637762" cy="476221"/>
            <a:chOff x="1403750" y="3593123"/>
            <a:chExt cx="4637762" cy="476221"/>
          </a:xfrm>
        </p:grpSpPr>
        <p:grpSp>
          <p:nvGrpSpPr>
            <p:cNvPr id="32" name="组合 31">
              <a:extLst>
                <a:ext uri="{FF2B5EF4-FFF2-40B4-BE49-F238E27FC236}">
                  <a16:creationId xmlns:a16="http://schemas.microsoft.com/office/drawing/2014/main" id="{C18CD76D-E553-4B4D-87C2-F65625A1DE98}"/>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B675E371-7BDA-46FF-8861-426A70E8FD8E}"/>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round-web-cam_17861">
                <a:extLst>
                  <a:ext uri="{FF2B5EF4-FFF2-40B4-BE49-F238E27FC236}">
                    <a16:creationId xmlns:a16="http://schemas.microsoft.com/office/drawing/2014/main" id="{CAF54128-885B-41E5-BC0B-F502F461C90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33" name="Text Box 79">
              <a:extLst>
                <a:ext uri="{FF2B5EF4-FFF2-40B4-BE49-F238E27FC236}">
                  <a16:creationId xmlns:a16="http://schemas.microsoft.com/office/drawing/2014/main" id="{44A00961-7AF9-4C71-A489-B2C804BA707E}"/>
                </a:ext>
              </a:extLst>
            </p:cNvPr>
            <p:cNvSpPr txBox="1">
              <a:spLocks noChangeArrowheads="1"/>
            </p:cNvSpPr>
            <p:nvPr/>
          </p:nvSpPr>
          <p:spPr bwMode="auto">
            <a:xfrm>
              <a:off x="1985932" y="3593123"/>
              <a:ext cx="40555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增加了应用进程的实现难度</a:t>
              </a:r>
            </a:p>
          </p:txBody>
        </p:sp>
      </p:grpSp>
    </p:spTree>
    <p:extLst>
      <p:ext uri="{BB962C8B-B14F-4D97-AF65-F5344CB8AC3E}">
        <p14:creationId xmlns:p14="http://schemas.microsoft.com/office/powerpoint/2010/main" val="146864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62031" y="2677582"/>
            <a:ext cx="10267937" cy="751418"/>
          </a:xfrm>
        </p:spPr>
        <p:txBody>
          <a:bodyPr rtlCol="0"/>
          <a:lstStyle/>
          <a:p>
            <a:pPr rtl="0"/>
            <a:r>
              <a:rPr lang="en-US" altLang="zh-CN" dirty="0">
                <a:solidFill>
                  <a:schemeClr val="bg1"/>
                </a:solidFill>
              </a:rPr>
              <a:t>3</a:t>
            </a:r>
            <a:r>
              <a:rPr lang="en-US" altLang="zh-CN" b="0" dirty="0">
                <a:solidFill>
                  <a:schemeClr val="bg1"/>
                </a:solidFill>
                <a:latin typeface="Microsoft YaHei UI" panose="020B0503020204020204" pitchFamily="34" charset="-122"/>
                <a:ea typeface="Microsoft YaHei UI" panose="020B0503020204020204" pitchFamily="34" charset="-122"/>
              </a:rPr>
              <a:t>.3 </a:t>
            </a:r>
            <a:r>
              <a:rPr lang="zh-CN" altLang="en-US" dirty="0">
                <a:solidFill>
                  <a:schemeClr val="bg1"/>
                </a:solidFill>
              </a:rPr>
              <a:t>面向连接的可靠服务</a:t>
            </a:r>
            <a:r>
              <a:rPr lang="en-US" altLang="zh-CN" dirty="0">
                <a:solidFill>
                  <a:schemeClr val="bg1"/>
                </a:solidFill>
              </a:rPr>
              <a:t>—TCP</a:t>
            </a:r>
            <a:r>
              <a:rPr lang="zh-CN" altLang="en-US" dirty="0">
                <a:solidFill>
                  <a:schemeClr val="bg1"/>
                </a:solidFill>
              </a:rPr>
              <a:t>协议</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400352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en-US" altLang="zh-CN" dirty="0"/>
              <a:t>TCP</a:t>
            </a:r>
            <a:r>
              <a:rPr lang="zh-CN" altLang="en-US" dirty="0"/>
              <a:t>协议的目标和能力</a:t>
            </a:r>
          </a:p>
        </p:txBody>
      </p:sp>
      <p:sp>
        <p:nvSpPr>
          <p:cNvPr id="3" name="内容占位符 2">
            <a:extLst>
              <a:ext uri="{FF2B5EF4-FFF2-40B4-BE49-F238E27FC236}">
                <a16:creationId xmlns:a16="http://schemas.microsoft.com/office/drawing/2014/main" id="{1268AD87-1A42-4595-B991-2FD09C377A87}"/>
              </a:ext>
            </a:extLst>
          </p:cNvPr>
          <p:cNvSpPr>
            <a:spLocks noGrp="1"/>
          </p:cNvSpPr>
          <p:nvPr>
            <p:ph idx="1"/>
          </p:nvPr>
        </p:nvSpPr>
        <p:spPr/>
        <p:txBody>
          <a:bodyPr/>
          <a:lstStyle/>
          <a:p>
            <a:r>
              <a:rPr lang="zh-CN" altLang="en-US" sz="2000" dirty="0"/>
              <a:t>面向连接</a:t>
            </a:r>
          </a:p>
          <a:p>
            <a:r>
              <a:rPr lang="zh-CN" altLang="en-US" sz="2000" dirty="0"/>
              <a:t>全双工服务</a:t>
            </a:r>
          </a:p>
          <a:p>
            <a:r>
              <a:rPr lang="zh-CN" altLang="en-US" sz="2000" dirty="0"/>
              <a:t>点对点连接</a:t>
            </a:r>
          </a:p>
          <a:p>
            <a:r>
              <a:rPr lang="zh-CN" altLang="en-US" sz="2000" dirty="0"/>
              <a:t>可靠有序的字节流</a:t>
            </a:r>
          </a:p>
          <a:p>
            <a:r>
              <a:rPr lang="zh-CN" altLang="en-US" sz="2000" dirty="0"/>
              <a:t>流量控制</a:t>
            </a:r>
          </a:p>
          <a:p>
            <a:r>
              <a:rPr lang="zh-CN" altLang="en-US" sz="2000" dirty="0"/>
              <a:t>拥塞控制</a:t>
            </a:r>
          </a:p>
          <a:p>
            <a:r>
              <a:rPr lang="zh-CN" altLang="en-US" sz="2000" dirty="0"/>
              <a:t>流水线</a:t>
            </a:r>
          </a:p>
          <a:p>
            <a:endParaRPr lang="zh-CN" altLang="en-US" sz="2000" dirty="0"/>
          </a:p>
        </p:txBody>
      </p:sp>
      <p:sp>
        <p:nvSpPr>
          <p:cNvPr id="5" name="文本框 4">
            <a:extLst>
              <a:ext uri="{FF2B5EF4-FFF2-40B4-BE49-F238E27FC236}">
                <a16:creationId xmlns:a16="http://schemas.microsoft.com/office/drawing/2014/main" id="{A68F5377-203B-403E-A81F-F51613CFA0AB}"/>
              </a:ext>
            </a:extLst>
          </p:cNvPr>
          <p:cNvSpPr txBox="1"/>
          <p:nvPr/>
        </p:nvSpPr>
        <p:spPr>
          <a:xfrm>
            <a:off x="5596847" y="2640727"/>
            <a:ext cx="5170470" cy="1077218"/>
          </a:xfrm>
          <a:prstGeom prst="rect">
            <a:avLst/>
          </a:prstGeom>
          <a:noFill/>
        </p:spPr>
        <p:txBody>
          <a:bodyPr wrap="square">
            <a:spAutoFit/>
          </a:bodyPr>
          <a:lstStyle/>
          <a:p>
            <a:r>
              <a:rPr kumimoji="1" lang="en-US" altLang="zh-CN"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RFCs</a:t>
            </a:r>
            <a:r>
              <a:rPr kumimoji="1" lang="zh-CN" altLang="en-US"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793</a:t>
            </a:r>
            <a:r>
              <a:rPr kumimoji="1" lang="zh-CN" altLang="en-US"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1122</a:t>
            </a:r>
            <a:r>
              <a:rPr kumimoji="1" lang="zh-CN" altLang="en-US"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2018</a:t>
            </a:r>
            <a:r>
              <a:rPr kumimoji="1" lang="zh-CN" altLang="en-US"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5681</a:t>
            </a:r>
            <a:r>
              <a:rPr kumimoji="1" lang="zh-CN" altLang="en-US"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32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7323</a:t>
            </a:r>
            <a:endParaRPr lang="zh-CN" altLang="en-US" sz="3200" dirty="0"/>
          </a:p>
        </p:txBody>
      </p:sp>
    </p:spTree>
    <p:extLst>
      <p:ext uri="{BB962C8B-B14F-4D97-AF65-F5344CB8AC3E}">
        <p14:creationId xmlns:p14="http://schemas.microsoft.com/office/powerpoint/2010/main" val="168748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B23E2FB-B649-4F3A-91E0-99CD84803182}"/>
              </a:ext>
            </a:extLst>
          </p:cNvPr>
          <p:cNvSpPr>
            <a:spLocks noGrp="1"/>
          </p:cNvSpPr>
          <p:nvPr>
            <p:ph type="title"/>
          </p:nvPr>
        </p:nvSpPr>
        <p:spPr/>
        <p:txBody>
          <a:bodyPr/>
          <a:lstStyle/>
          <a:p>
            <a:r>
              <a:rPr lang="zh-CN" altLang="en-US" dirty="0"/>
              <a:t>教学目标</a:t>
            </a:r>
          </a:p>
        </p:txBody>
      </p:sp>
      <p:sp>
        <p:nvSpPr>
          <p:cNvPr id="8" name="内容占位符 7">
            <a:extLst>
              <a:ext uri="{FF2B5EF4-FFF2-40B4-BE49-F238E27FC236}">
                <a16:creationId xmlns:a16="http://schemas.microsoft.com/office/drawing/2014/main" id="{789845C1-414A-4286-9EA1-111C4EEE9837}"/>
              </a:ext>
            </a:extLst>
          </p:cNvPr>
          <p:cNvSpPr>
            <a:spLocks noGrp="1"/>
          </p:cNvSpPr>
          <p:nvPr>
            <p:ph idx="1"/>
          </p:nvPr>
        </p:nvSpPr>
        <p:spPr>
          <a:xfrm>
            <a:off x="1295402" y="2142262"/>
            <a:ext cx="9601196" cy="3318936"/>
          </a:xfrm>
        </p:spPr>
        <p:txBody>
          <a:bodyPr/>
          <a:lstStyle/>
          <a:p>
            <a:r>
              <a:rPr lang="zh-CN" altLang="en-US" dirty="0"/>
              <a:t>知道</a:t>
            </a:r>
            <a:r>
              <a:rPr lang="en-US" altLang="zh-CN" dirty="0"/>
              <a:t>TCP</a:t>
            </a:r>
            <a:r>
              <a:rPr lang="zh-CN" altLang="en-US" dirty="0"/>
              <a:t>的重传机制和数据可靠传输机制，并能够与第二章所学数据可靠传输模型进行联合分析；</a:t>
            </a:r>
          </a:p>
          <a:p>
            <a:r>
              <a:rPr lang="zh-CN" altLang="en-US" dirty="0"/>
              <a:t>知道万维网的工作原理，能分析</a:t>
            </a:r>
            <a:r>
              <a:rPr lang="en-US" altLang="zh-CN" dirty="0"/>
              <a:t>HTTP</a:t>
            </a:r>
            <a:r>
              <a:rPr lang="zh-CN" altLang="en-US" dirty="0"/>
              <a:t>协议中两种传输模式的优缺点，并将其应用到实际的场景中，进行性能分析；</a:t>
            </a:r>
          </a:p>
          <a:p>
            <a:r>
              <a:rPr lang="zh-CN" altLang="en-US" dirty="0"/>
              <a:t>知道文件传输协议的工作原理，知道带内控制和带外控制两种控制信令传输的方式；</a:t>
            </a:r>
          </a:p>
          <a:p>
            <a:r>
              <a:rPr lang="zh-CN" altLang="en-US" dirty="0"/>
              <a:t>知道</a:t>
            </a:r>
            <a:r>
              <a:rPr lang="en-US" altLang="zh-CN" dirty="0"/>
              <a:t>SMTP</a:t>
            </a:r>
            <a:r>
              <a:rPr lang="zh-CN" altLang="en-US" dirty="0"/>
              <a:t>、</a:t>
            </a:r>
            <a:r>
              <a:rPr lang="en-US" altLang="zh-CN" dirty="0"/>
              <a:t>POP3</a:t>
            </a:r>
            <a:r>
              <a:rPr lang="zh-CN" altLang="en-US" dirty="0"/>
              <a:t>、</a:t>
            </a:r>
            <a:r>
              <a:rPr lang="en-US" altLang="zh-CN" dirty="0"/>
              <a:t>IMAP</a:t>
            </a:r>
            <a:r>
              <a:rPr lang="zh-CN" altLang="en-US" dirty="0"/>
              <a:t>的工作原理，能分析电子邮件系统中两种接收邮件的方式在技术实现上的差异及其适用场景；</a:t>
            </a:r>
          </a:p>
          <a:p>
            <a:r>
              <a:rPr lang="zh-CN" altLang="en-US" dirty="0"/>
              <a:t>基于</a:t>
            </a:r>
            <a:r>
              <a:rPr lang="en-US" altLang="zh-CN" dirty="0"/>
              <a:t>DNS</a:t>
            </a:r>
            <a:r>
              <a:rPr lang="zh-CN" altLang="en-US" dirty="0"/>
              <a:t>的工作目标，面向名字解析问题，知道</a:t>
            </a:r>
            <a:r>
              <a:rPr lang="en-US" altLang="zh-CN" dirty="0"/>
              <a:t>DNS</a:t>
            </a:r>
            <a:r>
              <a:rPr lang="zh-CN" altLang="en-US" dirty="0"/>
              <a:t>的解决思路和解决方案，并能够分析两种解析方法的优缺点，同时能够从工程上对方法进行优化； </a:t>
            </a:r>
          </a:p>
          <a:p>
            <a:r>
              <a:rPr lang="zh-CN" altLang="en-US" dirty="0"/>
              <a:t>从文件分发的角度，能够对</a:t>
            </a:r>
            <a:r>
              <a:rPr lang="en-US" altLang="zh-CN" dirty="0"/>
              <a:t>C/S</a:t>
            </a:r>
            <a:r>
              <a:rPr lang="zh-CN" altLang="en-US" dirty="0"/>
              <a:t>和</a:t>
            </a:r>
            <a:r>
              <a:rPr lang="en-US" altLang="zh-CN" dirty="0"/>
              <a:t>P2P</a:t>
            </a:r>
            <a:r>
              <a:rPr lang="zh-CN" altLang="en-US" dirty="0"/>
              <a:t>两种方式的优缺点进行对比分析，并具有一定的性能对比计算能力；</a:t>
            </a:r>
          </a:p>
          <a:p>
            <a:r>
              <a:rPr lang="zh-CN" altLang="en-US" dirty="0"/>
              <a:t>对互联网的部分新型应用有一定的认知和了解。</a:t>
            </a:r>
          </a:p>
          <a:p>
            <a:endParaRPr lang="zh-CN" altLang="en-US" dirty="0"/>
          </a:p>
        </p:txBody>
      </p:sp>
    </p:spTree>
    <p:extLst>
      <p:ext uri="{BB962C8B-B14F-4D97-AF65-F5344CB8AC3E}">
        <p14:creationId xmlns:p14="http://schemas.microsoft.com/office/powerpoint/2010/main" val="3652927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TCP</a:t>
            </a:r>
            <a:r>
              <a:rPr lang="zh-CN" altLang="en-US" dirty="0"/>
              <a:t>报文段首部结构</a:t>
            </a:r>
          </a:p>
        </p:txBody>
      </p:sp>
      <p:grpSp>
        <p:nvGrpSpPr>
          <p:cNvPr id="4" name="组合 3">
            <a:extLst>
              <a:ext uri="{FF2B5EF4-FFF2-40B4-BE49-F238E27FC236}">
                <a16:creationId xmlns:a16="http://schemas.microsoft.com/office/drawing/2014/main" id="{2D90C421-76F4-4ECD-A70E-73A676CD5022}"/>
              </a:ext>
            </a:extLst>
          </p:cNvPr>
          <p:cNvGrpSpPr/>
          <p:nvPr/>
        </p:nvGrpSpPr>
        <p:grpSpPr>
          <a:xfrm>
            <a:off x="1886174" y="2025016"/>
            <a:ext cx="9010424" cy="3775076"/>
            <a:chOff x="1080815" y="3929110"/>
            <a:chExt cx="9010424" cy="3775076"/>
          </a:xfrm>
        </p:grpSpPr>
        <p:grpSp>
          <p:nvGrpSpPr>
            <p:cNvPr id="5" name="组合 4">
              <a:extLst>
                <a:ext uri="{FF2B5EF4-FFF2-40B4-BE49-F238E27FC236}">
                  <a16:creationId xmlns:a16="http://schemas.microsoft.com/office/drawing/2014/main" id="{1B1E7924-1C63-4163-8A1D-D6BF9A1990B1}"/>
                </a:ext>
              </a:extLst>
            </p:cNvPr>
            <p:cNvGrpSpPr/>
            <p:nvPr/>
          </p:nvGrpSpPr>
          <p:grpSpPr>
            <a:xfrm>
              <a:off x="1080815" y="3929110"/>
              <a:ext cx="9010424" cy="3775076"/>
              <a:chOff x="466810" y="1548983"/>
              <a:chExt cx="9010424" cy="3775076"/>
            </a:xfrm>
          </p:grpSpPr>
          <p:grpSp>
            <p:nvGrpSpPr>
              <p:cNvPr id="8" name="组合 7">
                <a:extLst>
                  <a:ext uri="{FF2B5EF4-FFF2-40B4-BE49-F238E27FC236}">
                    <a16:creationId xmlns:a16="http://schemas.microsoft.com/office/drawing/2014/main" id="{96BF764D-6424-4CAD-8716-829AC48CDDA1}"/>
                  </a:ext>
                </a:extLst>
              </p:cNvPr>
              <p:cNvGrpSpPr/>
              <p:nvPr/>
            </p:nvGrpSpPr>
            <p:grpSpPr>
              <a:xfrm>
                <a:off x="466810" y="1548983"/>
                <a:ext cx="9010424" cy="3775076"/>
                <a:chOff x="466810" y="1548983"/>
                <a:chExt cx="9010424" cy="3775076"/>
              </a:xfrm>
            </p:grpSpPr>
            <p:sp>
              <p:nvSpPr>
                <p:cNvPr id="11" name="Rectangle 7">
                  <a:extLst>
                    <a:ext uri="{FF2B5EF4-FFF2-40B4-BE49-F238E27FC236}">
                      <a16:creationId xmlns:a16="http://schemas.microsoft.com/office/drawing/2014/main" id="{759ADF51-9D5B-44A9-B58A-8731450D651F}"/>
                    </a:ext>
                  </a:extLst>
                </p:cNvPr>
                <p:cNvSpPr>
                  <a:spLocks noChangeArrowheads="1"/>
                </p:cNvSpPr>
                <p:nvPr/>
              </p:nvSpPr>
              <p:spPr bwMode="auto">
                <a:xfrm>
                  <a:off x="8383984" y="3360538"/>
                  <a:ext cx="1093250" cy="532966"/>
                </a:xfrm>
                <a:prstGeom prst="rect">
                  <a:avLst/>
                </a:prstGeom>
                <a:noFill/>
                <a:ln>
                  <a:noFill/>
                </a:ln>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1600" b="1" dirty="0">
                      <a:latin typeface="思源黑体 CN Medium" panose="020B0600000000000000" pitchFamily="34" charset="-122"/>
                      <a:ea typeface="思源黑体 CN Medium" panose="020B0600000000000000" pitchFamily="34" charset="-122"/>
                    </a:rPr>
                    <a:t>20 </a:t>
                  </a:r>
                  <a:r>
                    <a:rPr kumimoji="1" lang="zh-CN" altLang="en-US" sz="1600" dirty="0">
                      <a:latin typeface="思源黑体 CN Medium" panose="020B0600000000000000" pitchFamily="34" charset="-122"/>
                      <a:ea typeface="思源黑体 CN Medium" panose="020B0600000000000000" pitchFamily="34" charset="-122"/>
                    </a:rPr>
                    <a:t>字节的</a:t>
                  </a:r>
                </a:p>
                <a:p>
                  <a:pPr algn="ctr">
                    <a:lnSpc>
                      <a:spcPct val="90000"/>
                    </a:lnSpc>
                  </a:pPr>
                  <a:r>
                    <a:rPr kumimoji="1" lang="zh-CN" altLang="en-US" sz="1600" dirty="0">
                      <a:latin typeface="思源黑体 CN Medium" panose="020B0600000000000000" pitchFamily="34" charset="-122"/>
                      <a:ea typeface="思源黑体 CN Medium" panose="020B0600000000000000" pitchFamily="34" charset="-122"/>
                    </a:rPr>
                    <a:t>固定首部</a:t>
                  </a:r>
                </a:p>
              </p:txBody>
            </p:sp>
            <p:grpSp>
              <p:nvGrpSpPr>
                <p:cNvPr id="12" name="Group 86">
                  <a:extLst>
                    <a:ext uri="{FF2B5EF4-FFF2-40B4-BE49-F238E27FC236}">
                      <a16:creationId xmlns:a16="http://schemas.microsoft.com/office/drawing/2014/main" id="{04FEE60B-F44A-4E46-AA18-CDEF92C37D65}"/>
                    </a:ext>
                  </a:extLst>
                </p:cNvPr>
                <p:cNvGrpSpPr/>
                <p:nvPr/>
              </p:nvGrpSpPr>
              <p:grpSpPr bwMode="auto">
                <a:xfrm>
                  <a:off x="466810" y="1548983"/>
                  <a:ext cx="8220075" cy="3775076"/>
                  <a:chOff x="402" y="1097"/>
                  <a:chExt cx="5178" cy="2378"/>
                </a:xfrm>
              </p:grpSpPr>
              <p:sp>
                <p:nvSpPr>
                  <p:cNvPr id="13" name="Rectangle 79">
                    <a:extLst>
                      <a:ext uri="{FF2B5EF4-FFF2-40B4-BE49-F238E27FC236}">
                        <a16:creationId xmlns:a16="http://schemas.microsoft.com/office/drawing/2014/main" id="{7F57A983-5389-4523-BABD-B4D8BCFDC4DF}"/>
                      </a:ext>
                    </a:extLst>
                  </p:cNvPr>
                  <p:cNvSpPr>
                    <a:spLocks noChangeArrowheads="1"/>
                  </p:cNvSpPr>
                  <p:nvPr/>
                </p:nvSpPr>
                <p:spPr bwMode="auto">
                  <a:xfrm>
                    <a:off x="416" y="1422"/>
                    <a:ext cx="476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比特</a:t>
                    </a:r>
                    <a:r>
                      <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rPr>
                      <a:t>0                               8                              16                            24                             31</a:t>
                    </a:r>
                  </a:p>
                </p:txBody>
              </p:sp>
              <p:sp>
                <p:nvSpPr>
                  <p:cNvPr id="14" name="Line 4">
                    <a:extLst>
                      <a:ext uri="{FF2B5EF4-FFF2-40B4-BE49-F238E27FC236}">
                        <a16:creationId xmlns:a16="http://schemas.microsoft.com/office/drawing/2014/main" id="{DB96ACCA-2B38-4A1D-80FB-7813796E17F0}"/>
                      </a:ext>
                    </a:extLst>
                  </p:cNvPr>
                  <p:cNvSpPr>
                    <a:spLocks noChangeShapeType="1"/>
                  </p:cNvSpPr>
                  <p:nvPr/>
                </p:nvSpPr>
                <p:spPr bwMode="auto">
                  <a:xfrm flipH="1">
                    <a:off x="585" y="1732"/>
                    <a:ext cx="10" cy="1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5" name="Rectangle 5">
                    <a:extLst>
                      <a:ext uri="{FF2B5EF4-FFF2-40B4-BE49-F238E27FC236}">
                        <a16:creationId xmlns:a16="http://schemas.microsoft.com/office/drawing/2014/main" id="{3C818BB3-03F1-4762-8E52-0730A4F36C79}"/>
                      </a:ext>
                    </a:extLst>
                  </p:cNvPr>
                  <p:cNvSpPr>
                    <a:spLocks noChangeArrowheads="1"/>
                  </p:cNvSpPr>
                  <p:nvPr/>
                </p:nvSpPr>
                <p:spPr bwMode="auto">
                  <a:xfrm>
                    <a:off x="402" y="2406"/>
                    <a:ext cx="374" cy="336"/>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rPr>
                      <a:t>TCP</a:t>
                    </a:r>
                  </a:p>
                  <a:p>
                    <a:pPr>
                      <a:lnSpc>
                        <a:spcPct val="90000"/>
                      </a:lnSpc>
                    </a:pPr>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首部</a:t>
                    </a:r>
                  </a:p>
                </p:txBody>
              </p:sp>
              <p:sp>
                <p:nvSpPr>
                  <p:cNvPr id="16" name="Line 6">
                    <a:extLst>
                      <a:ext uri="{FF2B5EF4-FFF2-40B4-BE49-F238E27FC236}">
                        <a16:creationId xmlns:a16="http://schemas.microsoft.com/office/drawing/2014/main" id="{F4D5D165-8D57-4D22-BBCA-CF1896907EB7}"/>
                      </a:ext>
                    </a:extLst>
                  </p:cNvPr>
                  <p:cNvSpPr>
                    <a:spLocks noChangeShapeType="1"/>
                  </p:cNvSpPr>
                  <p:nvPr/>
                </p:nvSpPr>
                <p:spPr bwMode="auto">
                  <a:xfrm>
                    <a:off x="5325" y="1728"/>
                    <a:ext cx="0" cy="1459"/>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7" name="Rectangle 8">
                    <a:extLst>
                      <a:ext uri="{FF2B5EF4-FFF2-40B4-BE49-F238E27FC236}">
                        <a16:creationId xmlns:a16="http://schemas.microsoft.com/office/drawing/2014/main" id="{62600712-268B-4B5C-89F8-47C5AE5BA95C}"/>
                      </a:ext>
                    </a:extLst>
                  </p:cNvPr>
                  <p:cNvSpPr>
                    <a:spLocks noChangeArrowheads="1"/>
                  </p:cNvSpPr>
                  <p:nvPr/>
                </p:nvSpPr>
                <p:spPr bwMode="auto">
                  <a:xfrm>
                    <a:off x="767" y="1731"/>
                    <a:ext cx="4290" cy="1741"/>
                  </a:xfrm>
                  <a:prstGeom prst="rect">
                    <a:avLst/>
                  </a:prstGeom>
                  <a:solidFill>
                    <a:srgbClr val="FFFFCC"/>
                  </a:solidFill>
                  <a:ln w="25400">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18" name="Line 9">
                    <a:extLst>
                      <a:ext uri="{FF2B5EF4-FFF2-40B4-BE49-F238E27FC236}">
                        <a16:creationId xmlns:a16="http://schemas.microsoft.com/office/drawing/2014/main" id="{D2CF9A71-D096-44BF-9B9B-CDC6491C8B01}"/>
                      </a:ext>
                    </a:extLst>
                  </p:cNvPr>
                  <p:cNvSpPr>
                    <a:spLocks noChangeShapeType="1"/>
                  </p:cNvSpPr>
                  <p:nvPr/>
                </p:nvSpPr>
                <p:spPr bwMode="auto">
                  <a:xfrm>
                    <a:off x="763" y="2027"/>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9" name="Line 10">
                    <a:extLst>
                      <a:ext uri="{FF2B5EF4-FFF2-40B4-BE49-F238E27FC236}">
                        <a16:creationId xmlns:a16="http://schemas.microsoft.com/office/drawing/2014/main" id="{DFDFEFC0-7C8A-4416-A714-3FF8BCB1AC61}"/>
                      </a:ext>
                    </a:extLst>
                  </p:cNvPr>
                  <p:cNvSpPr>
                    <a:spLocks noChangeShapeType="1"/>
                  </p:cNvSpPr>
                  <p:nvPr/>
                </p:nvSpPr>
                <p:spPr bwMode="auto">
                  <a:xfrm>
                    <a:off x="771" y="2320"/>
                    <a:ext cx="4289"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20" name="Line 11">
                    <a:extLst>
                      <a:ext uri="{FF2B5EF4-FFF2-40B4-BE49-F238E27FC236}">
                        <a16:creationId xmlns:a16="http://schemas.microsoft.com/office/drawing/2014/main" id="{5715D01A-3437-4AF4-8E8C-C475A8FD60FE}"/>
                      </a:ext>
                    </a:extLst>
                  </p:cNvPr>
                  <p:cNvSpPr>
                    <a:spLocks noChangeShapeType="1"/>
                  </p:cNvSpPr>
                  <p:nvPr/>
                </p:nvSpPr>
                <p:spPr bwMode="auto">
                  <a:xfrm>
                    <a:off x="763" y="2612"/>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21" name="Line 12">
                    <a:extLst>
                      <a:ext uri="{FF2B5EF4-FFF2-40B4-BE49-F238E27FC236}">
                        <a16:creationId xmlns:a16="http://schemas.microsoft.com/office/drawing/2014/main" id="{3EC3D061-1EBE-4FCE-B0E9-5C0C15C55ED9}"/>
                      </a:ext>
                    </a:extLst>
                  </p:cNvPr>
                  <p:cNvSpPr>
                    <a:spLocks noChangeShapeType="1"/>
                  </p:cNvSpPr>
                  <p:nvPr/>
                </p:nvSpPr>
                <p:spPr bwMode="auto">
                  <a:xfrm>
                    <a:off x="763" y="2904"/>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22" name="Line 13">
                    <a:extLst>
                      <a:ext uri="{FF2B5EF4-FFF2-40B4-BE49-F238E27FC236}">
                        <a16:creationId xmlns:a16="http://schemas.microsoft.com/office/drawing/2014/main" id="{71F95431-DA4A-45EA-821A-4031609E8791}"/>
                      </a:ext>
                    </a:extLst>
                  </p:cNvPr>
                  <p:cNvSpPr>
                    <a:spLocks noChangeShapeType="1"/>
                  </p:cNvSpPr>
                  <p:nvPr/>
                </p:nvSpPr>
                <p:spPr bwMode="auto">
                  <a:xfrm>
                    <a:off x="771" y="3197"/>
                    <a:ext cx="4289"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23" name="Line 14">
                    <a:extLst>
                      <a:ext uri="{FF2B5EF4-FFF2-40B4-BE49-F238E27FC236}">
                        <a16:creationId xmlns:a16="http://schemas.microsoft.com/office/drawing/2014/main" id="{54AD6568-3413-4E90-A20A-C013AC662AF9}"/>
                      </a:ext>
                    </a:extLst>
                  </p:cNvPr>
                  <p:cNvSpPr>
                    <a:spLocks noChangeShapeType="1"/>
                  </p:cNvSpPr>
                  <p:nvPr/>
                </p:nvSpPr>
                <p:spPr bwMode="auto">
                  <a:xfrm>
                    <a:off x="2913" y="1734"/>
                    <a:ext cx="0" cy="29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24" name="Rectangle 15">
                    <a:extLst>
                      <a:ext uri="{FF2B5EF4-FFF2-40B4-BE49-F238E27FC236}">
                        <a16:creationId xmlns:a16="http://schemas.microsoft.com/office/drawing/2014/main" id="{80AE0EE3-E38F-4C17-A5DB-1155FE828BCC}"/>
                      </a:ext>
                    </a:extLst>
                  </p:cNvPr>
                  <p:cNvSpPr>
                    <a:spLocks noChangeArrowheads="1"/>
                  </p:cNvSpPr>
                  <p:nvPr/>
                </p:nvSpPr>
                <p:spPr bwMode="auto">
                  <a:xfrm>
                    <a:off x="3583" y="1788"/>
                    <a:ext cx="8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目  的  端  口</a:t>
                    </a:r>
                  </a:p>
                </p:txBody>
              </p:sp>
              <p:sp>
                <p:nvSpPr>
                  <p:cNvPr id="25" name="Rectangle 16">
                    <a:extLst>
                      <a:ext uri="{FF2B5EF4-FFF2-40B4-BE49-F238E27FC236}">
                        <a16:creationId xmlns:a16="http://schemas.microsoft.com/office/drawing/2014/main" id="{A26D6E14-19F4-45E3-BB4B-F3F6880FC65C}"/>
                      </a:ext>
                    </a:extLst>
                  </p:cNvPr>
                  <p:cNvSpPr>
                    <a:spLocks noChangeArrowheads="1"/>
                  </p:cNvSpPr>
                  <p:nvPr/>
                </p:nvSpPr>
                <p:spPr bwMode="auto">
                  <a:xfrm>
                    <a:off x="853" y="2575"/>
                    <a:ext cx="374"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首部</a:t>
                    </a:r>
                  </a:p>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长度</a:t>
                    </a:r>
                  </a:p>
                </p:txBody>
              </p:sp>
              <p:sp>
                <p:nvSpPr>
                  <p:cNvPr id="26" name="Rectangle 17">
                    <a:extLst>
                      <a:ext uri="{FF2B5EF4-FFF2-40B4-BE49-F238E27FC236}">
                        <a16:creationId xmlns:a16="http://schemas.microsoft.com/office/drawing/2014/main" id="{BB743DFF-A482-41C8-B0EE-7A3B7D8AC581}"/>
                      </a:ext>
                    </a:extLst>
                  </p:cNvPr>
                  <p:cNvSpPr>
                    <a:spLocks noChangeArrowheads="1"/>
                  </p:cNvSpPr>
                  <p:nvPr/>
                </p:nvSpPr>
                <p:spPr bwMode="auto">
                  <a:xfrm>
                    <a:off x="1455" y="2962"/>
                    <a:ext cx="6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检   验   和</a:t>
                    </a:r>
                  </a:p>
                </p:txBody>
              </p:sp>
              <p:sp>
                <p:nvSpPr>
                  <p:cNvPr id="27" name="Rectangle 18">
                    <a:extLst>
                      <a:ext uri="{FF2B5EF4-FFF2-40B4-BE49-F238E27FC236}">
                        <a16:creationId xmlns:a16="http://schemas.microsoft.com/office/drawing/2014/main" id="{EE00F043-0F73-4D5E-A822-A57FFAB7549D}"/>
                      </a:ext>
                    </a:extLst>
                  </p:cNvPr>
                  <p:cNvSpPr>
                    <a:spLocks noChangeArrowheads="1"/>
                  </p:cNvSpPr>
                  <p:nvPr/>
                </p:nvSpPr>
                <p:spPr bwMode="auto">
                  <a:xfrm>
                    <a:off x="1568" y="3232"/>
                    <a:ext cx="17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选    项    （长  度  可  变）</a:t>
                    </a:r>
                  </a:p>
                </p:txBody>
              </p:sp>
              <p:sp>
                <p:nvSpPr>
                  <p:cNvPr id="28" name="Rectangle 19">
                    <a:extLst>
                      <a:ext uri="{FF2B5EF4-FFF2-40B4-BE49-F238E27FC236}">
                        <a16:creationId xmlns:a16="http://schemas.microsoft.com/office/drawing/2014/main" id="{016BA8B2-03C1-42B6-A052-22E20EA372A8}"/>
                      </a:ext>
                    </a:extLst>
                  </p:cNvPr>
                  <p:cNvSpPr>
                    <a:spLocks noChangeArrowheads="1"/>
                  </p:cNvSpPr>
                  <p:nvPr/>
                </p:nvSpPr>
                <p:spPr bwMode="auto">
                  <a:xfrm>
                    <a:off x="1519" y="1788"/>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源  端  口</a:t>
                    </a:r>
                  </a:p>
                </p:txBody>
              </p:sp>
              <p:sp>
                <p:nvSpPr>
                  <p:cNvPr id="29" name="Rectangle 20">
                    <a:extLst>
                      <a:ext uri="{FF2B5EF4-FFF2-40B4-BE49-F238E27FC236}">
                        <a16:creationId xmlns:a16="http://schemas.microsoft.com/office/drawing/2014/main" id="{94320CBC-F496-4A4D-97BD-474C481C17CA}"/>
                      </a:ext>
                    </a:extLst>
                  </p:cNvPr>
                  <p:cNvSpPr>
                    <a:spLocks noChangeArrowheads="1"/>
                  </p:cNvSpPr>
                  <p:nvPr/>
                </p:nvSpPr>
                <p:spPr bwMode="auto">
                  <a:xfrm>
                    <a:off x="2665" y="2077"/>
                    <a:ext cx="4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序   号</a:t>
                    </a:r>
                  </a:p>
                </p:txBody>
              </p:sp>
              <p:sp>
                <p:nvSpPr>
                  <p:cNvPr id="30" name="Line 21">
                    <a:extLst>
                      <a:ext uri="{FF2B5EF4-FFF2-40B4-BE49-F238E27FC236}">
                        <a16:creationId xmlns:a16="http://schemas.microsoft.com/office/drawing/2014/main" id="{55433432-C566-4855-AF5D-BEF6F1900813}"/>
                      </a:ext>
                    </a:extLst>
                  </p:cNvPr>
                  <p:cNvSpPr>
                    <a:spLocks noChangeShapeType="1"/>
                  </p:cNvSpPr>
                  <p:nvPr/>
                </p:nvSpPr>
                <p:spPr bwMode="auto">
                  <a:xfrm>
                    <a:off x="2916" y="2616"/>
                    <a:ext cx="0" cy="57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31" name="Rectangle 22">
                    <a:extLst>
                      <a:ext uri="{FF2B5EF4-FFF2-40B4-BE49-F238E27FC236}">
                        <a16:creationId xmlns:a16="http://schemas.microsoft.com/office/drawing/2014/main" id="{479ED36E-85A6-4181-AB15-4E46CF746FC0}"/>
                      </a:ext>
                    </a:extLst>
                  </p:cNvPr>
                  <p:cNvSpPr>
                    <a:spLocks noChangeArrowheads="1"/>
                  </p:cNvSpPr>
                  <p:nvPr/>
                </p:nvSpPr>
                <p:spPr bwMode="auto">
                  <a:xfrm>
                    <a:off x="3493" y="2962"/>
                    <a:ext cx="8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紧   急   指   针</a:t>
                    </a:r>
                  </a:p>
                </p:txBody>
              </p:sp>
              <p:sp>
                <p:nvSpPr>
                  <p:cNvPr id="32" name="Rectangle 23">
                    <a:extLst>
                      <a:ext uri="{FF2B5EF4-FFF2-40B4-BE49-F238E27FC236}">
                        <a16:creationId xmlns:a16="http://schemas.microsoft.com/office/drawing/2014/main" id="{9AF14535-34F9-4D87-B59B-51116417020C}"/>
                      </a:ext>
                    </a:extLst>
                  </p:cNvPr>
                  <p:cNvSpPr>
                    <a:spLocks noChangeArrowheads="1"/>
                  </p:cNvSpPr>
                  <p:nvPr/>
                </p:nvSpPr>
                <p:spPr bwMode="auto">
                  <a:xfrm>
                    <a:off x="3744" y="2659"/>
                    <a:ext cx="46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窗   口</a:t>
                    </a:r>
                  </a:p>
                </p:txBody>
              </p:sp>
              <p:sp>
                <p:nvSpPr>
                  <p:cNvPr id="33" name="Rectangle 24">
                    <a:extLst>
                      <a:ext uri="{FF2B5EF4-FFF2-40B4-BE49-F238E27FC236}">
                        <a16:creationId xmlns:a16="http://schemas.microsoft.com/office/drawing/2014/main" id="{1C573002-BA5D-46E0-9738-AF0EFA6D1242}"/>
                      </a:ext>
                    </a:extLst>
                  </p:cNvPr>
                  <p:cNvSpPr>
                    <a:spLocks noChangeArrowheads="1"/>
                  </p:cNvSpPr>
                  <p:nvPr/>
                </p:nvSpPr>
                <p:spPr bwMode="auto">
                  <a:xfrm>
                    <a:off x="2528" y="2382"/>
                    <a:ext cx="81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确    认    号</a:t>
                    </a:r>
                  </a:p>
                </p:txBody>
              </p:sp>
              <p:sp>
                <p:nvSpPr>
                  <p:cNvPr id="34" name="Line 25">
                    <a:extLst>
                      <a:ext uri="{FF2B5EF4-FFF2-40B4-BE49-F238E27FC236}">
                        <a16:creationId xmlns:a16="http://schemas.microsoft.com/office/drawing/2014/main" id="{421A1BF4-7CF2-46EF-8923-E593B9CA750E}"/>
                      </a:ext>
                    </a:extLst>
                  </p:cNvPr>
                  <p:cNvSpPr>
                    <a:spLocks noChangeShapeType="1"/>
                  </p:cNvSpPr>
                  <p:nvPr/>
                </p:nvSpPr>
                <p:spPr bwMode="auto">
                  <a:xfrm>
                    <a:off x="1301" y="2616"/>
                    <a:ext cx="0" cy="2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35" name="Line 26">
                    <a:extLst>
                      <a:ext uri="{FF2B5EF4-FFF2-40B4-BE49-F238E27FC236}">
                        <a16:creationId xmlns:a16="http://schemas.microsoft.com/office/drawing/2014/main" id="{F542CAB3-D2E8-4FE4-8CC2-240500898386}"/>
                      </a:ext>
                    </a:extLst>
                  </p:cNvPr>
                  <p:cNvSpPr>
                    <a:spLocks noChangeShapeType="1"/>
                  </p:cNvSpPr>
                  <p:nvPr/>
                </p:nvSpPr>
                <p:spPr bwMode="auto">
                  <a:xfrm>
                    <a:off x="2377" y="2613"/>
                    <a:ext cx="0" cy="2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36" name="Line 27">
                    <a:extLst>
                      <a:ext uri="{FF2B5EF4-FFF2-40B4-BE49-F238E27FC236}">
                        <a16:creationId xmlns:a16="http://schemas.microsoft.com/office/drawing/2014/main" id="{6AEDD743-0C42-41C2-88BE-E26F8F7E0868}"/>
                      </a:ext>
                    </a:extLst>
                  </p:cNvPr>
                  <p:cNvSpPr>
                    <a:spLocks noChangeShapeType="1"/>
                  </p:cNvSpPr>
                  <p:nvPr/>
                </p:nvSpPr>
                <p:spPr bwMode="auto">
                  <a:xfrm>
                    <a:off x="2101" y="2616"/>
                    <a:ext cx="0" cy="2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37" name="Line 28">
                    <a:extLst>
                      <a:ext uri="{FF2B5EF4-FFF2-40B4-BE49-F238E27FC236}">
                        <a16:creationId xmlns:a16="http://schemas.microsoft.com/office/drawing/2014/main" id="{F413461B-6EAB-4EA1-A716-EC1D33ACBA98}"/>
                      </a:ext>
                    </a:extLst>
                  </p:cNvPr>
                  <p:cNvSpPr>
                    <a:spLocks noChangeShapeType="1"/>
                  </p:cNvSpPr>
                  <p:nvPr/>
                </p:nvSpPr>
                <p:spPr bwMode="auto">
                  <a:xfrm>
                    <a:off x="2238"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38" name="Line 29">
                    <a:extLst>
                      <a:ext uri="{FF2B5EF4-FFF2-40B4-BE49-F238E27FC236}">
                        <a16:creationId xmlns:a16="http://schemas.microsoft.com/office/drawing/2014/main" id="{E6EFAD7E-7E61-4D7C-BE1C-0123F18915D3}"/>
                      </a:ext>
                    </a:extLst>
                  </p:cNvPr>
                  <p:cNvSpPr>
                    <a:spLocks noChangeShapeType="1"/>
                  </p:cNvSpPr>
                  <p:nvPr/>
                </p:nvSpPr>
                <p:spPr bwMode="auto">
                  <a:xfrm>
                    <a:off x="2645"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39" name="Line 30">
                    <a:extLst>
                      <a:ext uri="{FF2B5EF4-FFF2-40B4-BE49-F238E27FC236}">
                        <a16:creationId xmlns:a16="http://schemas.microsoft.com/office/drawing/2014/main" id="{9719A4BA-09FF-42CE-8239-9C8EBB2A715A}"/>
                      </a:ext>
                    </a:extLst>
                  </p:cNvPr>
                  <p:cNvSpPr>
                    <a:spLocks noChangeShapeType="1"/>
                  </p:cNvSpPr>
                  <p:nvPr/>
                </p:nvSpPr>
                <p:spPr bwMode="auto">
                  <a:xfrm>
                    <a:off x="2511"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40" name="Line 31">
                    <a:extLst>
                      <a:ext uri="{FF2B5EF4-FFF2-40B4-BE49-F238E27FC236}">
                        <a16:creationId xmlns:a16="http://schemas.microsoft.com/office/drawing/2014/main" id="{39EFC6A2-14F1-48FB-A4C5-53EAC7676150}"/>
                      </a:ext>
                    </a:extLst>
                  </p:cNvPr>
                  <p:cNvSpPr>
                    <a:spLocks noChangeShapeType="1"/>
                  </p:cNvSpPr>
                  <p:nvPr/>
                </p:nvSpPr>
                <p:spPr bwMode="auto">
                  <a:xfrm>
                    <a:off x="2782"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41" name="Rectangle 32">
                    <a:extLst>
                      <a:ext uri="{FF2B5EF4-FFF2-40B4-BE49-F238E27FC236}">
                        <a16:creationId xmlns:a16="http://schemas.microsoft.com/office/drawing/2014/main" id="{A776F5CB-7C08-4D45-AE71-FAF4992B9BAB}"/>
                      </a:ext>
                    </a:extLst>
                  </p:cNvPr>
                  <p:cNvSpPr>
                    <a:spLocks noChangeArrowheads="1"/>
                  </p:cNvSpPr>
                  <p:nvPr/>
                </p:nvSpPr>
                <p:spPr bwMode="auto">
                  <a:xfrm>
                    <a:off x="1348" y="2665"/>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保留</a:t>
                    </a:r>
                  </a:p>
                </p:txBody>
              </p:sp>
              <p:sp>
                <p:nvSpPr>
                  <p:cNvPr id="42" name="Rectangle 33">
                    <a:extLst>
                      <a:ext uri="{FF2B5EF4-FFF2-40B4-BE49-F238E27FC236}">
                        <a16:creationId xmlns:a16="http://schemas.microsoft.com/office/drawing/2014/main" id="{51BB3BF9-7694-479E-9992-EC8CE550DC89}"/>
                      </a:ext>
                    </a:extLst>
                  </p:cNvPr>
                  <p:cNvSpPr>
                    <a:spLocks noChangeArrowheads="1"/>
                  </p:cNvSpPr>
                  <p:nvPr/>
                </p:nvSpPr>
                <p:spPr bwMode="auto">
                  <a:xfrm>
                    <a:off x="2764" y="2624"/>
                    <a:ext cx="18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F</a:t>
                    </a:r>
                  </a:p>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I</a:t>
                    </a:r>
                  </a:p>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N</a:t>
                    </a:r>
                  </a:p>
                </p:txBody>
              </p:sp>
              <p:sp>
                <p:nvSpPr>
                  <p:cNvPr id="43" name="Line 34">
                    <a:extLst>
                      <a:ext uri="{FF2B5EF4-FFF2-40B4-BE49-F238E27FC236}">
                        <a16:creationId xmlns:a16="http://schemas.microsoft.com/office/drawing/2014/main" id="{F48BB8F4-AF9F-4EDD-ADE0-413D0242D92C}"/>
                      </a:ext>
                    </a:extLst>
                  </p:cNvPr>
                  <p:cNvSpPr>
                    <a:spLocks noChangeShapeType="1"/>
                  </p:cNvSpPr>
                  <p:nvPr/>
                </p:nvSpPr>
                <p:spPr bwMode="auto">
                  <a:xfrm>
                    <a:off x="774" y="1345"/>
                    <a:ext cx="4280" cy="0"/>
                  </a:xfrm>
                  <a:prstGeom prst="line">
                    <a:avLst/>
                  </a:prstGeom>
                  <a:noFill/>
                  <a:ln w="127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44" name="Rectangle 35">
                    <a:extLst>
                      <a:ext uri="{FF2B5EF4-FFF2-40B4-BE49-F238E27FC236}">
                        <a16:creationId xmlns:a16="http://schemas.microsoft.com/office/drawing/2014/main" id="{F200578C-270A-4D97-A3D7-CCCB51FA0D8D}"/>
                      </a:ext>
                    </a:extLst>
                  </p:cNvPr>
                  <p:cNvSpPr>
                    <a:spLocks noChangeArrowheads="1"/>
                  </p:cNvSpPr>
                  <p:nvPr/>
                </p:nvSpPr>
                <p:spPr bwMode="auto">
                  <a:xfrm>
                    <a:off x="2691" y="1097"/>
                    <a:ext cx="504" cy="231"/>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latin typeface="思源黑体 CN Medium" panose="020B0600000000000000" pitchFamily="34" charset="-122"/>
                        <a:ea typeface="思源黑体 CN Medium" panose="020B0600000000000000" pitchFamily="34" charset="-122"/>
                        <a:cs typeface="Arial" panose="020B0604020202020204" pitchFamily="34" charset="0"/>
                      </a:rPr>
                      <a:t>32 bit</a:t>
                    </a:r>
                  </a:p>
                </p:txBody>
              </p:sp>
              <p:sp>
                <p:nvSpPr>
                  <p:cNvPr id="45" name="Line 36">
                    <a:extLst>
                      <a:ext uri="{FF2B5EF4-FFF2-40B4-BE49-F238E27FC236}">
                        <a16:creationId xmlns:a16="http://schemas.microsoft.com/office/drawing/2014/main" id="{FCCECEE5-A298-40B0-86F4-9BA18B96C2D6}"/>
                      </a:ext>
                    </a:extLst>
                  </p:cNvPr>
                  <p:cNvSpPr>
                    <a:spLocks noChangeShapeType="1"/>
                  </p:cNvSpPr>
                  <p:nvPr/>
                </p:nvSpPr>
                <p:spPr bwMode="auto">
                  <a:xfrm>
                    <a:off x="765" y="1665"/>
                    <a:ext cx="428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46" name="Line 37">
                    <a:extLst>
                      <a:ext uri="{FF2B5EF4-FFF2-40B4-BE49-F238E27FC236}">
                        <a16:creationId xmlns:a16="http://schemas.microsoft.com/office/drawing/2014/main" id="{A482F6F5-DBE6-46A7-977F-E4EDF48BA43F}"/>
                      </a:ext>
                    </a:extLst>
                  </p:cNvPr>
                  <p:cNvSpPr>
                    <a:spLocks noChangeShapeType="1"/>
                  </p:cNvSpPr>
                  <p:nvPr/>
                </p:nvSpPr>
                <p:spPr bwMode="auto">
                  <a:xfrm>
                    <a:off x="765"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47" name="Line 38">
                    <a:extLst>
                      <a:ext uri="{FF2B5EF4-FFF2-40B4-BE49-F238E27FC236}">
                        <a16:creationId xmlns:a16="http://schemas.microsoft.com/office/drawing/2014/main" id="{FE4A982D-1D5E-4B6A-82FB-03911755293D}"/>
                      </a:ext>
                    </a:extLst>
                  </p:cNvPr>
                  <p:cNvSpPr>
                    <a:spLocks noChangeShapeType="1"/>
                  </p:cNvSpPr>
                  <p:nvPr/>
                </p:nvSpPr>
                <p:spPr bwMode="auto">
                  <a:xfrm>
                    <a:off x="89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48" name="Line 39">
                    <a:extLst>
                      <a:ext uri="{FF2B5EF4-FFF2-40B4-BE49-F238E27FC236}">
                        <a16:creationId xmlns:a16="http://schemas.microsoft.com/office/drawing/2014/main" id="{F8BBEF12-8745-416B-A6AA-136E4840B829}"/>
                      </a:ext>
                    </a:extLst>
                  </p:cNvPr>
                  <p:cNvSpPr>
                    <a:spLocks noChangeShapeType="1"/>
                  </p:cNvSpPr>
                  <p:nvPr/>
                </p:nvSpPr>
                <p:spPr bwMode="auto">
                  <a:xfrm>
                    <a:off x="103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49" name="Line 40">
                    <a:extLst>
                      <a:ext uri="{FF2B5EF4-FFF2-40B4-BE49-F238E27FC236}">
                        <a16:creationId xmlns:a16="http://schemas.microsoft.com/office/drawing/2014/main" id="{DD1CD9BA-BE9F-4906-9073-51D7641F14D0}"/>
                      </a:ext>
                    </a:extLst>
                  </p:cNvPr>
                  <p:cNvSpPr>
                    <a:spLocks noChangeShapeType="1"/>
                  </p:cNvSpPr>
                  <p:nvPr/>
                </p:nvSpPr>
                <p:spPr bwMode="auto">
                  <a:xfrm>
                    <a:off x="1167"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50" name="Line 41">
                    <a:extLst>
                      <a:ext uri="{FF2B5EF4-FFF2-40B4-BE49-F238E27FC236}">
                        <a16:creationId xmlns:a16="http://schemas.microsoft.com/office/drawing/2014/main" id="{60D8652F-FF2E-4A42-94F5-8D3E0E486C69}"/>
                      </a:ext>
                    </a:extLst>
                  </p:cNvPr>
                  <p:cNvSpPr>
                    <a:spLocks noChangeShapeType="1"/>
                  </p:cNvSpPr>
                  <p:nvPr/>
                </p:nvSpPr>
                <p:spPr bwMode="auto">
                  <a:xfrm>
                    <a:off x="130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51" name="Line 42">
                    <a:extLst>
                      <a:ext uri="{FF2B5EF4-FFF2-40B4-BE49-F238E27FC236}">
                        <a16:creationId xmlns:a16="http://schemas.microsoft.com/office/drawing/2014/main" id="{D419D49E-D59A-41B8-82DA-95B98034AABB}"/>
                      </a:ext>
                    </a:extLst>
                  </p:cNvPr>
                  <p:cNvSpPr>
                    <a:spLocks noChangeShapeType="1"/>
                  </p:cNvSpPr>
                  <p:nvPr/>
                </p:nvSpPr>
                <p:spPr bwMode="auto">
                  <a:xfrm>
                    <a:off x="143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52" name="Line 43">
                    <a:extLst>
                      <a:ext uri="{FF2B5EF4-FFF2-40B4-BE49-F238E27FC236}">
                        <a16:creationId xmlns:a16="http://schemas.microsoft.com/office/drawing/2014/main" id="{8328EED1-315D-462C-BB88-A68FA9665EF4}"/>
                      </a:ext>
                    </a:extLst>
                  </p:cNvPr>
                  <p:cNvSpPr>
                    <a:spLocks noChangeShapeType="1"/>
                  </p:cNvSpPr>
                  <p:nvPr/>
                </p:nvSpPr>
                <p:spPr bwMode="auto">
                  <a:xfrm>
                    <a:off x="156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53" name="Line 44">
                    <a:extLst>
                      <a:ext uri="{FF2B5EF4-FFF2-40B4-BE49-F238E27FC236}">
                        <a16:creationId xmlns:a16="http://schemas.microsoft.com/office/drawing/2014/main" id="{30182B4B-7191-4BE5-9FE5-6EBD202DE8EF}"/>
                      </a:ext>
                    </a:extLst>
                  </p:cNvPr>
                  <p:cNvSpPr>
                    <a:spLocks noChangeShapeType="1"/>
                  </p:cNvSpPr>
                  <p:nvPr/>
                </p:nvSpPr>
                <p:spPr bwMode="auto">
                  <a:xfrm>
                    <a:off x="170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54" name="Line 45">
                    <a:extLst>
                      <a:ext uri="{FF2B5EF4-FFF2-40B4-BE49-F238E27FC236}">
                        <a16:creationId xmlns:a16="http://schemas.microsoft.com/office/drawing/2014/main" id="{E17B3C7A-B9F4-443C-B138-4737ECA080FE}"/>
                      </a:ext>
                    </a:extLst>
                  </p:cNvPr>
                  <p:cNvSpPr>
                    <a:spLocks noChangeShapeType="1"/>
                  </p:cNvSpPr>
                  <p:nvPr/>
                </p:nvSpPr>
                <p:spPr bwMode="auto">
                  <a:xfrm>
                    <a:off x="1836"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55" name="Line 46">
                    <a:extLst>
                      <a:ext uri="{FF2B5EF4-FFF2-40B4-BE49-F238E27FC236}">
                        <a16:creationId xmlns:a16="http://schemas.microsoft.com/office/drawing/2014/main" id="{F491D609-D3E7-48A7-A28A-E7D762DCEF58}"/>
                      </a:ext>
                    </a:extLst>
                  </p:cNvPr>
                  <p:cNvSpPr>
                    <a:spLocks noChangeShapeType="1"/>
                  </p:cNvSpPr>
                  <p:nvPr/>
                </p:nvSpPr>
                <p:spPr bwMode="auto">
                  <a:xfrm>
                    <a:off x="197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56" name="Line 47">
                    <a:extLst>
                      <a:ext uri="{FF2B5EF4-FFF2-40B4-BE49-F238E27FC236}">
                        <a16:creationId xmlns:a16="http://schemas.microsoft.com/office/drawing/2014/main" id="{8B08553A-0AB0-462E-870F-8A9180FADC8B}"/>
                      </a:ext>
                    </a:extLst>
                  </p:cNvPr>
                  <p:cNvSpPr>
                    <a:spLocks noChangeShapeType="1"/>
                  </p:cNvSpPr>
                  <p:nvPr/>
                </p:nvSpPr>
                <p:spPr bwMode="auto">
                  <a:xfrm>
                    <a:off x="210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57" name="Line 48">
                    <a:extLst>
                      <a:ext uri="{FF2B5EF4-FFF2-40B4-BE49-F238E27FC236}">
                        <a16:creationId xmlns:a16="http://schemas.microsoft.com/office/drawing/2014/main" id="{148E936E-9B64-4149-85B7-3B6CCFC4ABE3}"/>
                      </a:ext>
                    </a:extLst>
                  </p:cNvPr>
                  <p:cNvSpPr>
                    <a:spLocks noChangeShapeType="1"/>
                  </p:cNvSpPr>
                  <p:nvPr/>
                </p:nvSpPr>
                <p:spPr bwMode="auto">
                  <a:xfrm>
                    <a:off x="223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58" name="Line 49">
                    <a:extLst>
                      <a:ext uri="{FF2B5EF4-FFF2-40B4-BE49-F238E27FC236}">
                        <a16:creationId xmlns:a16="http://schemas.microsoft.com/office/drawing/2014/main" id="{CDA6079F-87A7-4B50-BEDF-69B8A57FCC37}"/>
                      </a:ext>
                    </a:extLst>
                  </p:cNvPr>
                  <p:cNvSpPr>
                    <a:spLocks noChangeShapeType="1"/>
                  </p:cNvSpPr>
                  <p:nvPr/>
                </p:nvSpPr>
                <p:spPr bwMode="auto">
                  <a:xfrm>
                    <a:off x="237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59" name="Line 50">
                    <a:extLst>
                      <a:ext uri="{FF2B5EF4-FFF2-40B4-BE49-F238E27FC236}">
                        <a16:creationId xmlns:a16="http://schemas.microsoft.com/office/drawing/2014/main" id="{B2C36039-2E3D-4340-A7BA-F6C8F33BD5E5}"/>
                      </a:ext>
                    </a:extLst>
                  </p:cNvPr>
                  <p:cNvSpPr>
                    <a:spLocks noChangeShapeType="1"/>
                  </p:cNvSpPr>
                  <p:nvPr/>
                </p:nvSpPr>
                <p:spPr bwMode="auto">
                  <a:xfrm>
                    <a:off x="2506"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0" name="Line 51">
                    <a:extLst>
                      <a:ext uri="{FF2B5EF4-FFF2-40B4-BE49-F238E27FC236}">
                        <a16:creationId xmlns:a16="http://schemas.microsoft.com/office/drawing/2014/main" id="{218C0194-BD5E-48FF-9CA7-DCCA21A5732E}"/>
                      </a:ext>
                    </a:extLst>
                  </p:cNvPr>
                  <p:cNvSpPr>
                    <a:spLocks noChangeShapeType="1"/>
                  </p:cNvSpPr>
                  <p:nvPr/>
                </p:nvSpPr>
                <p:spPr bwMode="auto">
                  <a:xfrm>
                    <a:off x="263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1" name="Line 52">
                    <a:extLst>
                      <a:ext uri="{FF2B5EF4-FFF2-40B4-BE49-F238E27FC236}">
                        <a16:creationId xmlns:a16="http://schemas.microsoft.com/office/drawing/2014/main" id="{E8544BED-751A-4E1E-AF6E-6CFDE2D8A68E}"/>
                      </a:ext>
                    </a:extLst>
                  </p:cNvPr>
                  <p:cNvSpPr>
                    <a:spLocks noChangeShapeType="1"/>
                  </p:cNvSpPr>
                  <p:nvPr/>
                </p:nvSpPr>
                <p:spPr bwMode="auto">
                  <a:xfrm>
                    <a:off x="277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2" name="Line 53">
                    <a:extLst>
                      <a:ext uri="{FF2B5EF4-FFF2-40B4-BE49-F238E27FC236}">
                        <a16:creationId xmlns:a16="http://schemas.microsoft.com/office/drawing/2014/main" id="{0FA8AE65-87B3-4DB8-B87B-92C1573E5B36}"/>
                      </a:ext>
                    </a:extLst>
                  </p:cNvPr>
                  <p:cNvSpPr>
                    <a:spLocks noChangeShapeType="1"/>
                  </p:cNvSpPr>
                  <p:nvPr/>
                </p:nvSpPr>
                <p:spPr bwMode="auto">
                  <a:xfrm>
                    <a:off x="2907"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3" name="Line 54">
                    <a:extLst>
                      <a:ext uri="{FF2B5EF4-FFF2-40B4-BE49-F238E27FC236}">
                        <a16:creationId xmlns:a16="http://schemas.microsoft.com/office/drawing/2014/main" id="{C091A645-7BF1-4B0D-B557-715D09167150}"/>
                      </a:ext>
                    </a:extLst>
                  </p:cNvPr>
                  <p:cNvSpPr>
                    <a:spLocks noChangeShapeType="1"/>
                  </p:cNvSpPr>
                  <p:nvPr/>
                </p:nvSpPr>
                <p:spPr bwMode="auto">
                  <a:xfrm>
                    <a:off x="304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4" name="Line 55">
                    <a:extLst>
                      <a:ext uri="{FF2B5EF4-FFF2-40B4-BE49-F238E27FC236}">
                        <a16:creationId xmlns:a16="http://schemas.microsoft.com/office/drawing/2014/main" id="{2A8C05FF-04A9-4109-929C-78A21F0367AC}"/>
                      </a:ext>
                    </a:extLst>
                  </p:cNvPr>
                  <p:cNvSpPr>
                    <a:spLocks noChangeShapeType="1"/>
                  </p:cNvSpPr>
                  <p:nvPr/>
                </p:nvSpPr>
                <p:spPr bwMode="auto">
                  <a:xfrm>
                    <a:off x="317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5" name="Line 56">
                    <a:extLst>
                      <a:ext uri="{FF2B5EF4-FFF2-40B4-BE49-F238E27FC236}">
                        <a16:creationId xmlns:a16="http://schemas.microsoft.com/office/drawing/2014/main" id="{01A981B9-A77E-4550-B31F-788F0B720D70}"/>
                      </a:ext>
                    </a:extLst>
                  </p:cNvPr>
                  <p:cNvSpPr>
                    <a:spLocks noChangeShapeType="1"/>
                  </p:cNvSpPr>
                  <p:nvPr/>
                </p:nvSpPr>
                <p:spPr bwMode="auto">
                  <a:xfrm>
                    <a:off x="330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6" name="Line 57">
                    <a:extLst>
                      <a:ext uri="{FF2B5EF4-FFF2-40B4-BE49-F238E27FC236}">
                        <a16:creationId xmlns:a16="http://schemas.microsoft.com/office/drawing/2014/main" id="{1AC4A677-005C-47F0-BDD7-4615AC6EC4DB}"/>
                      </a:ext>
                    </a:extLst>
                  </p:cNvPr>
                  <p:cNvSpPr>
                    <a:spLocks noChangeShapeType="1"/>
                  </p:cNvSpPr>
                  <p:nvPr/>
                </p:nvSpPr>
                <p:spPr bwMode="auto">
                  <a:xfrm>
                    <a:off x="344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7" name="Line 58">
                    <a:extLst>
                      <a:ext uri="{FF2B5EF4-FFF2-40B4-BE49-F238E27FC236}">
                        <a16:creationId xmlns:a16="http://schemas.microsoft.com/office/drawing/2014/main" id="{DB238F5E-1D7C-472E-8073-09E84454332C}"/>
                      </a:ext>
                    </a:extLst>
                  </p:cNvPr>
                  <p:cNvSpPr>
                    <a:spLocks noChangeShapeType="1"/>
                  </p:cNvSpPr>
                  <p:nvPr/>
                </p:nvSpPr>
                <p:spPr bwMode="auto">
                  <a:xfrm>
                    <a:off x="3577"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8" name="Line 59">
                    <a:extLst>
                      <a:ext uri="{FF2B5EF4-FFF2-40B4-BE49-F238E27FC236}">
                        <a16:creationId xmlns:a16="http://schemas.microsoft.com/office/drawing/2014/main" id="{83710324-DC99-4246-8A65-8C3DC305242A}"/>
                      </a:ext>
                    </a:extLst>
                  </p:cNvPr>
                  <p:cNvSpPr>
                    <a:spLocks noChangeShapeType="1"/>
                  </p:cNvSpPr>
                  <p:nvPr/>
                </p:nvSpPr>
                <p:spPr bwMode="auto">
                  <a:xfrm>
                    <a:off x="371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9" name="Line 60">
                    <a:extLst>
                      <a:ext uri="{FF2B5EF4-FFF2-40B4-BE49-F238E27FC236}">
                        <a16:creationId xmlns:a16="http://schemas.microsoft.com/office/drawing/2014/main" id="{B6B3EA18-76A5-4005-890A-D80E4DF70A83}"/>
                      </a:ext>
                    </a:extLst>
                  </p:cNvPr>
                  <p:cNvSpPr>
                    <a:spLocks noChangeShapeType="1"/>
                  </p:cNvSpPr>
                  <p:nvPr/>
                </p:nvSpPr>
                <p:spPr bwMode="auto">
                  <a:xfrm>
                    <a:off x="384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0" name="Line 61">
                    <a:extLst>
                      <a:ext uri="{FF2B5EF4-FFF2-40B4-BE49-F238E27FC236}">
                        <a16:creationId xmlns:a16="http://schemas.microsoft.com/office/drawing/2014/main" id="{90274BDB-6A93-40FD-8981-699439D4974C}"/>
                      </a:ext>
                    </a:extLst>
                  </p:cNvPr>
                  <p:cNvSpPr>
                    <a:spLocks noChangeShapeType="1"/>
                  </p:cNvSpPr>
                  <p:nvPr/>
                </p:nvSpPr>
                <p:spPr bwMode="auto">
                  <a:xfrm>
                    <a:off x="3978"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1" name="Line 62">
                    <a:extLst>
                      <a:ext uri="{FF2B5EF4-FFF2-40B4-BE49-F238E27FC236}">
                        <a16:creationId xmlns:a16="http://schemas.microsoft.com/office/drawing/2014/main" id="{C7E5EBBA-E508-4807-B040-5ABC0C62044D}"/>
                      </a:ext>
                    </a:extLst>
                  </p:cNvPr>
                  <p:cNvSpPr>
                    <a:spLocks noChangeShapeType="1"/>
                  </p:cNvSpPr>
                  <p:nvPr/>
                </p:nvSpPr>
                <p:spPr bwMode="auto">
                  <a:xfrm>
                    <a:off x="411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2" name="Line 63">
                    <a:extLst>
                      <a:ext uri="{FF2B5EF4-FFF2-40B4-BE49-F238E27FC236}">
                        <a16:creationId xmlns:a16="http://schemas.microsoft.com/office/drawing/2014/main" id="{C39578FD-0DDA-48C0-9F17-028F0D8B7242}"/>
                      </a:ext>
                    </a:extLst>
                  </p:cNvPr>
                  <p:cNvSpPr>
                    <a:spLocks noChangeShapeType="1"/>
                  </p:cNvSpPr>
                  <p:nvPr/>
                </p:nvSpPr>
                <p:spPr bwMode="auto">
                  <a:xfrm>
                    <a:off x="4246"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3" name="Line 64">
                    <a:extLst>
                      <a:ext uri="{FF2B5EF4-FFF2-40B4-BE49-F238E27FC236}">
                        <a16:creationId xmlns:a16="http://schemas.microsoft.com/office/drawing/2014/main" id="{15DE71C6-1F37-495C-A7A8-C471BD85C01A}"/>
                      </a:ext>
                    </a:extLst>
                  </p:cNvPr>
                  <p:cNvSpPr>
                    <a:spLocks noChangeShapeType="1"/>
                  </p:cNvSpPr>
                  <p:nvPr/>
                </p:nvSpPr>
                <p:spPr bwMode="auto">
                  <a:xfrm>
                    <a:off x="438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4" name="Line 65">
                    <a:extLst>
                      <a:ext uri="{FF2B5EF4-FFF2-40B4-BE49-F238E27FC236}">
                        <a16:creationId xmlns:a16="http://schemas.microsoft.com/office/drawing/2014/main" id="{789B1FA0-E77A-43C9-AFEA-FA5F2D82AA19}"/>
                      </a:ext>
                    </a:extLst>
                  </p:cNvPr>
                  <p:cNvSpPr>
                    <a:spLocks noChangeShapeType="1"/>
                  </p:cNvSpPr>
                  <p:nvPr/>
                </p:nvSpPr>
                <p:spPr bwMode="auto">
                  <a:xfrm>
                    <a:off x="451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5" name="Line 66">
                    <a:extLst>
                      <a:ext uri="{FF2B5EF4-FFF2-40B4-BE49-F238E27FC236}">
                        <a16:creationId xmlns:a16="http://schemas.microsoft.com/office/drawing/2014/main" id="{451B61F2-312B-40C6-81E4-2941ACC2DA3A}"/>
                      </a:ext>
                    </a:extLst>
                  </p:cNvPr>
                  <p:cNvSpPr>
                    <a:spLocks noChangeShapeType="1"/>
                  </p:cNvSpPr>
                  <p:nvPr/>
                </p:nvSpPr>
                <p:spPr bwMode="auto">
                  <a:xfrm>
                    <a:off x="464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6" name="Line 67">
                    <a:extLst>
                      <a:ext uri="{FF2B5EF4-FFF2-40B4-BE49-F238E27FC236}">
                        <a16:creationId xmlns:a16="http://schemas.microsoft.com/office/drawing/2014/main" id="{A532692E-4430-4ECD-88CE-A631F7012C26}"/>
                      </a:ext>
                    </a:extLst>
                  </p:cNvPr>
                  <p:cNvSpPr>
                    <a:spLocks noChangeShapeType="1"/>
                  </p:cNvSpPr>
                  <p:nvPr/>
                </p:nvSpPr>
                <p:spPr bwMode="auto">
                  <a:xfrm>
                    <a:off x="478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7" name="Line 68">
                    <a:extLst>
                      <a:ext uri="{FF2B5EF4-FFF2-40B4-BE49-F238E27FC236}">
                        <a16:creationId xmlns:a16="http://schemas.microsoft.com/office/drawing/2014/main" id="{34F1AA11-2FC8-4D8A-93F5-CF43E7417560}"/>
                      </a:ext>
                    </a:extLst>
                  </p:cNvPr>
                  <p:cNvSpPr>
                    <a:spLocks noChangeShapeType="1"/>
                  </p:cNvSpPr>
                  <p:nvPr/>
                </p:nvSpPr>
                <p:spPr bwMode="auto">
                  <a:xfrm>
                    <a:off x="491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8" name="Line 69">
                    <a:extLst>
                      <a:ext uri="{FF2B5EF4-FFF2-40B4-BE49-F238E27FC236}">
                        <a16:creationId xmlns:a16="http://schemas.microsoft.com/office/drawing/2014/main" id="{0375512B-6BBE-4922-A955-B03B60DD34CB}"/>
                      </a:ext>
                    </a:extLst>
                  </p:cNvPr>
                  <p:cNvSpPr>
                    <a:spLocks noChangeShapeType="1"/>
                  </p:cNvSpPr>
                  <p:nvPr/>
                </p:nvSpPr>
                <p:spPr bwMode="auto">
                  <a:xfrm>
                    <a:off x="5049"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9" name="Rectangle 74">
                    <a:extLst>
                      <a:ext uri="{FF2B5EF4-FFF2-40B4-BE49-F238E27FC236}">
                        <a16:creationId xmlns:a16="http://schemas.microsoft.com/office/drawing/2014/main" id="{A2E5F3B4-4C7B-4E99-8E68-228D9BC2B40A}"/>
                      </a:ext>
                    </a:extLst>
                  </p:cNvPr>
                  <p:cNvSpPr>
                    <a:spLocks noChangeArrowheads="1"/>
                  </p:cNvSpPr>
                  <p:nvPr/>
                </p:nvSpPr>
                <p:spPr bwMode="auto">
                  <a:xfrm>
                    <a:off x="2639" y="2624"/>
                    <a:ext cx="18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Y</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N</a:t>
                    </a:r>
                  </a:p>
                </p:txBody>
              </p:sp>
              <p:sp>
                <p:nvSpPr>
                  <p:cNvPr id="80" name="Rectangle 75">
                    <a:extLst>
                      <a:ext uri="{FF2B5EF4-FFF2-40B4-BE49-F238E27FC236}">
                        <a16:creationId xmlns:a16="http://schemas.microsoft.com/office/drawing/2014/main" id="{129614A4-69C8-44D3-9EFC-DDA12A868EE5}"/>
                      </a:ext>
                    </a:extLst>
                  </p:cNvPr>
                  <p:cNvSpPr>
                    <a:spLocks noChangeArrowheads="1"/>
                  </p:cNvSpPr>
                  <p:nvPr/>
                </p:nvSpPr>
                <p:spPr bwMode="auto">
                  <a:xfrm>
                    <a:off x="2506" y="2624"/>
                    <a:ext cx="18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R</a:t>
                    </a: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T</a:t>
                    </a:r>
                  </a:p>
                </p:txBody>
              </p:sp>
              <p:sp>
                <p:nvSpPr>
                  <p:cNvPr id="81" name="Rectangle 76">
                    <a:extLst>
                      <a:ext uri="{FF2B5EF4-FFF2-40B4-BE49-F238E27FC236}">
                        <a16:creationId xmlns:a16="http://schemas.microsoft.com/office/drawing/2014/main" id="{F1AA904C-DF4D-455F-94E4-083CB610DD8A}"/>
                      </a:ext>
                    </a:extLst>
                  </p:cNvPr>
                  <p:cNvSpPr>
                    <a:spLocks noChangeArrowheads="1"/>
                  </p:cNvSpPr>
                  <p:nvPr/>
                </p:nvSpPr>
                <p:spPr bwMode="auto">
                  <a:xfrm>
                    <a:off x="2363" y="2624"/>
                    <a:ext cx="19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P</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H</a:t>
                    </a:r>
                  </a:p>
                </p:txBody>
              </p:sp>
              <p:sp>
                <p:nvSpPr>
                  <p:cNvPr id="82" name="Rectangle 77">
                    <a:extLst>
                      <a:ext uri="{FF2B5EF4-FFF2-40B4-BE49-F238E27FC236}">
                        <a16:creationId xmlns:a16="http://schemas.microsoft.com/office/drawing/2014/main" id="{67D214B3-9CEC-4343-B5D5-FAB045D1D12A}"/>
                      </a:ext>
                    </a:extLst>
                  </p:cNvPr>
                  <p:cNvSpPr>
                    <a:spLocks noChangeArrowheads="1"/>
                  </p:cNvSpPr>
                  <p:nvPr/>
                </p:nvSpPr>
                <p:spPr bwMode="auto">
                  <a:xfrm>
                    <a:off x="2229" y="2624"/>
                    <a:ext cx="18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A</a:t>
                    </a: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C</a:t>
                    </a: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K</a:t>
                    </a:r>
                  </a:p>
                </p:txBody>
              </p:sp>
              <p:sp>
                <p:nvSpPr>
                  <p:cNvPr id="83" name="Rectangle 78">
                    <a:extLst>
                      <a:ext uri="{FF2B5EF4-FFF2-40B4-BE49-F238E27FC236}">
                        <a16:creationId xmlns:a16="http://schemas.microsoft.com/office/drawing/2014/main" id="{C16CD399-B4E3-408D-BC01-1A9E5FAEC94C}"/>
                      </a:ext>
                    </a:extLst>
                  </p:cNvPr>
                  <p:cNvSpPr>
                    <a:spLocks noChangeArrowheads="1"/>
                  </p:cNvSpPr>
                  <p:nvPr/>
                </p:nvSpPr>
                <p:spPr bwMode="auto">
                  <a:xfrm>
                    <a:off x="2083" y="2624"/>
                    <a:ext cx="19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U</a:t>
                    </a: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R</a:t>
                    </a:r>
                  </a:p>
                  <a:p>
                    <a:pP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G</a:t>
                    </a:r>
                  </a:p>
                </p:txBody>
              </p:sp>
              <p:sp>
                <p:nvSpPr>
                  <p:cNvPr id="84" name="Line 80">
                    <a:extLst>
                      <a:ext uri="{FF2B5EF4-FFF2-40B4-BE49-F238E27FC236}">
                        <a16:creationId xmlns:a16="http://schemas.microsoft.com/office/drawing/2014/main" id="{7CCDF27A-D78E-4CFE-9F99-216642ED2762}"/>
                      </a:ext>
                    </a:extLst>
                  </p:cNvPr>
                  <p:cNvSpPr>
                    <a:spLocks noChangeShapeType="1"/>
                  </p:cNvSpPr>
                  <p:nvPr/>
                </p:nvSpPr>
                <p:spPr bwMode="auto">
                  <a:xfrm flipH="1">
                    <a:off x="3977" y="3204"/>
                    <a:ext cx="2" cy="2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85" name="Rectangle 81">
                    <a:extLst>
                      <a:ext uri="{FF2B5EF4-FFF2-40B4-BE49-F238E27FC236}">
                        <a16:creationId xmlns:a16="http://schemas.microsoft.com/office/drawing/2014/main" id="{BC7C560D-AD42-465C-BC17-9EA8EEDFFCEF}"/>
                      </a:ext>
                    </a:extLst>
                  </p:cNvPr>
                  <p:cNvSpPr>
                    <a:spLocks noChangeArrowheads="1"/>
                  </p:cNvSpPr>
                  <p:nvPr/>
                </p:nvSpPr>
                <p:spPr bwMode="auto">
                  <a:xfrm>
                    <a:off x="4263" y="3232"/>
                    <a:ext cx="5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填    充</a:t>
                    </a:r>
                  </a:p>
                </p:txBody>
              </p:sp>
              <p:sp>
                <p:nvSpPr>
                  <p:cNvPr id="86" name="Line 82">
                    <a:extLst>
                      <a:ext uri="{FF2B5EF4-FFF2-40B4-BE49-F238E27FC236}">
                        <a16:creationId xmlns:a16="http://schemas.microsoft.com/office/drawing/2014/main" id="{F94DD624-9FC6-4E98-9BA3-13743CB481D8}"/>
                      </a:ext>
                    </a:extLst>
                  </p:cNvPr>
                  <p:cNvSpPr>
                    <a:spLocks noChangeShapeType="1"/>
                  </p:cNvSpPr>
                  <p:nvPr/>
                </p:nvSpPr>
                <p:spPr bwMode="auto">
                  <a:xfrm>
                    <a:off x="5116" y="1721"/>
                    <a:ext cx="46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87" name="Line 83">
                    <a:extLst>
                      <a:ext uri="{FF2B5EF4-FFF2-40B4-BE49-F238E27FC236}">
                        <a16:creationId xmlns:a16="http://schemas.microsoft.com/office/drawing/2014/main" id="{FE66CF12-2666-4C40-8403-5FAD27348446}"/>
                      </a:ext>
                    </a:extLst>
                  </p:cNvPr>
                  <p:cNvSpPr>
                    <a:spLocks noChangeShapeType="1"/>
                  </p:cNvSpPr>
                  <p:nvPr/>
                </p:nvSpPr>
                <p:spPr bwMode="auto">
                  <a:xfrm>
                    <a:off x="5116" y="3193"/>
                    <a:ext cx="46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88" name="Line 84">
                    <a:extLst>
                      <a:ext uri="{FF2B5EF4-FFF2-40B4-BE49-F238E27FC236}">
                        <a16:creationId xmlns:a16="http://schemas.microsoft.com/office/drawing/2014/main" id="{64D07952-1C0B-47A5-8410-5353D9BD2D76}"/>
                      </a:ext>
                    </a:extLst>
                  </p:cNvPr>
                  <p:cNvSpPr>
                    <a:spLocks noChangeShapeType="1"/>
                  </p:cNvSpPr>
                  <p:nvPr/>
                </p:nvSpPr>
                <p:spPr bwMode="auto">
                  <a:xfrm>
                    <a:off x="435" y="1737"/>
                    <a:ext cx="2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89" name="Line 85">
                    <a:extLst>
                      <a:ext uri="{FF2B5EF4-FFF2-40B4-BE49-F238E27FC236}">
                        <a16:creationId xmlns:a16="http://schemas.microsoft.com/office/drawing/2014/main" id="{D98B70C3-A148-454F-B4A6-2A7B9934E2FC}"/>
                      </a:ext>
                    </a:extLst>
                  </p:cNvPr>
                  <p:cNvSpPr>
                    <a:spLocks noChangeShapeType="1"/>
                  </p:cNvSpPr>
                  <p:nvPr/>
                </p:nvSpPr>
                <p:spPr bwMode="auto">
                  <a:xfrm>
                    <a:off x="443" y="3464"/>
                    <a:ext cx="2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grpSp>
          <p:sp>
            <p:nvSpPr>
              <p:cNvPr id="9" name="Rectangle 78">
                <a:extLst>
                  <a:ext uri="{FF2B5EF4-FFF2-40B4-BE49-F238E27FC236}">
                    <a16:creationId xmlns:a16="http://schemas.microsoft.com/office/drawing/2014/main" id="{9AA63C5E-F73A-4178-941B-7E49CF1DEB97}"/>
                  </a:ext>
                </a:extLst>
              </p:cNvPr>
              <p:cNvSpPr>
                <a:spLocks noChangeArrowheads="1"/>
              </p:cNvSpPr>
              <p:nvPr/>
            </p:nvSpPr>
            <p:spPr bwMode="auto">
              <a:xfrm>
                <a:off x="2977231" y="3983366"/>
                <a:ext cx="228448" cy="50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ECE</a:t>
                </a:r>
              </a:p>
            </p:txBody>
          </p:sp>
          <p:sp>
            <p:nvSpPr>
              <p:cNvPr id="10" name="Rectangle 78">
                <a:extLst>
                  <a:ext uri="{FF2B5EF4-FFF2-40B4-BE49-F238E27FC236}">
                    <a16:creationId xmlns:a16="http://schemas.microsoft.com/office/drawing/2014/main" id="{605BBE05-41DA-46CA-B7D5-DE29DAF6E0F5}"/>
                  </a:ext>
                </a:extLst>
              </p:cNvPr>
              <p:cNvSpPr>
                <a:spLocks noChangeArrowheads="1"/>
              </p:cNvSpPr>
              <p:nvPr/>
            </p:nvSpPr>
            <p:spPr bwMode="auto">
              <a:xfrm>
                <a:off x="2740928" y="3984427"/>
                <a:ext cx="326225" cy="50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C</a:t>
                </a:r>
              </a:p>
              <a:p>
                <a:pPr algn="ct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W</a:t>
                </a:r>
              </a:p>
              <a:p>
                <a:pPr algn="ctr">
                  <a:lnSpc>
                    <a:spcPct val="75000"/>
                  </a:lnSpc>
                </a:pPr>
                <a:r>
                  <a:rPr kumimoji="1" lang="en-US" altLang="zh-CN" sz="1200" b="1" dirty="0">
                    <a:latin typeface="思源黑体 CN Medium" panose="020B0600000000000000" pitchFamily="34" charset="-122"/>
                    <a:ea typeface="思源黑体 CN Medium" panose="020B0600000000000000" pitchFamily="34" charset="-122"/>
                    <a:cs typeface="Arial" panose="020B0604020202020204" pitchFamily="34" charset="0"/>
                  </a:rPr>
                  <a:t>R</a:t>
                </a:r>
              </a:p>
            </p:txBody>
          </p:sp>
        </p:grpSp>
        <p:sp>
          <p:nvSpPr>
            <p:cNvPr id="6" name="Line 28">
              <a:extLst>
                <a:ext uri="{FF2B5EF4-FFF2-40B4-BE49-F238E27FC236}">
                  <a16:creationId xmlns:a16="http://schemas.microsoft.com/office/drawing/2014/main" id="{1A97A9A5-29B6-4966-ACA0-CDEDA9EBBA31}"/>
                </a:ext>
              </a:extLst>
            </p:cNvPr>
            <p:cNvSpPr>
              <a:spLocks noChangeShapeType="1"/>
            </p:cNvSpPr>
            <p:nvPr/>
          </p:nvSpPr>
          <p:spPr bwMode="auto">
            <a:xfrm>
              <a:off x="3599021" y="6352717"/>
              <a:ext cx="0" cy="4556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 name="Line 28">
              <a:extLst>
                <a:ext uri="{FF2B5EF4-FFF2-40B4-BE49-F238E27FC236}">
                  <a16:creationId xmlns:a16="http://schemas.microsoft.com/office/drawing/2014/main" id="{AD7F41E8-E44A-4D79-90EB-70F74C4F3F03}"/>
                </a:ext>
              </a:extLst>
            </p:cNvPr>
            <p:cNvSpPr>
              <a:spLocks noChangeShapeType="1"/>
            </p:cNvSpPr>
            <p:nvPr/>
          </p:nvSpPr>
          <p:spPr bwMode="auto">
            <a:xfrm>
              <a:off x="3415296" y="6351225"/>
              <a:ext cx="0" cy="4556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90" name="矩形 89">
            <a:extLst>
              <a:ext uri="{FF2B5EF4-FFF2-40B4-BE49-F238E27FC236}">
                <a16:creationId xmlns:a16="http://schemas.microsoft.com/office/drawing/2014/main" id="{F41F39D5-4363-41F4-A5BA-1F5B52B5B5B2}"/>
              </a:ext>
            </a:extLst>
          </p:cNvPr>
          <p:cNvSpPr/>
          <p:nvPr/>
        </p:nvSpPr>
        <p:spPr>
          <a:xfrm>
            <a:off x="2490761" y="2998948"/>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4C2D1701-1D5C-4B48-A773-91E1B648A422}"/>
              </a:ext>
            </a:extLst>
          </p:cNvPr>
          <p:cNvSpPr/>
          <p:nvPr/>
        </p:nvSpPr>
        <p:spPr>
          <a:xfrm>
            <a:off x="2490761" y="3472024"/>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1DADD89C-8173-4625-BF9C-ECBD2F600F47}"/>
              </a:ext>
            </a:extLst>
          </p:cNvPr>
          <p:cNvGrpSpPr/>
          <p:nvPr/>
        </p:nvGrpSpPr>
        <p:grpSpPr>
          <a:xfrm>
            <a:off x="2490761" y="3945099"/>
            <a:ext cx="6817756" cy="958311"/>
            <a:chOff x="1055944" y="3485734"/>
            <a:chExt cx="6817756" cy="958311"/>
          </a:xfrm>
        </p:grpSpPr>
        <p:sp>
          <p:nvSpPr>
            <p:cNvPr id="93" name="矩形 92">
              <a:extLst>
                <a:ext uri="{FF2B5EF4-FFF2-40B4-BE49-F238E27FC236}">
                  <a16:creationId xmlns:a16="http://schemas.microsoft.com/office/drawing/2014/main" id="{71A1EF3A-F432-4669-BCB7-DA467B31793D}"/>
                </a:ext>
              </a:extLst>
            </p:cNvPr>
            <p:cNvSpPr/>
            <p:nvPr/>
          </p:nvSpPr>
          <p:spPr>
            <a:xfrm>
              <a:off x="1055944" y="3485734"/>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AED5F803-22BF-4C23-8647-B194412B8E44}"/>
                </a:ext>
              </a:extLst>
            </p:cNvPr>
            <p:cNvSpPr/>
            <p:nvPr/>
          </p:nvSpPr>
          <p:spPr>
            <a:xfrm>
              <a:off x="3405274" y="3958270"/>
              <a:ext cx="22066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矩形 94">
            <a:extLst>
              <a:ext uri="{FF2B5EF4-FFF2-40B4-BE49-F238E27FC236}">
                <a16:creationId xmlns:a16="http://schemas.microsoft.com/office/drawing/2014/main" id="{5EE2F102-99ED-40B1-AC00-C129ECB2A7B4}"/>
              </a:ext>
            </a:extLst>
          </p:cNvPr>
          <p:cNvSpPr/>
          <p:nvPr/>
        </p:nvSpPr>
        <p:spPr>
          <a:xfrm>
            <a:off x="2490761" y="4384836"/>
            <a:ext cx="838029" cy="506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86EDA82E-9739-4154-947D-42BCCC73E639}"/>
              </a:ext>
            </a:extLst>
          </p:cNvPr>
          <p:cNvSpPr/>
          <p:nvPr/>
        </p:nvSpPr>
        <p:spPr>
          <a:xfrm>
            <a:off x="5909001" y="4407048"/>
            <a:ext cx="3395833" cy="506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15BF7257-12E5-469D-BDA3-C689EDDEA745}"/>
              </a:ext>
            </a:extLst>
          </p:cNvPr>
          <p:cNvSpPr/>
          <p:nvPr/>
        </p:nvSpPr>
        <p:spPr>
          <a:xfrm>
            <a:off x="2494867" y="4891249"/>
            <a:ext cx="3395833" cy="4603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a:extLst>
              <a:ext uri="{FF2B5EF4-FFF2-40B4-BE49-F238E27FC236}">
                <a16:creationId xmlns:a16="http://schemas.microsoft.com/office/drawing/2014/main" id="{D98375E2-02F7-4461-AD82-D066D3EB9849}"/>
              </a:ext>
            </a:extLst>
          </p:cNvPr>
          <p:cNvGrpSpPr/>
          <p:nvPr/>
        </p:nvGrpSpPr>
        <p:grpSpPr>
          <a:xfrm>
            <a:off x="4604346" y="4413937"/>
            <a:ext cx="4688996" cy="940862"/>
            <a:chOff x="1315107" y="1949560"/>
            <a:chExt cx="4688996" cy="940862"/>
          </a:xfrm>
        </p:grpSpPr>
        <p:sp>
          <p:nvSpPr>
            <p:cNvPr id="99" name="矩形 98">
              <a:extLst>
                <a:ext uri="{FF2B5EF4-FFF2-40B4-BE49-F238E27FC236}">
                  <a16:creationId xmlns:a16="http://schemas.microsoft.com/office/drawing/2014/main" id="{FCB12B5C-B609-4164-9E9A-18073C5AEAB5}"/>
                </a:ext>
              </a:extLst>
            </p:cNvPr>
            <p:cNvSpPr/>
            <p:nvPr/>
          </p:nvSpPr>
          <p:spPr>
            <a:xfrm>
              <a:off x="2611091" y="2404647"/>
              <a:ext cx="3393012"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A13CE621-122A-4E7A-932E-E269E125A919}"/>
                </a:ext>
              </a:extLst>
            </p:cNvPr>
            <p:cNvSpPr/>
            <p:nvPr/>
          </p:nvSpPr>
          <p:spPr>
            <a:xfrm>
              <a:off x="1315107" y="1949560"/>
              <a:ext cx="22066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矩形 100">
            <a:extLst>
              <a:ext uri="{FF2B5EF4-FFF2-40B4-BE49-F238E27FC236}">
                <a16:creationId xmlns:a16="http://schemas.microsoft.com/office/drawing/2014/main" id="{16A228E0-FF7A-4C76-8E44-FBDC6DEF7647}"/>
              </a:ext>
            </a:extLst>
          </p:cNvPr>
          <p:cNvSpPr/>
          <p:nvPr/>
        </p:nvSpPr>
        <p:spPr>
          <a:xfrm>
            <a:off x="5066309" y="4417635"/>
            <a:ext cx="196579"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84499FB5-45E4-414B-97FF-64DB43E46D5B}"/>
              </a:ext>
            </a:extLst>
          </p:cNvPr>
          <p:cNvSpPr/>
          <p:nvPr/>
        </p:nvSpPr>
        <p:spPr>
          <a:xfrm>
            <a:off x="5262888" y="4398750"/>
            <a:ext cx="607627"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157143D2-710A-4054-9CC9-52EC59267936}"/>
              </a:ext>
            </a:extLst>
          </p:cNvPr>
          <p:cNvSpPr/>
          <p:nvPr/>
        </p:nvSpPr>
        <p:spPr>
          <a:xfrm>
            <a:off x="2493765" y="5314317"/>
            <a:ext cx="5083175"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1F1E9C9F-F0F6-43B6-A80E-84F5807C8D27}"/>
              </a:ext>
            </a:extLst>
          </p:cNvPr>
          <p:cNvSpPr/>
          <p:nvPr/>
        </p:nvSpPr>
        <p:spPr>
          <a:xfrm>
            <a:off x="7572972" y="5332574"/>
            <a:ext cx="1713706" cy="450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2D730E6D-71BC-4670-820F-26BA9326CC97}"/>
              </a:ext>
            </a:extLst>
          </p:cNvPr>
          <p:cNvSpPr/>
          <p:nvPr/>
        </p:nvSpPr>
        <p:spPr>
          <a:xfrm>
            <a:off x="4186451" y="4400497"/>
            <a:ext cx="40281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439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heel(1)">
                                      <p:cBhvr>
                                        <p:cTn id="7" dur="1000"/>
                                        <p:tgtEl>
                                          <p:spTgt spid="90"/>
                                        </p:tgtEl>
                                      </p:cBhvr>
                                    </p:animEffect>
                                  </p:childTnLst>
                                </p:cTn>
                              </p:par>
                            </p:childTnLst>
                          </p:cTn>
                        </p:par>
                        <p:par>
                          <p:cTn id="8" fill="hold">
                            <p:stCondLst>
                              <p:cond delay="1000"/>
                            </p:stCondLst>
                            <p:childTnLst>
                              <p:par>
                                <p:cTn id="9" presetID="35" presetClass="emph" presetSubtype="0" repeatCount="2000" fill="hold" grpId="1" nodeType="afterEffect">
                                  <p:stCondLst>
                                    <p:cond delay="0"/>
                                  </p:stCondLst>
                                  <p:childTnLst>
                                    <p:anim calcmode="discrete" valueType="str">
                                      <p:cBhvr>
                                        <p:cTn id="10" dur="1000" fill="hold"/>
                                        <p:tgtEl>
                                          <p:spTgt spid="90"/>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2" nodeType="clickEffect">
                                  <p:stCondLst>
                                    <p:cond delay="0"/>
                                  </p:stCondLst>
                                  <p:childTnLst>
                                    <p:animEffect transition="out" filter="fade">
                                      <p:cBhvr>
                                        <p:cTn id="14" dur="500"/>
                                        <p:tgtEl>
                                          <p:spTgt spid="90"/>
                                        </p:tgtEl>
                                      </p:cBhvr>
                                    </p:animEffect>
                                    <p:set>
                                      <p:cBhvr>
                                        <p:cTn id="15" dur="1" fill="hold">
                                          <p:stCondLst>
                                            <p:cond delay="499"/>
                                          </p:stCondLst>
                                        </p:cTn>
                                        <p:tgtEl>
                                          <p:spTgt spid="90"/>
                                        </p:tgtEl>
                                        <p:attrNameLst>
                                          <p:attrName>style.visibility</p:attrName>
                                        </p:attrNameLst>
                                      </p:cBhvr>
                                      <p:to>
                                        <p:strVal val="hidden"/>
                                      </p:to>
                                    </p:set>
                                  </p:childTnLst>
                                </p:cTn>
                              </p:par>
                              <p:par>
                                <p:cTn id="16" presetID="21" presetClass="entr" presetSubtype="1" fill="hold" grpId="0" nodeType="with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wheel(1)">
                                      <p:cBhvr>
                                        <p:cTn id="18" dur="1000"/>
                                        <p:tgtEl>
                                          <p:spTgt spid="91"/>
                                        </p:tgtEl>
                                      </p:cBhvr>
                                    </p:animEffect>
                                  </p:childTnLst>
                                </p:cTn>
                              </p:par>
                            </p:childTnLst>
                          </p:cTn>
                        </p:par>
                        <p:par>
                          <p:cTn id="19" fill="hold">
                            <p:stCondLst>
                              <p:cond delay="1000"/>
                            </p:stCondLst>
                            <p:childTnLst>
                              <p:par>
                                <p:cTn id="20" presetID="35" presetClass="emph" presetSubtype="0" repeatCount="2000" fill="hold" grpId="1" nodeType="afterEffect">
                                  <p:stCondLst>
                                    <p:cond delay="0"/>
                                  </p:stCondLst>
                                  <p:childTnLst>
                                    <p:anim calcmode="discrete" valueType="str">
                                      <p:cBhvr>
                                        <p:cTn id="21" dur="1000" fill="hold"/>
                                        <p:tgtEl>
                                          <p:spTgt spid="91"/>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2" nodeType="clickEffect">
                                  <p:stCondLst>
                                    <p:cond delay="0"/>
                                  </p:stCondLst>
                                  <p:childTnLst>
                                    <p:animEffect transition="out" filter="fade">
                                      <p:cBhvr>
                                        <p:cTn id="25" dur="500"/>
                                        <p:tgtEl>
                                          <p:spTgt spid="91"/>
                                        </p:tgtEl>
                                      </p:cBhvr>
                                    </p:animEffect>
                                    <p:set>
                                      <p:cBhvr>
                                        <p:cTn id="26" dur="1" fill="hold">
                                          <p:stCondLst>
                                            <p:cond delay="499"/>
                                          </p:stCondLst>
                                        </p:cTn>
                                        <p:tgtEl>
                                          <p:spTgt spid="91"/>
                                        </p:tgtEl>
                                        <p:attrNameLst>
                                          <p:attrName>style.visibility</p:attrName>
                                        </p:attrNameLst>
                                      </p:cBhvr>
                                      <p:to>
                                        <p:strVal val="hidden"/>
                                      </p:to>
                                    </p:set>
                                  </p:childTnLst>
                                </p:cTn>
                              </p:par>
                              <p:par>
                                <p:cTn id="27" presetID="21" presetClass="entr" presetSubtype="1"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wheel(1)">
                                      <p:cBhvr>
                                        <p:cTn id="29" dur="1000"/>
                                        <p:tgtEl>
                                          <p:spTgt spid="92"/>
                                        </p:tgtEl>
                                      </p:cBhvr>
                                    </p:animEffect>
                                  </p:childTnLst>
                                </p:cTn>
                              </p:par>
                            </p:childTnLst>
                          </p:cTn>
                        </p:par>
                        <p:par>
                          <p:cTn id="30" fill="hold">
                            <p:stCondLst>
                              <p:cond delay="1000"/>
                            </p:stCondLst>
                            <p:childTnLst>
                              <p:par>
                                <p:cTn id="31" presetID="35" presetClass="emph" presetSubtype="0" repeatCount="2000" fill="hold" nodeType="afterEffect">
                                  <p:stCondLst>
                                    <p:cond delay="0"/>
                                  </p:stCondLst>
                                  <p:childTnLst>
                                    <p:anim calcmode="discrete" valueType="str">
                                      <p:cBhvr>
                                        <p:cTn id="32" dur="1000" fill="hold"/>
                                        <p:tgtEl>
                                          <p:spTgt spid="92"/>
                                        </p:tgtEl>
                                        <p:attrNameLst>
                                          <p:attrName>style.visibility</p:attrName>
                                        </p:attrNameLst>
                                      </p:cBhvr>
                                      <p:tavLst>
                                        <p:tav tm="0">
                                          <p:val>
                                            <p:strVal val="hidden"/>
                                          </p:val>
                                        </p:tav>
                                        <p:tav tm="50000">
                                          <p:val>
                                            <p:strVal val="visible"/>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92"/>
                                        </p:tgtEl>
                                      </p:cBhvr>
                                    </p:animEffect>
                                    <p:set>
                                      <p:cBhvr>
                                        <p:cTn id="37" dur="1" fill="hold">
                                          <p:stCondLst>
                                            <p:cond delay="499"/>
                                          </p:stCondLst>
                                        </p:cTn>
                                        <p:tgtEl>
                                          <p:spTgt spid="92"/>
                                        </p:tgtEl>
                                        <p:attrNameLst>
                                          <p:attrName>style.visibility</p:attrName>
                                        </p:attrNameLst>
                                      </p:cBhvr>
                                      <p:to>
                                        <p:strVal val="hidden"/>
                                      </p:to>
                                    </p:set>
                                  </p:childTnLst>
                                </p:cTn>
                              </p:par>
                              <p:par>
                                <p:cTn id="38" presetID="21" presetClass="entr" presetSubtype="1"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wheel(1)">
                                      <p:cBhvr>
                                        <p:cTn id="40" dur="1000"/>
                                        <p:tgtEl>
                                          <p:spTgt spid="95"/>
                                        </p:tgtEl>
                                      </p:cBhvr>
                                    </p:animEffect>
                                  </p:childTnLst>
                                </p:cTn>
                              </p:par>
                            </p:childTnLst>
                          </p:cTn>
                        </p:par>
                        <p:par>
                          <p:cTn id="41" fill="hold">
                            <p:stCondLst>
                              <p:cond delay="1000"/>
                            </p:stCondLst>
                            <p:childTnLst>
                              <p:par>
                                <p:cTn id="42" presetID="35" presetClass="emph" presetSubtype="0" repeatCount="2000" fill="hold" grpId="1" nodeType="afterEffect">
                                  <p:stCondLst>
                                    <p:cond delay="0"/>
                                  </p:stCondLst>
                                  <p:childTnLst>
                                    <p:anim calcmode="discrete" valueType="str">
                                      <p:cBhvr>
                                        <p:cTn id="43" dur="1000" fill="hold"/>
                                        <p:tgtEl>
                                          <p:spTgt spid="95"/>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2" nodeType="clickEffect">
                                  <p:stCondLst>
                                    <p:cond delay="0"/>
                                  </p:stCondLst>
                                  <p:childTnLst>
                                    <p:animEffect transition="out" filter="fade">
                                      <p:cBhvr>
                                        <p:cTn id="47" dur="500"/>
                                        <p:tgtEl>
                                          <p:spTgt spid="95"/>
                                        </p:tgtEl>
                                      </p:cBhvr>
                                    </p:animEffect>
                                    <p:set>
                                      <p:cBhvr>
                                        <p:cTn id="48" dur="1" fill="hold">
                                          <p:stCondLst>
                                            <p:cond delay="499"/>
                                          </p:stCondLst>
                                        </p:cTn>
                                        <p:tgtEl>
                                          <p:spTgt spid="95"/>
                                        </p:tgtEl>
                                        <p:attrNameLst>
                                          <p:attrName>style.visibility</p:attrName>
                                        </p:attrNameLst>
                                      </p:cBhvr>
                                      <p:to>
                                        <p:strVal val="hidden"/>
                                      </p:to>
                                    </p:set>
                                  </p:childTnLst>
                                </p:cTn>
                              </p:par>
                              <p:par>
                                <p:cTn id="49" presetID="21" presetClass="entr" presetSubtype="1"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wheel(1)">
                                      <p:cBhvr>
                                        <p:cTn id="51" dur="1000"/>
                                        <p:tgtEl>
                                          <p:spTgt spid="96"/>
                                        </p:tgtEl>
                                      </p:cBhvr>
                                    </p:animEffect>
                                  </p:childTnLst>
                                </p:cTn>
                              </p:par>
                            </p:childTnLst>
                          </p:cTn>
                        </p:par>
                        <p:par>
                          <p:cTn id="52" fill="hold">
                            <p:stCondLst>
                              <p:cond delay="1000"/>
                            </p:stCondLst>
                            <p:childTnLst>
                              <p:par>
                                <p:cTn id="53" presetID="35" presetClass="emph" presetSubtype="0" repeatCount="2000" fill="hold" grpId="1" nodeType="afterEffect">
                                  <p:stCondLst>
                                    <p:cond delay="0"/>
                                  </p:stCondLst>
                                  <p:childTnLst>
                                    <p:anim calcmode="discrete" valueType="str">
                                      <p:cBhvr>
                                        <p:cTn id="54" dur="1000" fill="hold"/>
                                        <p:tgtEl>
                                          <p:spTgt spid="96"/>
                                        </p:tgtEl>
                                        <p:attrNameLst>
                                          <p:attrName>style.visibility</p:attrName>
                                        </p:attrNameLst>
                                      </p:cBhvr>
                                      <p:tavLst>
                                        <p:tav tm="0">
                                          <p:val>
                                            <p:strVal val="hidden"/>
                                          </p:val>
                                        </p:tav>
                                        <p:tav tm="50000">
                                          <p:val>
                                            <p:strVal val="visible"/>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2" nodeType="clickEffect">
                                  <p:stCondLst>
                                    <p:cond delay="0"/>
                                  </p:stCondLst>
                                  <p:childTnLst>
                                    <p:animEffect transition="out" filter="fade">
                                      <p:cBhvr>
                                        <p:cTn id="58" dur="500"/>
                                        <p:tgtEl>
                                          <p:spTgt spid="96"/>
                                        </p:tgtEl>
                                      </p:cBhvr>
                                    </p:animEffect>
                                    <p:set>
                                      <p:cBhvr>
                                        <p:cTn id="59" dur="1" fill="hold">
                                          <p:stCondLst>
                                            <p:cond delay="499"/>
                                          </p:stCondLst>
                                        </p:cTn>
                                        <p:tgtEl>
                                          <p:spTgt spid="96"/>
                                        </p:tgtEl>
                                        <p:attrNameLst>
                                          <p:attrName>style.visibility</p:attrName>
                                        </p:attrNameLst>
                                      </p:cBhvr>
                                      <p:to>
                                        <p:strVal val="hidden"/>
                                      </p:to>
                                    </p:set>
                                  </p:childTnLst>
                                </p:cTn>
                              </p:par>
                              <p:par>
                                <p:cTn id="60" presetID="21" presetClass="entr" presetSubtype="1" fill="hold" grpId="0" nodeType="withEffect">
                                  <p:stCondLst>
                                    <p:cond delay="0"/>
                                  </p:stCondLst>
                                  <p:childTnLst>
                                    <p:set>
                                      <p:cBhvr>
                                        <p:cTn id="61" dur="1" fill="hold">
                                          <p:stCondLst>
                                            <p:cond delay="0"/>
                                          </p:stCondLst>
                                        </p:cTn>
                                        <p:tgtEl>
                                          <p:spTgt spid="97"/>
                                        </p:tgtEl>
                                        <p:attrNameLst>
                                          <p:attrName>style.visibility</p:attrName>
                                        </p:attrNameLst>
                                      </p:cBhvr>
                                      <p:to>
                                        <p:strVal val="visible"/>
                                      </p:to>
                                    </p:set>
                                    <p:animEffect transition="in" filter="wheel(1)">
                                      <p:cBhvr>
                                        <p:cTn id="62" dur="1000"/>
                                        <p:tgtEl>
                                          <p:spTgt spid="97"/>
                                        </p:tgtEl>
                                      </p:cBhvr>
                                    </p:animEffect>
                                  </p:childTnLst>
                                </p:cTn>
                              </p:par>
                            </p:childTnLst>
                          </p:cTn>
                        </p:par>
                        <p:par>
                          <p:cTn id="63" fill="hold">
                            <p:stCondLst>
                              <p:cond delay="1000"/>
                            </p:stCondLst>
                            <p:childTnLst>
                              <p:par>
                                <p:cTn id="64" presetID="35" presetClass="emph" presetSubtype="0" repeatCount="2000" fill="hold" grpId="1" nodeType="afterEffect">
                                  <p:stCondLst>
                                    <p:cond delay="0"/>
                                  </p:stCondLst>
                                  <p:childTnLst>
                                    <p:anim calcmode="discrete" valueType="str">
                                      <p:cBhvr>
                                        <p:cTn id="65" dur="1000" fill="hold"/>
                                        <p:tgtEl>
                                          <p:spTgt spid="97"/>
                                        </p:tgtEl>
                                        <p:attrNameLst>
                                          <p:attrName>style.visibility</p:attrName>
                                        </p:attrNameLst>
                                      </p:cBhvr>
                                      <p:tavLst>
                                        <p:tav tm="0">
                                          <p:val>
                                            <p:strVal val="hidden"/>
                                          </p:val>
                                        </p:tav>
                                        <p:tav tm="50000">
                                          <p:val>
                                            <p:strVal val="visible"/>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2" nodeType="clickEffect">
                                  <p:stCondLst>
                                    <p:cond delay="0"/>
                                  </p:stCondLst>
                                  <p:childTnLst>
                                    <p:animEffect transition="out" filter="fade">
                                      <p:cBhvr>
                                        <p:cTn id="69" dur="500"/>
                                        <p:tgtEl>
                                          <p:spTgt spid="97"/>
                                        </p:tgtEl>
                                      </p:cBhvr>
                                    </p:animEffect>
                                    <p:set>
                                      <p:cBhvr>
                                        <p:cTn id="70" dur="1" fill="hold">
                                          <p:stCondLst>
                                            <p:cond delay="499"/>
                                          </p:stCondLst>
                                        </p:cTn>
                                        <p:tgtEl>
                                          <p:spTgt spid="97"/>
                                        </p:tgtEl>
                                        <p:attrNameLst>
                                          <p:attrName>style.visibility</p:attrName>
                                        </p:attrNameLst>
                                      </p:cBhvr>
                                      <p:to>
                                        <p:strVal val="hidden"/>
                                      </p:to>
                                    </p:set>
                                  </p:childTnLst>
                                </p:cTn>
                              </p:par>
                              <p:par>
                                <p:cTn id="71" presetID="21" presetClass="entr" presetSubtype="1"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wheel(1)">
                                      <p:cBhvr>
                                        <p:cTn id="73" dur="1000"/>
                                        <p:tgtEl>
                                          <p:spTgt spid="98"/>
                                        </p:tgtEl>
                                      </p:cBhvr>
                                    </p:animEffect>
                                  </p:childTnLst>
                                </p:cTn>
                              </p:par>
                            </p:childTnLst>
                          </p:cTn>
                        </p:par>
                        <p:par>
                          <p:cTn id="74" fill="hold">
                            <p:stCondLst>
                              <p:cond delay="1000"/>
                            </p:stCondLst>
                            <p:childTnLst>
                              <p:par>
                                <p:cTn id="75" presetID="35" presetClass="emph" presetSubtype="0" repeatCount="2000" fill="hold" nodeType="afterEffect">
                                  <p:stCondLst>
                                    <p:cond delay="0"/>
                                  </p:stCondLst>
                                  <p:childTnLst>
                                    <p:anim calcmode="discrete" valueType="str">
                                      <p:cBhvr>
                                        <p:cTn id="76" dur="1000" fill="hold"/>
                                        <p:tgtEl>
                                          <p:spTgt spid="98"/>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98"/>
                                        </p:tgtEl>
                                      </p:cBhvr>
                                    </p:animEffect>
                                    <p:set>
                                      <p:cBhvr>
                                        <p:cTn id="81" dur="1" fill="hold">
                                          <p:stCondLst>
                                            <p:cond delay="499"/>
                                          </p:stCondLst>
                                        </p:cTn>
                                        <p:tgtEl>
                                          <p:spTgt spid="98"/>
                                        </p:tgtEl>
                                        <p:attrNameLst>
                                          <p:attrName>style.visibility</p:attrName>
                                        </p:attrNameLst>
                                      </p:cBhvr>
                                      <p:to>
                                        <p:strVal val="hidden"/>
                                      </p:to>
                                    </p:set>
                                  </p:childTnLst>
                                </p:cTn>
                              </p:par>
                              <p:par>
                                <p:cTn id="82" presetID="21" presetClass="entr" presetSubtype="1"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heel(1)">
                                      <p:cBhvr>
                                        <p:cTn id="84" dur="1000"/>
                                        <p:tgtEl>
                                          <p:spTgt spid="101"/>
                                        </p:tgtEl>
                                      </p:cBhvr>
                                    </p:animEffect>
                                  </p:childTnLst>
                                </p:cTn>
                              </p:par>
                            </p:childTnLst>
                          </p:cTn>
                        </p:par>
                        <p:par>
                          <p:cTn id="85" fill="hold">
                            <p:stCondLst>
                              <p:cond delay="1000"/>
                            </p:stCondLst>
                            <p:childTnLst>
                              <p:par>
                                <p:cTn id="86" presetID="35" presetClass="emph" presetSubtype="0" repeatCount="2000" fill="hold" grpId="1" nodeType="afterEffect">
                                  <p:stCondLst>
                                    <p:cond delay="0"/>
                                  </p:stCondLst>
                                  <p:childTnLst>
                                    <p:anim calcmode="discrete" valueType="str">
                                      <p:cBhvr>
                                        <p:cTn id="87" dur="10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2" nodeType="clickEffect">
                                  <p:stCondLst>
                                    <p:cond delay="0"/>
                                  </p:stCondLst>
                                  <p:childTnLst>
                                    <p:animEffect transition="out" filter="fade">
                                      <p:cBhvr>
                                        <p:cTn id="91" dur="500"/>
                                        <p:tgtEl>
                                          <p:spTgt spid="101"/>
                                        </p:tgtEl>
                                      </p:cBhvr>
                                    </p:animEffect>
                                    <p:set>
                                      <p:cBhvr>
                                        <p:cTn id="92" dur="1" fill="hold">
                                          <p:stCondLst>
                                            <p:cond delay="499"/>
                                          </p:stCondLst>
                                        </p:cTn>
                                        <p:tgtEl>
                                          <p:spTgt spid="101"/>
                                        </p:tgtEl>
                                        <p:attrNameLst>
                                          <p:attrName>style.visibility</p:attrName>
                                        </p:attrNameLst>
                                      </p:cBhvr>
                                      <p:to>
                                        <p:strVal val="hidden"/>
                                      </p:to>
                                    </p:set>
                                  </p:childTnLst>
                                </p:cTn>
                              </p:par>
                              <p:par>
                                <p:cTn id="93" presetID="21" presetClass="entr" presetSubtype="1"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wheel(1)">
                                      <p:cBhvr>
                                        <p:cTn id="95" dur="1000"/>
                                        <p:tgtEl>
                                          <p:spTgt spid="102"/>
                                        </p:tgtEl>
                                      </p:cBhvr>
                                    </p:animEffect>
                                  </p:childTnLst>
                                </p:cTn>
                              </p:par>
                            </p:childTnLst>
                          </p:cTn>
                        </p:par>
                        <p:par>
                          <p:cTn id="96" fill="hold">
                            <p:stCondLst>
                              <p:cond delay="1000"/>
                            </p:stCondLst>
                            <p:childTnLst>
                              <p:par>
                                <p:cTn id="97" presetID="35" presetClass="emph" presetSubtype="0" repeatCount="2000" fill="hold" grpId="1" nodeType="afterEffect">
                                  <p:stCondLst>
                                    <p:cond delay="0"/>
                                  </p:stCondLst>
                                  <p:childTnLst>
                                    <p:anim calcmode="discrete" valueType="str">
                                      <p:cBhvr>
                                        <p:cTn id="98" dur="1000" fill="hold"/>
                                        <p:tgtEl>
                                          <p:spTgt spid="102"/>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2" nodeType="clickEffect">
                                  <p:stCondLst>
                                    <p:cond delay="0"/>
                                  </p:stCondLst>
                                  <p:childTnLst>
                                    <p:animEffect transition="out" filter="fade">
                                      <p:cBhvr>
                                        <p:cTn id="102" dur="500"/>
                                        <p:tgtEl>
                                          <p:spTgt spid="102"/>
                                        </p:tgtEl>
                                      </p:cBhvr>
                                    </p:animEffect>
                                    <p:set>
                                      <p:cBhvr>
                                        <p:cTn id="103" dur="1" fill="hold">
                                          <p:stCondLst>
                                            <p:cond delay="499"/>
                                          </p:stCondLst>
                                        </p:cTn>
                                        <p:tgtEl>
                                          <p:spTgt spid="102"/>
                                        </p:tgtEl>
                                        <p:attrNameLst>
                                          <p:attrName>style.visibility</p:attrName>
                                        </p:attrNameLst>
                                      </p:cBhvr>
                                      <p:to>
                                        <p:strVal val="hidden"/>
                                      </p:to>
                                    </p:set>
                                  </p:childTnLst>
                                </p:cTn>
                              </p:par>
                              <p:par>
                                <p:cTn id="104" presetID="21" presetClass="entr" presetSubtype="1" fill="hold" grpId="1"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wheel(1)">
                                      <p:cBhvr>
                                        <p:cTn id="106" dur="1000"/>
                                        <p:tgtEl>
                                          <p:spTgt spid="105"/>
                                        </p:tgtEl>
                                      </p:cBhvr>
                                    </p:animEffect>
                                  </p:childTnLst>
                                </p:cTn>
                              </p:par>
                            </p:childTnLst>
                          </p:cTn>
                        </p:par>
                        <p:par>
                          <p:cTn id="107" fill="hold">
                            <p:stCondLst>
                              <p:cond delay="1000"/>
                            </p:stCondLst>
                            <p:childTnLst>
                              <p:par>
                                <p:cTn id="108" presetID="35" presetClass="emph" presetSubtype="0" fill="hold" grpId="0" nodeType="afterEffect">
                                  <p:stCondLst>
                                    <p:cond delay="0"/>
                                  </p:stCondLst>
                                  <p:childTnLst>
                                    <p:anim calcmode="discrete" valueType="str">
                                      <p:cBhvr>
                                        <p:cTn id="109" dur="1000" fill="hold"/>
                                        <p:tgtEl>
                                          <p:spTgt spid="105"/>
                                        </p:tgtEl>
                                        <p:attrNameLst>
                                          <p:attrName>style.visibility</p:attrName>
                                        </p:attrNameLst>
                                      </p:cBhvr>
                                      <p:tavLst>
                                        <p:tav tm="0">
                                          <p:val>
                                            <p:strVal val="hidden"/>
                                          </p:val>
                                        </p:tav>
                                        <p:tav tm="50000">
                                          <p:val>
                                            <p:strVal val="visible"/>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2" nodeType="clickEffect">
                                  <p:stCondLst>
                                    <p:cond delay="0"/>
                                  </p:stCondLst>
                                  <p:childTnLst>
                                    <p:animEffect transition="out" filter="fade">
                                      <p:cBhvr>
                                        <p:cTn id="113" dur="500"/>
                                        <p:tgtEl>
                                          <p:spTgt spid="105"/>
                                        </p:tgtEl>
                                      </p:cBhvr>
                                    </p:animEffect>
                                    <p:set>
                                      <p:cBhvr>
                                        <p:cTn id="114" dur="1" fill="hold">
                                          <p:stCondLst>
                                            <p:cond delay="499"/>
                                          </p:stCondLst>
                                        </p:cTn>
                                        <p:tgtEl>
                                          <p:spTgt spid="105"/>
                                        </p:tgtEl>
                                        <p:attrNameLst>
                                          <p:attrName>style.visibility</p:attrName>
                                        </p:attrNameLst>
                                      </p:cBhvr>
                                      <p:to>
                                        <p:strVal val="hidden"/>
                                      </p:to>
                                    </p:set>
                                  </p:childTnLst>
                                </p:cTn>
                              </p:par>
                              <p:par>
                                <p:cTn id="115" presetID="21" presetClass="entr" presetSubtype="1"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animEffect transition="in" filter="wheel(1)">
                                      <p:cBhvr>
                                        <p:cTn id="117" dur="1000"/>
                                        <p:tgtEl>
                                          <p:spTgt spid="103"/>
                                        </p:tgtEl>
                                      </p:cBhvr>
                                    </p:animEffect>
                                  </p:childTnLst>
                                </p:cTn>
                              </p:par>
                            </p:childTnLst>
                          </p:cTn>
                        </p:par>
                        <p:par>
                          <p:cTn id="118" fill="hold">
                            <p:stCondLst>
                              <p:cond delay="1000"/>
                            </p:stCondLst>
                            <p:childTnLst>
                              <p:par>
                                <p:cTn id="119" presetID="35" presetClass="emph" presetSubtype="0" repeatCount="2000" fill="hold" grpId="1" nodeType="afterEffect">
                                  <p:stCondLst>
                                    <p:cond delay="0"/>
                                  </p:stCondLst>
                                  <p:childTnLst>
                                    <p:anim calcmode="discrete" valueType="str">
                                      <p:cBhvr>
                                        <p:cTn id="120" dur="1000" fill="hold"/>
                                        <p:tgtEl>
                                          <p:spTgt spid="103"/>
                                        </p:tgtEl>
                                        <p:attrNameLst>
                                          <p:attrName>style.visibility</p:attrName>
                                        </p:attrNameLst>
                                      </p:cBhvr>
                                      <p:tavLst>
                                        <p:tav tm="0">
                                          <p:val>
                                            <p:strVal val="hidden"/>
                                          </p:val>
                                        </p:tav>
                                        <p:tav tm="50000">
                                          <p:val>
                                            <p:strVal val="visible"/>
                                          </p:val>
                                        </p:tav>
                                      </p:tavLst>
                                    </p:anim>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grpId="2" nodeType="clickEffect">
                                  <p:stCondLst>
                                    <p:cond delay="0"/>
                                  </p:stCondLst>
                                  <p:childTnLst>
                                    <p:animEffect transition="out" filter="fade">
                                      <p:cBhvr>
                                        <p:cTn id="124" dur="500"/>
                                        <p:tgtEl>
                                          <p:spTgt spid="103"/>
                                        </p:tgtEl>
                                      </p:cBhvr>
                                    </p:animEffect>
                                    <p:set>
                                      <p:cBhvr>
                                        <p:cTn id="125" dur="1" fill="hold">
                                          <p:stCondLst>
                                            <p:cond delay="499"/>
                                          </p:stCondLst>
                                        </p:cTn>
                                        <p:tgtEl>
                                          <p:spTgt spid="103"/>
                                        </p:tgtEl>
                                        <p:attrNameLst>
                                          <p:attrName>style.visibility</p:attrName>
                                        </p:attrNameLst>
                                      </p:cBhvr>
                                      <p:to>
                                        <p:strVal val="hidden"/>
                                      </p:to>
                                    </p:set>
                                  </p:childTnLst>
                                </p:cTn>
                              </p:par>
                              <p:par>
                                <p:cTn id="126" presetID="21" presetClass="entr" presetSubtype="1" fill="hold" grpId="0" nodeType="withEffect">
                                  <p:stCondLst>
                                    <p:cond delay="0"/>
                                  </p:stCondLst>
                                  <p:childTnLst>
                                    <p:set>
                                      <p:cBhvr>
                                        <p:cTn id="127" dur="1" fill="hold">
                                          <p:stCondLst>
                                            <p:cond delay="0"/>
                                          </p:stCondLst>
                                        </p:cTn>
                                        <p:tgtEl>
                                          <p:spTgt spid="104"/>
                                        </p:tgtEl>
                                        <p:attrNameLst>
                                          <p:attrName>style.visibility</p:attrName>
                                        </p:attrNameLst>
                                      </p:cBhvr>
                                      <p:to>
                                        <p:strVal val="visible"/>
                                      </p:to>
                                    </p:set>
                                    <p:animEffect transition="in" filter="wheel(1)">
                                      <p:cBhvr>
                                        <p:cTn id="128" dur="1000"/>
                                        <p:tgtEl>
                                          <p:spTgt spid="104"/>
                                        </p:tgtEl>
                                      </p:cBhvr>
                                    </p:animEffect>
                                  </p:childTnLst>
                                </p:cTn>
                              </p:par>
                            </p:childTnLst>
                          </p:cTn>
                        </p:par>
                        <p:par>
                          <p:cTn id="129" fill="hold">
                            <p:stCondLst>
                              <p:cond delay="1000"/>
                            </p:stCondLst>
                            <p:childTnLst>
                              <p:par>
                                <p:cTn id="130" presetID="35" presetClass="emph" presetSubtype="0" repeatCount="2000" fill="hold" grpId="1" nodeType="afterEffect">
                                  <p:stCondLst>
                                    <p:cond delay="0"/>
                                  </p:stCondLst>
                                  <p:childTnLst>
                                    <p:anim calcmode="discrete" valueType="str">
                                      <p:cBhvr>
                                        <p:cTn id="131" dur="1000" fill="hold"/>
                                        <p:tgtEl>
                                          <p:spTgt spid="104"/>
                                        </p:tgtEl>
                                        <p:attrNameLst>
                                          <p:attrName>style.visibility</p:attrName>
                                        </p:attrNameLst>
                                      </p:cBhvr>
                                      <p:tavLst>
                                        <p:tav tm="0">
                                          <p:val>
                                            <p:strVal val="hidden"/>
                                          </p:val>
                                        </p:tav>
                                        <p:tav tm="50000">
                                          <p:val>
                                            <p:strVal val="visible"/>
                                          </p:val>
                                        </p:tav>
                                      </p:tavLst>
                                    </p:anim>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grpId="2" nodeType="clickEffect">
                                  <p:stCondLst>
                                    <p:cond delay="0"/>
                                  </p:stCondLst>
                                  <p:childTnLst>
                                    <p:animEffect transition="out" filter="fade">
                                      <p:cBhvr>
                                        <p:cTn id="135" dur="500"/>
                                        <p:tgtEl>
                                          <p:spTgt spid="104"/>
                                        </p:tgtEl>
                                      </p:cBhvr>
                                    </p:animEffect>
                                    <p:set>
                                      <p:cBhvr>
                                        <p:cTn id="136"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bldLvl="0" animBg="1"/>
      <p:bldP spid="90" grpId="1" bldLvl="0" animBg="1"/>
      <p:bldP spid="90" grpId="2" bldLvl="0" animBg="1"/>
      <p:bldP spid="91" grpId="0" bldLvl="0" animBg="1"/>
      <p:bldP spid="91" grpId="1" bldLvl="0" animBg="1"/>
      <p:bldP spid="91" grpId="2" bldLvl="0" animBg="1"/>
      <p:bldP spid="95" grpId="0" bldLvl="0" animBg="1"/>
      <p:bldP spid="95" grpId="1" bldLvl="0" animBg="1"/>
      <p:bldP spid="95" grpId="2" bldLvl="0" animBg="1"/>
      <p:bldP spid="96" grpId="0" bldLvl="0" animBg="1"/>
      <p:bldP spid="96" grpId="1" bldLvl="0" animBg="1"/>
      <p:bldP spid="96" grpId="2" bldLvl="0" animBg="1"/>
      <p:bldP spid="97" grpId="0" bldLvl="0" animBg="1"/>
      <p:bldP spid="97" grpId="1" bldLvl="0" animBg="1"/>
      <p:bldP spid="97" grpId="2" bldLvl="0" animBg="1"/>
      <p:bldP spid="101" grpId="0" bldLvl="0" animBg="1"/>
      <p:bldP spid="101" grpId="1" bldLvl="0" animBg="1"/>
      <p:bldP spid="101" grpId="2" bldLvl="0" animBg="1"/>
      <p:bldP spid="102" grpId="0" bldLvl="0" animBg="1"/>
      <p:bldP spid="102" grpId="1" bldLvl="0" animBg="1"/>
      <p:bldP spid="102" grpId="2" bldLvl="0" animBg="1"/>
      <p:bldP spid="103" grpId="0" bldLvl="0" animBg="1"/>
      <p:bldP spid="103" grpId="1" bldLvl="0" animBg="1"/>
      <p:bldP spid="103" grpId="2" bldLvl="0" animBg="1"/>
      <p:bldP spid="104" grpId="0" bldLvl="0" animBg="1"/>
      <p:bldP spid="104" grpId="1" bldLvl="0" animBg="1"/>
      <p:bldP spid="104" grpId="2" bldLvl="0" animBg="1"/>
      <p:bldP spid="105" grpId="0" animBg="1"/>
      <p:bldP spid="105" grpId="1" animBg="1"/>
      <p:bldP spid="105"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a:xfrm>
            <a:off x="1295402" y="982132"/>
            <a:ext cx="6680234" cy="1303867"/>
          </a:xfrm>
        </p:spPr>
        <p:txBody>
          <a:bodyPr/>
          <a:lstStyle/>
          <a:p>
            <a:r>
              <a:rPr lang="zh-CN" altLang="en-US" dirty="0"/>
              <a:t>关于序列号和</a:t>
            </a:r>
            <a:r>
              <a:rPr lang="en-US" altLang="zh-CN" dirty="0"/>
              <a:t>ACK</a:t>
            </a:r>
            <a:endParaRPr lang="zh-CN" altLang="en-US" dirty="0"/>
          </a:p>
        </p:txBody>
      </p:sp>
      <p:grpSp>
        <p:nvGrpSpPr>
          <p:cNvPr id="4" name="组合 3">
            <a:extLst>
              <a:ext uri="{FF2B5EF4-FFF2-40B4-BE49-F238E27FC236}">
                <a16:creationId xmlns:a16="http://schemas.microsoft.com/office/drawing/2014/main" id="{65549C49-DD74-4166-89C0-E95F4F3FB7F8}"/>
              </a:ext>
            </a:extLst>
          </p:cNvPr>
          <p:cNvGrpSpPr/>
          <p:nvPr/>
        </p:nvGrpSpPr>
        <p:grpSpPr>
          <a:xfrm>
            <a:off x="1295402" y="3190889"/>
            <a:ext cx="7131795" cy="476221"/>
            <a:chOff x="1403750" y="3593123"/>
            <a:chExt cx="7131795" cy="476221"/>
          </a:xfrm>
        </p:grpSpPr>
        <p:grpSp>
          <p:nvGrpSpPr>
            <p:cNvPr id="5" name="组合 4">
              <a:extLst>
                <a:ext uri="{FF2B5EF4-FFF2-40B4-BE49-F238E27FC236}">
                  <a16:creationId xmlns:a16="http://schemas.microsoft.com/office/drawing/2014/main" id="{B2976F45-9E95-4E57-B2C2-9B11C4931F82}"/>
                </a:ext>
              </a:extLst>
            </p:cNvPr>
            <p:cNvGrpSpPr/>
            <p:nvPr/>
          </p:nvGrpSpPr>
          <p:grpSpPr>
            <a:xfrm>
              <a:off x="1403750" y="3593123"/>
              <a:ext cx="490436" cy="476221"/>
              <a:chOff x="1403750" y="3593123"/>
              <a:chExt cx="808892" cy="785446"/>
            </a:xfrm>
          </p:grpSpPr>
          <p:sp>
            <p:nvSpPr>
              <p:cNvPr id="7" name="对话气泡: 椭圆形 4">
                <a:extLst>
                  <a:ext uri="{FF2B5EF4-FFF2-40B4-BE49-F238E27FC236}">
                    <a16:creationId xmlns:a16="http://schemas.microsoft.com/office/drawing/2014/main" id="{F995145B-3D0B-4ABA-BDC3-EC710A2A04DD}"/>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F00D7EE9-76EC-4C33-87A9-10B72EF1F59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9FC87599-9024-40AC-9B59-5148D2CA9005}"/>
                </a:ext>
              </a:extLst>
            </p:cNvPr>
            <p:cNvSpPr txBox="1">
              <a:spLocks noChangeArrowheads="1"/>
            </p:cNvSpPr>
            <p:nvPr/>
          </p:nvSpPr>
          <p:spPr bwMode="auto">
            <a:xfrm>
              <a:off x="1985932" y="3593123"/>
              <a:ext cx="654961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在报文段数据中第一个字节在字节流中的编号</a:t>
              </a:r>
            </a:p>
          </p:txBody>
        </p:sp>
      </p:grpSp>
      <p:grpSp>
        <p:nvGrpSpPr>
          <p:cNvPr id="9" name="组合 8">
            <a:extLst>
              <a:ext uri="{FF2B5EF4-FFF2-40B4-BE49-F238E27FC236}">
                <a16:creationId xmlns:a16="http://schemas.microsoft.com/office/drawing/2014/main" id="{093C12E1-CBBA-40C9-ADD7-FF302824A5F2}"/>
              </a:ext>
            </a:extLst>
          </p:cNvPr>
          <p:cNvGrpSpPr/>
          <p:nvPr/>
        </p:nvGrpSpPr>
        <p:grpSpPr>
          <a:xfrm>
            <a:off x="1295402" y="3852457"/>
            <a:ext cx="2319124" cy="526532"/>
            <a:chOff x="912321" y="1306613"/>
            <a:chExt cx="2214367" cy="502749"/>
          </a:xfrm>
        </p:grpSpPr>
        <p:grpSp>
          <p:nvGrpSpPr>
            <p:cNvPr id="10" name="组合 9">
              <a:extLst>
                <a:ext uri="{FF2B5EF4-FFF2-40B4-BE49-F238E27FC236}">
                  <a16:creationId xmlns:a16="http://schemas.microsoft.com/office/drawing/2014/main" id="{E8B4109F-CAC0-4B2F-AE35-99C6EA16E422}"/>
                </a:ext>
              </a:extLst>
            </p:cNvPr>
            <p:cNvGrpSpPr/>
            <p:nvPr/>
          </p:nvGrpSpPr>
          <p:grpSpPr>
            <a:xfrm>
              <a:off x="912321" y="1306613"/>
              <a:ext cx="348216" cy="479081"/>
              <a:chOff x="867074" y="1298178"/>
              <a:chExt cx="289701" cy="285746"/>
            </a:xfrm>
          </p:grpSpPr>
          <p:sp>
            <p:nvSpPr>
              <p:cNvPr id="13" name="平行四边形 12">
                <a:extLst>
                  <a:ext uri="{FF2B5EF4-FFF2-40B4-BE49-F238E27FC236}">
                    <a16:creationId xmlns:a16="http://schemas.microsoft.com/office/drawing/2014/main" id="{5241DDD7-4A61-488D-A203-78C666186938}"/>
                  </a:ext>
                </a:extLst>
              </p:cNvPr>
              <p:cNvSpPr/>
              <p:nvPr/>
            </p:nvSpPr>
            <p:spPr>
              <a:xfrm>
                <a:off x="867074" y="1298178"/>
                <a:ext cx="214720" cy="283827"/>
              </a:xfrm>
              <a:prstGeom prst="parallelogram">
                <a:avLst>
                  <a:gd name="adj" fmla="val 73788"/>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平行四边形 13">
                <a:extLst>
                  <a:ext uri="{FF2B5EF4-FFF2-40B4-BE49-F238E27FC236}">
                    <a16:creationId xmlns:a16="http://schemas.microsoft.com/office/drawing/2014/main" id="{EF2966D4-7050-4CCD-873F-F04934577918}"/>
                  </a:ext>
                </a:extLst>
              </p:cNvPr>
              <p:cNvSpPr/>
              <p:nvPr/>
            </p:nvSpPr>
            <p:spPr>
              <a:xfrm>
                <a:off x="939359" y="1300097"/>
                <a:ext cx="217416" cy="283827"/>
              </a:xfrm>
              <a:prstGeom prst="parallelogram">
                <a:avLst>
                  <a:gd name="adj" fmla="val 72836"/>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1" name="流程图: 手动输入 6">
              <a:extLst>
                <a:ext uri="{FF2B5EF4-FFF2-40B4-BE49-F238E27FC236}">
                  <a16:creationId xmlns:a16="http://schemas.microsoft.com/office/drawing/2014/main" id="{44F92A4D-5DDA-4CD8-9C76-6BADE5AC6ACC}"/>
                </a:ext>
              </a:extLst>
            </p:cNvPr>
            <p:cNvSpPr/>
            <p:nvPr/>
          </p:nvSpPr>
          <p:spPr>
            <a:xfrm rot="5400000" flipV="1">
              <a:off x="1879165" y="538166"/>
              <a:ext cx="475861" cy="2019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12" name="Text Box 79">
              <a:extLst>
                <a:ext uri="{FF2B5EF4-FFF2-40B4-BE49-F238E27FC236}">
                  <a16:creationId xmlns:a16="http://schemas.microsoft.com/office/drawing/2014/main" id="{22245FDC-15D9-4E1D-BA7A-D43ED62CBE9E}"/>
                </a:ext>
              </a:extLst>
            </p:cNvPr>
            <p:cNvSpPr txBox="1">
              <a:spLocks noChangeArrowheads="1"/>
            </p:cNvSpPr>
            <p:nvPr/>
          </p:nvSpPr>
          <p:spPr bwMode="auto">
            <a:xfrm>
              <a:off x="1470140" y="1339162"/>
              <a:ext cx="16565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确认</a:t>
              </a:r>
              <a:r>
                <a:rPr kumimoji="1" lang="en-US" altLang="zh-CN" sz="2600" b="0" i="0" u="none" strike="noStrike" kern="0" cap="none" spc="0" normalizeH="0" baseline="0" noProof="0" dirty="0" err="1">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ack</a:t>
              </a:r>
              <a:endPar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endParaRPr>
            </a:p>
          </p:txBody>
        </p:sp>
      </p:grpSp>
      <p:grpSp>
        <p:nvGrpSpPr>
          <p:cNvPr id="15" name="组合 14">
            <a:extLst>
              <a:ext uri="{FF2B5EF4-FFF2-40B4-BE49-F238E27FC236}">
                <a16:creationId xmlns:a16="http://schemas.microsoft.com/office/drawing/2014/main" id="{1BEF0A62-C6CB-4261-9D83-7C2FA07D80D4}"/>
              </a:ext>
            </a:extLst>
          </p:cNvPr>
          <p:cNvGrpSpPr/>
          <p:nvPr/>
        </p:nvGrpSpPr>
        <p:grpSpPr>
          <a:xfrm>
            <a:off x="1295402" y="4497714"/>
            <a:ext cx="4680527" cy="476221"/>
            <a:chOff x="1403750" y="3593123"/>
            <a:chExt cx="4680527" cy="476221"/>
          </a:xfrm>
        </p:grpSpPr>
        <p:grpSp>
          <p:nvGrpSpPr>
            <p:cNvPr id="16" name="组合 15">
              <a:extLst>
                <a:ext uri="{FF2B5EF4-FFF2-40B4-BE49-F238E27FC236}">
                  <a16:creationId xmlns:a16="http://schemas.microsoft.com/office/drawing/2014/main" id="{D8D8DBFF-3B9C-48E3-977F-FA8CEF9C55B4}"/>
                </a:ext>
              </a:extLst>
            </p:cNvPr>
            <p:cNvGrpSpPr/>
            <p:nvPr/>
          </p:nvGrpSpPr>
          <p:grpSpPr>
            <a:xfrm>
              <a:off x="1403750" y="3593123"/>
              <a:ext cx="490436" cy="476221"/>
              <a:chOff x="1403750" y="3593123"/>
              <a:chExt cx="808892" cy="785446"/>
            </a:xfrm>
          </p:grpSpPr>
          <p:sp>
            <p:nvSpPr>
              <p:cNvPr id="18" name="对话气泡: 椭圆形 4">
                <a:extLst>
                  <a:ext uri="{FF2B5EF4-FFF2-40B4-BE49-F238E27FC236}">
                    <a16:creationId xmlns:a16="http://schemas.microsoft.com/office/drawing/2014/main" id="{401D3791-A002-4B60-B28C-9ADC1215CDC6}"/>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round-web-cam_17861">
                <a:extLst>
                  <a:ext uri="{FF2B5EF4-FFF2-40B4-BE49-F238E27FC236}">
                    <a16:creationId xmlns:a16="http://schemas.microsoft.com/office/drawing/2014/main" id="{2E6C104A-1DFA-4B77-884A-72D8A01850C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7" name="Text Box 79">
              <a:extLst>
                <a:ext uri="{FF2B5EF4-FFF2-40B4-BE49-F238E27FC236}">
                  <a16:creationId xmlns:a16="http://schemas.microsoft.com/office/drawing/2014/main" id="{3ECFA3AA-1A3C-4F3C-B060-CEE140028DF0}"/>
                </a:ext>
              </a:extLst>
            </p:cNvPr>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期待得到的下一个字节的</a:t>
              </a:r>
              <a:r>
                <a:rPr kumimoji="1" lang="en-US" altLang="zh-CN" sz="2400" b="0"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seq</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C5BDED7D-F30F-497F-98D8-C2EFFE10AA52}"/>
              </a:ext>
            </a:extLst>
          </p:cNvPr>
          <p:cNvGrpSpPr/>
          <p:nvPr/>
        </p:nvGrpSpPr>
        <p:grpSpPr>
          <a:xfrm>
            <a:off x="1295402" y="5167159"/>
            <a:ext cx="4680527" cy="476221"/>
            <a:chOff x="1403750" y="3593123"/>
            <a:chExt cx="4680527" cy="476221"/>
          </a:xfrm>
        </p:grpSpPr>
        <p:grpSp>
          <p:nvGrpSpPr>
            <p:cNvPr id="21" name="组合 20">
              <a:extLst>
                <a:ext uri="{FF2B5EF4-FFF2-40B4-BE49-F238E27FC236}">
                  <a16:creationId xmlns:a16="http://schemas.microsoft.com/office/drawing/2014/main" id="{B75DD9E3-6709-49A9-A48F-D615C3858016}"/>
                </a:ext>
              </a:extLst>
            </p:cNvPr>
            <p:cNvGrpSpPr/>
            <p:nvPr/>
          </p:nvGrpSpPr>
          <p:grpSpPr>
            <a:xfrm>
              <a:off x="1403750" y="3593123"/>
              <a:ext cx="490436" cy="476221"/>
              <a:chOff x="1403750" y="3593123"/>
              <a:chExt cx="808892" cy="785446"/>
            </a:xfrm>
          </p:grpSpPr>
          <p:sp>
            <p:nvSpPr>
              <p:cNvPr id="23" name="对话气泡: 椭圆形 4">
                <a:extLst>
                  <a:ext uri="{FF2B5EF4-FFF2-40B4-BE49-F238E27FC236}">
                    <a16:creationId xmlns:a16="http://schemas.microsoft.com/office/drawing/2014/main" id="{8772A2E5-3CE4-4BEA-9A87-B57572118ADC}"/>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round-web-cam_17861">
                <a:extLst>
                  <a:ext uri="{FF2B5EF4-FFF2-40B4-BE49-F238E27FC236}">
                    <a16:creationId xmlns:a16="http://schemas.microsoft.com/office/drawing/2014/main" id="{AEDABC11-95F0-4D31-AD84-C35C47448AE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2" name="Text Box 79">
              <a:extLst>
                <a:ext uri="{FF2B5EF4-FFF2-40B4-BE49-F238E27FC236}">
                  <a16:creationId xmlns:a16="http://schemas.microsoft.com/office/drawing/2014/main" id="{691365F1-9C77-46B3-9FDB-C99B0CCD2598}"/>
                </a:ext>
              </a:extLst>
            </p:cNvPr>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累积</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sp>
        <p:nvSpPr>
          <p:cNvPr id="25" name="矩形 24">
            <a:extLst>
              <a:ext uri="{FF2B5EF4-FFF2-40B4-BE49-F238E27FC236}">
                <a16:creationId xmlns:a16="http://schemas.microsoft.com/office/drawing/2014/main" id="{CF9F945A-99A3-402B-B0E4-6E9CDB780921}"/>
              </a:ext>
            </a:extLst>
          </p:cNvPr>
          <p:cNvSpPr/>
          <p:nvPr/>
        </p:nvSpPr>
        <p:spPr>
          <a:xfrm>
            <a:off x="1877584" y="5576217"/>
            <a:ext cx="6096000" cy="799193"/>
          </a:xfrm>
          <a:prstGeom prst="rect">
            <a:avLst/>
          </a:prstGeom>
        </p:spPr>
        <p:txBody>
          <a:bodyPr>
            <a:spAutoFit/>
          </a:bodyPr>
          <a:lstStyle/>
          <a:p>
            <a:pPr indent="-121920" defTabSz="914400">
              <a:lnSpc>
                <a:spcPct val="85000"/>
              </a:lnSpc>
              <a:spcBef>
                <a:spcPts val="600"/>
              </a:spcBef>
              <a:defRPr/>
            </a:pPr>
            <a:r>
              <a:rPr lang="en-US" altLang="en-US" sz="2400" dirty="0">
                <a:solidFill>
                  <a:srgbClr val="CC0000"/>
                </a:solidFill>
                <a:latin typeface="思源黑体 CN Medium" panose="020B0600000000000000" pitchFamily="34" charset="-122"/>
                <a:ea typeface="思源黑体 CN Medium" panose="020B0600000000000000" pitchFamily="34" charset="-122"/>
                <a:cs typeface="Times New Roman" panose="02020603050405020304" pitchFamily="18" charset="0"/>
              </a:rPr>
              <a:t>Q：</a:t>
            </a:r>
            <a:r>
              <a:rPr lang="zh-CN" altLang="en-US" sz="2400" dirty="0">
                <a:solidFill>
                  <a:prstClr val="black"/>
                </a:solidFill>
                <a:latin typeface="思源黑体 CN Medium" panose="020B0600000000000000" pitchFamily="34" charset="-122"/>
                <a:ea typeface="思源黑体 CN Medium" panose="020B0600000000000000" pitchFamily="34" charset="-122"/>
                <a:cs typeface="Times New Roman" panose="02020603050405020304" pitchFamily="18" charset="0"/>
              </a:rPr>
              <a:t>接收端</a:t>
            </a:r>
            <a:r>
              <a:rPr lang="en-US" altLang="en-US" sz="2400" dirty="0" err="1">
                <a:solidFill>
                  <a:prstClr val="black"/>
                </a:solidFill>
                <a:latin typeface="思源黑体 CN Medium" panose="020B0600000000000000" pitchFamily="34" charset="-122"/>
                <a:ea typeface="思源黑体 CN Medium" panose="020B0600000000000000" pitchFamily="34" charset="-122"/>
                <a:cs typeface="Times New Roman" panose="02020603050405020304" pitchFamily="18" charset="0"/>
              </a:rPr>
              <a:t>如何处理乱序</a:t>
            </a:r>
            <a:r>
              <a:rPr lang="zh-CN" altLang="en-US" sz="2400" dirty="0">
                <a:solidFill>
                  <a:prstClr val="black"/>
                </a:solidFill>
                <a:latin typeface="思源黑体 CN Medium" panose="020B0600000000000000" pitchFamily="34" charset="-122"/>
                <a:ea typeface="思源黑体 CN Medium" panose="020B0600000000000000" pitchFamily="34" charset="-122"/>
                <a:cs typeface="Times New Roman" panose="02020603050405020304" pitchFamily="18" charset="0"/>
              </a:rPr>
              <a:t>报文</a:t>
            </a:r>
            <a:r>
              <a:rPr lang="en-US" altLang="en-US" sz="2400" dirty="0">
                <a:solidFill>
                  <a:prstClr val="black"/>
                </a:solidFill>
                <a:latin typeface="思源黑体 CN Medium" panose="020B0600000000000000" pitchFamily="34" charset="-122"/>
                <a:ea typeface="思源黑体 CN Medium" panose="020B0600000000000000" pitchFamily="34" charset="-122"/>
                <a:cs typeface="Times New Roman" panose="02020603050405020304" pitchFamily="18" charset="0"/>
              </a:rPr>
              <a:t>段</a:t>
            </a:r>
          </a:p>
          <a:p>
            <a:pPr indent="-121920" defTabSz="914400">
              <a:lnSpc>
                <a:spcPct val="85000"/>
              </a:lnSpc>
              <a:spcBef>
                <a:spcPts val="600"/>
              </a:spcBef>
              <a:defRPr/>
            </a:pPr>
            <a:r>
              <a:rPr lang="en-US" altLang="en-US" sz="2400" dirty="0" err="1">
                <a:solidFill>
                  <a:prstClr val="black"/>
                </a:solidFill>
                <a:latin typeface="思源黑体 CN Medium" panose="020B0600000000000000" pitchFamily="34" charset="-122"/>
                <a:ea typeface="思源黑体 CN Medium" panose="020B0600000000000000" pitchFamily="34" charset="-122"/>
                <a:cs typeface="Times New Roman" panose="02020603050405020304" pitchFamily="18" charset="0"/>
              </a:rPr>
              <a:t>答：TCP规范没有规定，由实现者实现</a:t>
            </a:r>
            <a:endParaRPr lang="ja-JP" altLang="en-US" sz="2400" dirty="0">
              <a:solidFill>
                <a:prstClr val="black"/>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nvGrpSpPr>
          <p:cNvPr id="26" name="组合 25">
            <a:extLst>
              <a:ext uri="{FF2B5EF4-FFF2-40B4-BE49-F238E27FC236}">
                <a16:creationId xmlns:a16="http://schemas.microsoft.com/office/drawing/2014/main" id="{B54A427D-FA50-4E4F-8D32-DFF46FB21B7C}"/>
              </a:ext>
            </a:extLst>
          </p:cNvPr>
          <p:cNvGrpSpPr/>
          <p:nvPr/>
        </p:nvGrpSpPr>
        <p:grpSpPr>
          <a:xfrm>
            <a:off x="1295402" y="2507168"/>
            <a:ext cx="2319124" cy="526532"/>
            <a:chOff x="912321" y="1306613"/>
            <a:chExt cx="2214367" cy="502749"/>
          </a:xfrm>
        </p:grpSpPr>
        <p:grpSp>
          <p:nvGrpSpPr>
            <p:cNvPr id="27" name="组合 26">
              <a:extLst>
                <a:ext uri="{FF2B5EF4-FFF2-40B4-BE49-F238E27FC236}">
                  <a16:creationId xmlns:a16="http://schemas.microsoft.com/office/drawing/2014/main" id="{4D72FE4D-37A2-46A1-AEC5-40BF863DADCE}"/>
                </a:ext>
              </a:extLst>
            </p:cNvPr>
            <p:cNvGrpSpPr/>
            <p:nvPr/>
          </p:nvGrpSpPr>
          <p:grpSpPr>
            <a:xfrm>
              <a:off x="912321" y="1306613"/>
              <a:ext cx="348216" cy="479081"/>
              <a:chOff x="867074" y="1298178"/>
              <a:chExt cx="289701" cy="285746"/>
            </a:xfrm>
          </p:grpSpPr>
          <p:sp>
            <p:nvSpPr>
              <p:cNvPr id="30" name="平行四边形 29">
                <a:extLst>
                  <a:ext uri="{FF2B5EF4-FFF2-40B4-BE49-F238E27FC236}">
                    <a16:creationId xmlns:a16="http://schemas.microsoft.com/office/drawing/2014/main" id="{769EDC39-899C-4397-813F-3D479D65DEDE}"/>
                  </a:ext>
                </a:extLst>
              </p:cNvPr>
              <p:cNvSpPr/>
              <p:nvPr/>
            </p:nvSpPr>
            <p:spPr>
              <a:xfrm>
                <a:off x="867074" y="1298178"/>
                <a:ext cx="214720" cy="283827"/>
              </a:xfrm>
              <a:prstGeom prst="parallelogram">
                <a:avLst>
                  <a:gd name="adj" fmla="val 73788"/>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平行四边形 30">
                <a:extLst>
                  <a:ext uri="{FF2B5EF4-FFF2-40B4-BE49-F238E27FC236}">
                    <a16:creationId xmlns:a16="http://schemas.microsoft.com/office/drawing/2014/main" id="{36E6F7C4-4F30-4FEF-989A-2F7377A90F0C}"/>
                  </a:ext>
                </a:extLst>
              </p:cNvPr>
              <p:cNvSpPr/>
              <p:nvPr/>
            </p:nvSpPr>
            <p:spPr>
              <a:xfrm>
                <a:off x="939359" y="1300097"/>
                <a:ext cx="217416" cy="283827"/>
              </a:xfrm>
              <a:prstGeom prst="parallelogram">
                <a:avLst>
                  <a:gd name="adj" fmla="val 72836"/>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8" name="流程图: 手动输入 6">
              <a:extLst>
                <a:ext uri="{FF2B5EF4-FFF2-40B4-BE49-F238E27FC236}">
                  <a16:creationId xmlns:a16="http://schemas.microsoft.com/office/drawing/2014/main" id="{B933631C-0C39-4AED-A669-1FE8B0DF0D6B}"/>
                </a:ext>
              </a:extLst>
            </p:cNvPr>
            <p:cNvSpPr/>
            <p:nvPr/>
          </p:nvSpPr>
          <p:spPr>
            <a:xfrm rot="5400000" flipV="1">
              <a:off x="1879165" y="538166"/>
              <a:ext cx="475861" cy="2019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29" name="Text Box 79">
              <a:extLst>
                <a:ext uri="{FF2B5EF4-FFF2-40B4-BE49-F238E27FC236}">
                  <a16:creationId xmlns:a16="http://schemas.microsoft.com/office/drawing/2014/main" id="{487C8EEA-EFE0-4D2E-BA75-F3CCA01A0855}"/>
                </a:ext>
              </a:extLst>
            </p:cNvPr>
            <p:cNvSpPr txBox="1">
              <a:spLocks noChangeArrowheads="1"/>
            </p:cNvSpPr>
            <p:nvPr/>
          </p:nvSpPr>
          <p:spPr bwMode="auto">
            <a:xfrm>
              <a:off x="1470140" y="1339162"/>
              <a:ext cx="16565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序列号</a:t>
              </a:r>
            </a:p>
          </p:txBody>
        </p:sp>
      </p:grpSp>
      <p:grpSp>
        <p:nvGrpSpPr>
          <p:cNvPr id="37" name="Group 6">
            <a:extLst>
              <a:ext uri="{FF2B5EF4-FFF2-40B4-BE49-F238E27FC236}">
                <a16:creationId xmlns:a16="http://schemas.microsoft.com/office/drawing/2014/main" id="{3DF590F3-7524-45AB-9EC8-4C3816E957FC}"/>
              </a:ext>
            </a:extLst>
          </p:cNvPr>
          <p:cNvGrpSpPr/>
          <p:nvPr/>
        </p:nvGrpSpPr>
        <p:grpSpPr bwMode="auto">
          <a:xfrm>
            <a:off x="9134513" y="3830078"/>
            <a:ext cx="2620963" cy="2584450"/>
            <a:chOff x="3589" y="2379"/>
            <a:chExt cx="1651" cy="1628"/>
          </a:xfrm>
        </p:grpSpPr>
        <p:sp>
          <p:nvSpPr>
            <p:cNvPr id="38" name="Rectangle 7">
              <a:extLst>
                <a:ext uri="{FF2B5EF4-FFF2-40B4-BE49-F238E27FC236}">
                  <a16:creationId xmlns:a16="http://schemas.microsoft.com/office/drawing/2014/main" id="{90C5AF39-69FE-43A1-8A9C-6A8E9892484E}"/>
                </a:ext>
              </a:extLst>
            </p:cNvPr>
            <p:cNvSpPr>
              <a:spLocks noChangeArrowheads="1"/>
            </p:cNvSpPr>
            <p:nvPr/>
          </p:nvSpPr>
          <p:spPr bwMode="auto">
            <a:xfrm>
              <a:off x="3789" y="3587"/>
              <a:ext cx="1201"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39" name="Group 8">
              <a:extLst>
                <a:ext uri="{FF2B5EF4-FFF2-40B4-BE49-F238E27FC236}">
                  <a16:creationId xmlns:a16="http://schemas.microsoft.com/office/drawing/2014/main" id="{24496550-CF24-4E0E-B7D9-73BCE2905F9F}"/>
                </a:ext>
              </a:extLst>
            </p:cNvPr>
            <p:cNvGrpSpPr/>
            <p:nvPr/>
          </p:nvGrpSpPr>
          <p:grpSpPr bwMode="auto">
            <a:xfrm>
              <a:off x="3769" y="3291"/>
              <a:ext cx="1258" cy="716"/>
              <a:chOff x="3769" y="3291"/>
              <a:chExt cx="1258" cy="716"/>
            </a:xfrm>
          </p:grpSpPr>
          <p:sp>
            <p:nvSpPr>
              <p:cNvPr id="42" name="Rectangle 9">
                <a:extLst>
                  <a:ext uri="{FF2B5EF4-FFF2-40B4-BE49-F238E27FC236}">
                    <a16:creationId xmlns:a16="http://schemas.microsoft.com/office/drawing/2014/main" id="{5B4F9EEF-057F-4450-A517-43DD496A0E20}"/>
                  </a:ext>
                </a:extLst>
              </p:cNvPr>
              <p:cNvSpPr>
                <a:spLocks noChangeArrowheads="1"/>
              </p:cNvSpPr>
              <p:nvPr/>
            </p:nvSpPr>
            <p:spPr bwMode="auto">
              <a:xfrm>
                <a:off x="3787" y="3302"/>
                <a:ext cx="1209" cy="702"/>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3" name="Text Box 10">
                <a:extLst>
                  <a:ext uri="{FF2B5EF4-FFF2-40B4-BE49-F238E27FC236}">
                    <a16:creationId xmlns:a16="http://schemas.microsoft.com/office/drawing/2014/main" id="{FE633682-FFE3-4DA3-8692-A92E7812F2F1}"/>
                  </a:ext>
                </a:extLst>
              </p:cNvPr>
              <p:cNvSpPr txBox="1">
                <a:spLocks noChangeArrowheads="1"/>
              </p:cNvSpPr>
              <p:nvPr/>
            </p:nvSpPr>
            <p:spPr bwMode="auto">
              <a:xfrm>
                <a:off x="3931" y="3291"/>
                <a:ext cx="43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源端口＃</a:t>
                </a:r>
              </a:p>
            </p:txBody>
          </p:sp>
          <p:sp>
            <p:nvSpPr>
              <p:cNvPr id="44" name="Text Box 11">
                <a:extLst>
                  <a:ext uri="{FF2B5EF4-FFF2-40B4-BE49-F238E27FC236}">
                    <a16:creationId xmlns:a16="http://schemas.microsoft.com/office/drawing/2014/main" id="{7EFE70E9-3566-48DA-AA7A-79BB0862D204}"/>
                  </a:ext>
                </a:extLst>
              </p:cNvPr>
              <p:cNvSpPr txBox="1">
                <a:spLocks noChangeArrowheads="1"/>
              </p:cNvSpPr>
              <p:nvPr/>
            </p:nvSpPr>
            <p:spPr bwMode="auto">
              <a:xfrm>
                <a:off x="4509" y="3294"/>
                <a:ext cx="5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目的端口＃</a:t>
                </a:r>
              </a:p>
            </p:txBody>
          </p:sp>
          <p:sp>
            <p:nvSpPr>
              <p:cNvPr id="45" name="Text Box 12">
                <a:extLst>
                  <a:ext uri="{FF2B5EF4-FFF2-40B4-BE49-F238E27FC236}">
                    <a16:creationId xmlns:a16="http://schemas.microsoft.com/office/drawing/2014/main" id="{A6444310-364A-4D3B-923D-EAEF9AA3E591}"/>
                  </a:ext>
                </a:extLst>
              </p:cNvPr>
              <p:cNvSpPr txBox="1">
                <a:spLocks noChangeArrowheads="1"/>
              </p:cNvSpPr>
              <p:nvPr/>
            </p:nvSpPr>
            <p:spPr bwMode="auto">
              <a:xfrm>
                <a:off x="3947" y="3424"/>
                <a:ext cx="91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latin typeface="Times New Roman" panose="02020603050405020304" pitchFamily="18" charset="0"/>
                    <a:ea typeface="+mn-ea"/>
                    <a:cs typeface="Times New Roman" panose="02020603050405020304" pitchFamily="18" charset="0"/>
                  </a:rPr>
                  <a:t>序列号</a:t>
                </a:r>
                <a:endParaRPr lang="en-US" altLang="en-US" sz="1200" dirty="0">
                  <a:latin typeface="Times New Roman" panose="02020603050405020304" pitchFamily="18" charset="0"/>
                  <a:ea typeface="+mn-ea"/>
                  <a:cs typeface="Times New Roman" panose="02020603050405020304" pitchFamily="18" charset="0"/>
                </a:endParaRPr>
              </a:p>
            </p:txBody>
          </p:sp>
          <p:sp>
            <p:nvSpPr>
              <p:cNvPr id="46" name="Text Box 13">
                <a:extLst>
                  <a:ext uri="{FF2B5EF4-FFF2-40B4-BE49-F238E27FC236}">
                    <a16:creationId xmlns:a16="http://schemas.microsoft.com/office/drawing/2014/main" id="{8CB901FB-62F3-481B-8DB0-8DB97DE6216D}"/>
                  </a:ext>
                </a:extLst>
              </p:cNvPr>
              <p:cNvSpPr txBox="1">
                <a:spLocks noChangeArrowheads="1"/>
              </p:cNvSpPr>
              <p:nvPr/>
            </p:nvSpPr>
            <p:spPr bwMode="auto">
              <a:xfrm>
                <a:off x="3769" y="3564"/>
                <a:ext cx="125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solidFill>
                      <a:srgbClr val="FFFFFF"/>
                    </a:solidFill>
                    <a:latin typeface="Times New Roman" panose="02020603050405020304" pitchFamily="18" charset="0"/>
                    <a:ea typeface="+mn-ea"/>
                    <a:cs typeface="Times New Roman" panose="02020603050405020304" pitchFamily="18" charset="0"/>
                  </a:rPr>
                  <a:t>确认号</a:t>
                </a:r>
                <a:endParaRPr lang="en-US" altLang="en-US" sz="1200" dirty="0">
                  <a:solidFill>
                    <a:srgbClr val="FFFFFF"/>
                  </a:solidFill>
                  <a:latin typeface="Times New Roman" panose="02020603050405020304" pitchFamily="18" charset="0"/>
                  <a:ea typeface="+mn-ea"/>
                  <a:cs typeface="Times New Roman" panose="02020603050405020304" pitchFamily="18" charset="0"/>
                </a:endParaRPr>
              </a:p>
            </p:txBody>
          </p:sp>
          <p:sp>
            <p:nvSpPr>
              <p:cNvPr id="47" name="Text Box 14">
                <a:extLst>
                  <a:ext uri="{FF2B5EF4-FFF2-40B4-BE49-F238E27FC236}">
                    <a16:creationId xmlns:a16="http://schemas.microsoft.com/office/drawing/2014/main" id="{FEF5239C-1298-4B1B-9C5D-0FAC240D8D3E}"/>
                  </a:ext>
                </a:extLst>
              </p:cNvPr>
              <p:cNvSpPr txBox="1">
                <a:spLocks noChangeArrowheads="1"/>
              </p:cNvSpPr>
              <p:nvPr/>
            </p:nvSpPr>
            <p:spPr bwMode="auto">
              <a:xfrm>
                <a:off x="3978" y="3851"/>
                <a:ext cx="276"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校验</a:t>
                </a:r>
              </a:p>
            </p:txBody>
          </p:sp>
          <p:sp>
            <p:nvSpPr>
              <p:cNvPr id="48" name="Line 15">
                <a:extLst>
                  <a:ext uri="{FF2B5EF4-FFF2-40B4-BE49-F238E27FC236}">
                    <a16:creationId xmlns:a16="http://schemas.microsoft.com/office/drawing/2014/main" id="{6F2DC236-599F-4991-8201-8F58AEEB5FAF}"/>
                  </a:ext>
                </a:extLst>
              </p:cNvPr>
              <p:cNvSpPr>
                <a:spLocks noChangeShapeType="1"/>
              </p:cNvSpPr>
              <p:nvPr/>
            </p:nvSpPr>
            <p:spPr bwMode="auto">
              <a:xfrm>
                <a:off x="3787" y="3445"/>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9" name="Line 16">
                <a:extLst>
                  <a:ext uri="{FF2B5EF4-FFF2-40B4-BE49-F238E27FC236}">
                    <a16:creationId xmlns:a16="http://schemas.microsoft.com/office/drawing/2014/main" id="{D8DBD48C-6FE2-42D9-8957-D77F1940545C}"/>
                  </a:ext>
                </a:extLst>
              </p:cNvPr>
              <p:cNvSpPr>
                <a:spLocks noChangeShapeType="1"/>
              </p:cNvSpPr>
              <p:nvPr/>
            </p:nvSpPr>
            <p:spPr bwMode="auto">
              <a:xfrm>
                <a:off x="3787" y="3581"/>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0" name="Line 17">
                <a:extLst>
                  <a:ext uri="{FF2B5EF4-FFF2-40B4-BE49-F238E27FC236}">
                    <a16:creationId xmlns:a16="http://schemas.microsoft.com/office/drawing/2014/main" id="{DD923CF2-34C3-40CD-B10E-5C32D925ACA1}"/>
                  </a:ext>
                </a:extLst>
              </p:cNvPr>
              <p:cNvSpPr>
                <a:spLocks noChangeShapeType="1"/>
              </p:cNvSpPr>
              <p:nvPr/>
            </p:nvSpPr>
            <p:spPr bwMode="auto">
              <a:xfrm>
                <a:off x="3785" y="3721"/>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1" name="Line 18">
                <a:extLst>
                  <a:ext uri="{FF2B5EF4-FFF2-40B4-BE49-F238E27FC236}">
                    <a16:creationId xmlns:a16="http://schemas.microsoft.com/office/drawing/2014/main" id="{46800776-0877-45B4-87AE-6FEFA85447B7}"/>
                  </a:ext>
                </a:extLst>
              </p:cNvPr>
              <p:cNvSpPr>
                <a:spLocks noChangeShapeType="1"/>
              </p:cNvSpPr>
              <p:nvPr/>
            </p:nvSpPr>
            <p:spPr bwMode="auto">
              <a:xfrm>
                <a:off x="4381" y="3301"/>
                <a:ext cx="0" cy="141"/>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2" name="Line 19">
                <a:extLst>
                  <a:ext uri="{FF2B5EF4-FFF2-40B4-BE49-F238E27FC236}">
                    <a16:creationId xmlns:a16="http://schemas.microsoft.com/office/drawing/2014/main" id="{C0F7B83B-A2B9-445E-A868-5BD29D427C2F}"/>
                  </a:ext>
                </a:extLst>
              </p:cNvPr>
              <p:cNvSpPr>
                <a:spLocks noChangeShapeType="1"/>
              </p:cNvSpPr>
              <p:nvPr/>
            </p:nvSpPr>
            <p:spPr bwMode="auto">
              <a:xfrm>
                <a:off x="4381" y="3723"/>
                <a:ext cx="0" cy="279"/>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Line 20">
                <a:extLst>
                  <a:ext uri="{FF2B5EF4-FFF2-40B4-BE49-F238E27FC236}">
                    <a16:creationId xmlns:a16="http://schemas.microsoft.com/office/drawing/2014/main" id="{F6AFB207-10B4-4DC8-A0A3-624A1BF52578}"/>
                  </a:ext>
                </a:extLst>
              </p:cNvPr>
              <p:cNvSpPr>
                <a:spLocks noChangeShapeType="1"/>
              </p:cNvSpPr>
              <p:nvPr/>
            </p:nvSpPr>
            <p:spPr bwMode="auto">
              <a:xfrm>
                <a:off x="3787" y="3855"/>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Text Box 21">
                <a:extLst>
                  <a:ext uri="{FF2B5EF4-FFF2-40B4-BE49-F238E27FC236}">
                    <a16:creationId xmlns:a16="http://schemas.microsoft.com/office/drawing/2014/main" id="{88DF4810-6942-400D-94AE-63C31CE94E61}"/>
                  </a:ext>
                </a:extLst>
              </p:cNvPr>
              <p:cNvSpPr txBox="1">
                <a:spLocks noChangeArrowheads="1"/>
              </p:cNvSpPr>
              <p:nvPr/>
            </p:nvSpPr>
            <p:spPr bwMode="auto">
              <a:xfrm>
                <a:off x="4455" y="3697"/>
                <a:ext cx="405"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200">
                    <a:latin typeface="Times New Roman" panose="02020603050405020304" pitchFamily="18" charset="0"/>
                    <a:ea typeface="+mn-ea"/>
                    <a:cs typeface="Times New Roman" panose="02020603050405020304" pitchFamily="18" charset="0"/>
                  </a:rPr>
                  <a:t>RWND</a:t>
                </a:r>
              </a:p>
            </p:txBody>
          </p:sp>
          <p:sp>
            <p:nvSpPr>
              <p:cNvPr id="55" name="Text Box 22">
                <a:extLst>
                  <a:ext uri="{FF2B5EF4-FFF2-40B4-BE49-F238E27FC236}">
                    <a16:creationId xmlns:a16="http://schemas.microsoft.com/office/drawing/2014/main" id="{7FAACF05-5372-4478-B3D7-A4423D205D48}"/>
                  </a:ext>
                </a:extLst>
              </p:cNvPr>
              <p:cNvSpPr txBox="1">
                <a:spLocks noChangeArrowheads="1"/>
              </p:cNvSpPr>
              <p:nvPr/>
            </p:nvSpPr>
            <p:spPr bwMode="auto">
              <a:xfrm>
                <a:off x="4488" y="3851"/>
                <a:ext cx="44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URG指针</a:t>
                </a:r>
                <a:endParaRPr lang="en-US" altLang="en-US" sz="1000" dirty="0">
                  <a:latin typeface="Times New Roman" panose="02020603050405020304" pitchFamily="18" charset="0"/>
                  <a:ea typeface="+mn-ea"/>
                  <a:cs typeface="Times New Roman" panose="02020603050405020304" pitchFamily="18" charset="0"/>
                </a:endParaRPr>
              </a:p>
            </p:txBody>
          </p:sp>
          <p:sp>
            <p:nvSpPr>
              <p:cNvPr id="56" name="Line 23">
                <a:extLst>
                  <a:ext uri="{FF2B5EF4-FFF2-40B4-BE49-F238E27FC236}">
                    <a16:creationId xmlns:a16="http://schemas.microsoft.com/office/drawing/2014/main" id="{A8411608-6FA7-478B-BF29-12CB4E2DE618}"/>
                  </a:ext>
                </a:extLst>
              </p:cNvPr>
              <p:cNvSpPr>
                <a:spLocks noChangeShapeType="1"/>
              </p:cNvSpPr>
              <p:nvPr/>
            </p:nvSpPr>
            <p:spPr bwMode="auto">
              <a:xfrm>
                <a:off x="4191" y="3720"/>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7" name="Line 24">
                <a:extLst>
                  <a:ext uri="{FF2B5EF4-FFF2-40B4-BE49-F238E27FC236}">
                    <a16:creationId xmlns:a16="http://schemas.microsoft.com/office/drawing/2014/main" id="{4046EDB0-C68C-422C-8082-E539C1978CA4}"/>
                  </a:ext>
                </a:extLst>
              </p:cNvPr>
              <p:cNvSpPr>
                <a:spLocks noChangeShapeType="1"/>
              </p:cNvSpPr>
              <p:nvPr/>
            </p:nvSpPr>
            <p:spPr bwMode="auto">
              <a:xfrm>
                <a:off x="3936" y="3719"/>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40" name="Text Box 25">
              <a:extLst>
                <a:ext uri="{FF2B5EF4-FFF2-40B4-BE49-F238E27FC236}">
                  <a16:creationId xmlns:a16="http://schemas.microsoft.com/office/drawing/2014/main" id="{8A2F953C-695D-432E-8D09-7B1D09539970}"/>
                </a:ext>
              </a:extLst>
            </p:cNvPr>
            <p:cNvSpPr txBox="1">
              <a:spLocks noChangeArrowheads="1"/>
            </p:cNvSpPr>
            <p:nvPr/>
          </p:nvSpPr>
          <p:spPr bwMode="auto">
            <a:xfrm>
              <a:off x="3962" y="3092"/>
              <a:ext cx="1278"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输入报文段</a:t>
              </a:r>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给</a:t>
              </a:r>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发送端</a:t>
              </a:r>
              <a:endParaRPr lang="en-US" altLang="en-US" sz="1600" b="1">
                <a:solidFill>
                  <a:srgbClr val="000000"/>
                </a:solidFill>
                <a:latin typeface="黑体" panose="02010609060101010101" charset="-122"/>
                <a:ea typeface="黑体" panose="02010609060101010101" charset="-122"/>
                <a:cs typeface="Times New Roman" panose="02020603050405020304" pitchFamily="18" charset="0"/>
              </a:endParaRPr>
            </a:p>
          </p:txBody>
        </p:sp>
        <p:sp>
          <p:nvSpPr>
            <p:cNvPr id="41" name="Freeform 26">
              <a:extLst>
                <a:ext uri="{FF2B5EF4-FFF2-40B4-BE49-F238E27FC236}">
                  <a16:creationId xmlns:a16="http://schemas.microsoft.com/office/drawing/2014/main" id="{3987BCDB-D22A-49AE-ACDE-8D5026A01DFF}"/>
                </a:ext>
              </a:extLst>
            </p:cNvPr>
            <p:cNvSpPr>
              <a:spLocks noChangeArrowheads="1"/>
            </p:cNvSpPr>
            <p:nvPr/>
          </p:nvSpPr>
          <p:spPr bwMode="auto">
            <a:xfrm flipH="1" flipV="1">
              <a:off x="3589" y="2379"/>
              <a:ext cx="151" cy="1217"/>
            </a:xfrm>
            <a:custGeom>
              <a:avLst/>
              <a:gdLst>
                <a:gd name="G0" fmla="+- 1 0 0"/>
                <a:gd name="G1" fmla="+- 1 0 0"/>
                <a:gd name="G2" fmla="+- 1 0 0"/>
                <a:gd name="T0" fmla="*/ 0 w 107"/>
                <a:gd name="T1" fmla="*/ 0 h 910"/>
                <a:gd name="T2" fmla="*/ 107 w 107"/>
                <a:gd name="T3" fmla="*/ 0 h 910"/>
                <a:gd name="T4" fmla="*/ 107 w 107"/>
                <a:gd name="T5" fmla="*/ 910 h 910"/>
              </a:gdLst>
              <a:ahLst/>
              <a:cxnLst>
                <a:cxn ang="0">
                  <a:pos x="T0" y="T1"/>
                </a:cxn>
                <a:cxn ang="0">
                  <a:pos x="T2" y="T3"/>
                </a:cxn>
                <a:cxn ang="0">
                  <a:pos x="T4" y="T5"/>
                </a:cxn>
              </a:cxnLst>
              <a:rect l="0" t="0" r="r" b="b"/>
              <a:pathLst>
                <a:path w="107" h="910">
                  <a:moveTo>
                    <a:pt x="0" y="0"/>
                  </a:moveTo>
                  <a:lnTo>
                    <a:pt x="107" y="0"/>
                  </a:lnTo>
                  <a:lnTo>
                    <a:pt x="107" y="910"/>
                  </a:lnTo>
                </a:path>
              </a:pathLst>
            </a:custGeom>
            <a:noFill/>
            <a:ln w="9360" cap="flat">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58" name="Group 27">
            <a:extLst>
              <a:ext uri="{FF2B5EF4-FFF2-40B4-BE49-F238E27FC236}">
                <a16:creationId xmlns:a16="http://schemas.microsoft.com/office/drawing/2014/main" id="{3C942636-221C-430E-963F-CF3E763E42E3}"/>
              </a:ext>
            </a:extLst>
          </p:cNvPr>
          <p:cNvGrpSpPr/>
          <p:nvPr/>
        </p:nvGrpSpPr>
        <p:grpSpPr bwMode="auto">
          <a:xfrm>
            <a:off x="9983824" y="5903353"/>
            <a:ext cx="357187" cy="525462"/>
            <a:chOff x="4124" y="3685"/>
            <a:chExt cx="225" cy="331"/>
          </a:xfrm>
        </p:grpSpPr>
        <p:sp>
          <p:nvSpPr>
            <p:cNvPr id="59" name="Rectangle 28">
              <a:extLst>
                <a:ext uri="{FF2B5EF4-FFF2-40B4-BE49-F238E27FC236}">
                  <a16:creationId xmlns:a16="http://schemas.microsoft.com/office/drawing/2014/main" id="{DA7F5536-10E9-4477-AADF-430FC45360A8}"/>
                </a:ext>
              </a:extLst>
            </p:cNvPr>
            <p:cNvSpPr>
              <a:spLocks noChangeArrowheads="1"/>
            </p:cNvSpPr>
            <p:nvPr/>
          </p:nvSpPr>
          <p:spPr bwMode="auto">
            <a:xfrm>
              <a:off x="4192" y="3724"/>
              <a:ext cx="87"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Text Box 29">
              <a:extLst>
                <a:ext uri="{FF2B5EF4-FFF2-40B4-BE49-F238E27FC236}">
                  <a16:creationId xmlns:a16="http://schemas.microsoft.com/office/drawing/2014/main" id="{0C8DD48A-A38A-4839-8A60-36A330DB4D7D}"/>
                </a:ext>
              </a:extLst>
            </p:cNvPr>
            <p:cNvSpPr txBox="1">
              <a:spLocks noChangeArrowheads="1"/>
            </p:cNvSpPr>
            <p:nvPr/>
          </p:nvSpPr>
          <p:spPr bwMode="auto">
            <a:xfrm>
              <a:off x="4124" y="3685"/>
              <a:ext cx="22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spcBef>
                  <a:spcPts val="875"/>
                </a:spcBef>
                <a:defRPr/>
              </a:pPr>
              <a:r>
                <a:rPr lang="en-US" altLang="en-US" sz="1400" dirty="0" err="1">
                  <a:solidFill>
                    <a:srgbClr val="FFFFFF"/>
                  </a:solidFill>
                  <a:latin typeface="Times New Roman" panose="02020603050405020304" pitchFamily="18" charset="0"/>
                  <a:ea typeface="+mn-ea"/>
                  <a:cs typeface="Times New Roman" panose="02020603050405020304" pitchFamily="18" charset="0"/>
                </a:rPr>
                <a:t>一个</a:t>
              </a:r>
              <a:endParaRPr lang="en-US" altLang="en-US" sz="1400" dirty="0">
                <a:solidFill>
                  <a:srgbClr val="FFFFFF"/>
                </a:solidFill>
                <a:latin typeface="Times New Roman" panose="02020603050405020304" pitchFamily="18" charset="0"/>
                <a:ea typeface="+mn-ea"/>
                <a:cs typeface="Times New Roman" panose="02020603050405020304" pitchFamily="18" charset="0"/>
              </a:endParaRPr>
            </a:p>
          </p:txBody>
        </p:sp>
      </p:grpSp>
      <p:sp>
        <p:nvSpPr>
          <p:cNvPr id="61" name="Rectangle 30">
            <a:extLst>
              <a:ext uri="{FF2B5EF4-FFF2-40B4-BE49-F238E27FC236}">
                <a16:creationId xmlns:a16="http://schemas.microsoft.com/office/drawing/2014/main" id="{1D0F48D6-30B4-45FE-9445-84D0FD6CAB32}"/>
              </a:ext>
            </a:extLst>
          </p:cNvPr>
          <p:cNvSpPr>
            <a:spLocks noChangeArrowheads="1"/>
          </p:cNvSpPr>
          <p:nvPr/>
        </p:nvSpPr>
        <p:spPr bwMode="auto">
          <a:xfrm>
            <a:off x="8134386" y="3091890"/>
            <a:ext cx="65088" cy="622300"/>
          </a:xfrm>
          <a:prstGeom prst="rect">
            <a:avLst/>
          </a:prstGeom>
          <a:gradFill rotWithShape="0">
            <a:gsLst>
              <a:gs pos="0">
                <a:srgbClr val="FFFFFF"/>
              </a:gs>
              <a:gs pos="100000">
                <a:srgbClr val="33CC33"/>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2" name="Rectangle 31">
            <a:extLst>
              <a:ext uri="{FF2B5EF4-FFF2-40B4-BE49-F238E27FC236}">
                <a16:creationId xmlns:a16="http://schemas.microsoft.com/office/drawing/2014/main" id="{336A6BB8-B53A-4941-8AF9-A0779AD2C9B8}"/>
              </a:ext>
            </a:extLst>
          </p:cNvPr>
          <p:cNvSpPr>
            <a:spLocks noChangeArrowheads="1"/>
          </p:cNvSpPr>
          <p:nvPr/>
        </p:nvSpPr>
        <p:spPr bwMode="auto">
          <a:xfrm>
            <a:off x="8231224" y="3093478"/>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3" name="Rectangle 32">
            <a:extLst>
              <a:ext uri="{FF2B5EF4-FFF2-40B4-BE49-F238E27FC236}">
                <a16:creationId xmlns:a16="http://schemas.microsoft.com/office/drawing/2014/main" id="{487685D3-F4F4-4F2F-B775-AA4C0E65BE8D}"/>
              </a:ext>
            </a:extLst>
          </p:cNvPr>
          <p:cNvSpPr>
            <a:spLocks noChangeArrowheads="1"/>
          </p:cNvSpPr>
          <p:nvPr/>
        </p:nvSpPr>
        <p:spPr bwMode="auto">
          <a:xfrm>
            <a:off x="83296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Rectangle 33">
            <a:extLst>
              <a:ext uri="{FF2B5EF4-FFF2-40B4-BE49-F238E27FC236}">
                <a16:creationId xmlns:a16="http://schemas.microsoft.com/office/drawing/2014/main" id="{4544A569-407A-4257-8A92-480502A14253}"/>
              </a:ext>
            </a:extLst>
          </p:cNvPr>
          <p:cNvSpPr>
            <a:spLocks noChangeArrowheads="1"/>
          </p:cNvSpPr>
          <p:nvPr/>
        </p:nvSpPr>
        <p:spPr bwMode="auto">
          <a:xfrm>
            <a:off x="8426486"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Rectangle 34">
            <a:extLst>
              <a:ext uri="{FF2B5EF4-FFF2-40B4-BE49-F238E27FC236}">
                <a16:creationId xmlns:a16="http://schemas.microsoft.com/office/drawing/2014/main" id="{DF262507-2C72-43D8-8903-55DEFC643A87}"/>
              </a:ext>
            </a:extLst>
          </p:cNvPr>
          <p:cNvSpPr>
            <a:spLocks noChangeArrowheads="1"/>
          </p:cNvSpPr>
          <p:nvPr/>
        </p:nvSpPr>
        <p:spPr bwMode="auto">
          <a:xfrm>
            <a:off x="8521736"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Rectangle 35">
            <a:extLst>
              <a:ext uri="{FF2B5EF4-FFF2-40B4-BE49-F238E27FC236}">
                <a16:creationId xmlns:a16="http://schemas.microsoft.com/office/drawing/2014/main" id="{F0D45E76-0832-4AD3-8B60-6D1E8874732A}"/>
              </a:ext>
            </a:extLst>
          </p:cNvPr>
          <p:cNvSpPr>
            <a:spLocks noChangeArrowheads="1"/>
          </p:cNvSpPr>
          <p:nvPr/>
        </p:nvSpPr>
        <p:spPr bwMode="auto">
          <a:xfrm>
            <a:off x="8618574"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7" name="Rectangle 36">
            <a:extLst>
              <a:ext uri="{FF2B5EF4-FFF2-40B4-BE49-F238E27FC236}">
                <a16:creationId xmlns:a16="http://schemas.microsoft.com/office/drawing/2014/main" id="{168EE900-1EFF-40CE-BB82-5FBAE5DEA796}"/>
              </a:ext>
            </a:extLst>
          </p:cNvPr>
          <p:cNvSpPr>
            <a:spLocks noChangeArrowheads="1"/>
          </p:cNvSpPr>
          <p:nvPr/>
        </p:nvSpPr>
        <p:spPr bwMode="auto">
          <a:xfrm>
            <a:off x="87106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8" name="Rectangle 37">
            <a:extLst>
              <a:ext uri="{FF2B5EF4-FFF2-40B4-BE49-F238E27FC236}">
                <a16:creationId xmlns:a16="http://schemas.microsoft.com/office/drawing/2014/main" id="{B8F08C58-92E1-4EF3-A007-D42F3E3A6778}"/>
              </a:ext>
            </a:extLst>
          </p:cNvPr>
          <p:cNvSpPr>
            <a:spLocks noChangeArrowheads="1"/>
          </p:cNvSpPr>
          <p:nvPr/>
        </p:nvSpPr>
        <p:spPr bwMode="auto">
          <a:xfrm>
            <a:off x="880589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9" name="Rectangle 38">
            <a:extLst>
              <a:ext uri="{FF2B5EF4-FFF2-40B4-BE49-F238E27FC236}">
                <a16:creationId xmlns:a16="http://schemas.microsoft.com/office/drawing/2014/main" id="{EDDDF679-EE4D-423E-9AE0-A86D70D52A2B}"/>
              </a:ext>
            </a:extLst>
          </p:cNvPr>
          <p:cNvSpPr>
            <a:spLocks noChangeArrowheads="1"/>
          </p:cNvSpPr>
          <p:nvPr/>
        </p:nvSpPr>
        <p:spPr bwMode="auto">
          <a:xfrm>
            <a:off x="89011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Rectangle 39">
            <a:extLst>
              <a:ext uri="{FF2B5EF4-FFF2-40B4-BE49-F238E27FC236}">
                <a16:creationId xmlns:a16="http://schemas.microsoft.com/office/drawing/2014/main" id="{AB198BA7-1256-4CF6-AA58-A1FF0A4567D5}"/>
              </a:ext>
            </a:extLst>
          </p:cNvPr>
          <p:cNvSpPr>
            <a:spLocks noChangeArrowheads="1"/>
          </p:cNvSpPr>
          <p:nvPr/>
        </p:nvSpPr>
        <p:spPr bwMode="auto">
          <a:xfrm>
            <a:off x="9007511"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1" name="Rectangle 40">
            <a:extLst>
              <a:ext uri="{FF2B5EF4-FFF2-40B4-BE49-F238E27FC236}">
                <a16:creationId xmlns:a16="http://schemas.microsoft.com/office/drawing/2014/main" id="{AA30650B-8939-4588-A7B0-03E8895878CB}"/>
              </a:ext>
            </a:extLst>
          </p:cNvPr>
          <p:cNvSpPr>
            <a:spLocks noChangeArrowheads="1"/>
          </p:cNvSpPr>
          <p:nvPr/>
        </p:nvSpPr>
        <p:spPr bwMode="auto">
          <a:xfrm>
            <a:off x="9105936" y="3093478"/>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2" name="Rectangle 41">
            <a:extLst>
              <a:ext uri="{FF2B5EF4-FFF2-40B4-BE49-F238E27FC236}">
                <a16:creationId xmlns:a16="http://schemas.microsoft.com/office/drawing/2014/main" id="{8A39BA1D-41AD-46D1-8D28-8C3D2AFEDCFC}"/>
              </a:ext>
            </a:extLst>
          </p:cNvPr>
          <p:cNvSpPr>
            <a:spLocks noChangeArrowheads="1"/>
          </p:cNvSpPr>
          <p:nvPr/>
        </p:nvSpPr>
        <p:spPr bwMode="auto">
          <a:xfrm>
            <a:off x="920277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3" name="Rectangle 42">
            <a:extLst>
              <a:ext uri="{FF2B5EF4-FFF2-40B4-BE49-F238E27FC236}">
                <a16:creationId xmlns:a16="http://schemas.microsoft.com/office/drawing/2014/main" id="{B13AD390-D3D9-4EBF-A24A-8A17E54B3C81}"/>
              </a:ext>
            </a:extLst>
          </p:cNvPr>
          <p:cNvSpPr>
            <a:spLocks noChangeArrowheads="1"/>
          </p:cNvSpPr>
          <p:nvPr/>
        </p:nvSpPr>
        <p:spPr bwMode="auto">
          <a:xfrm>
            <a:off x="929961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Rectangle 43">
            <a:extLst>
              <a:ext uri="{FF2B5EF4-FFF2-40B4-BE49-F238E27FC236}">
                <a16:creationId xmlns:a16="http://schemas.microsoft.com/office/drawing/2014/main" id="{8309265E-8942-4996-BE29-E363EBA5292B}"/>
              </a:ext>
            </a:extLst>
          </p:cNvPr>
          <p:cNvSpPr>
            <a:spLocks noChangeArrowheads="1"/>
          </p:cNvSpPr>
          <p:nvPr/>
        </p:nvSpPr>
        <p:spPr bwMode="auto">
          <a:xfrm>
            <a:off x="9396449"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Rectangle 44">
            <a:extLst>
              <a:ext uri="{FF2B5EF4-FFF2-40B4-BE49-F238E27FC236}">
                <a16:creationId xmlns:a16="http://schemas.microsoft.com/office/drawing/2014/main" id="{F16F93BB-6412-4432-84EC-53EA1BD6A0AA}"/>
              </a:ext>
            </a:extLst>
          </p:cNvPr>
          <p:cNvSpPr>
            <a:spLocks noChangeArrowheads="1"/>
          </p:cNvSpPr>
          <p:nvPr/>
        </p:nvSpPr>
        <p:spPr bwMode="auto">
          <a:xfrm>
            <a:off x="9491699"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6" name="Rectangle 45">
            <a:extLst>
              <a:ext uri="{FF2B5EF4-FFF2-40B4-BE49-F238E27FC236}">
                <a16:creationId xmlns:a16="http://schemas.microsoft.com/office/drawing/2014/main" id="{3341E1D7-F55E-409C-B07F-361986485E1D}"/>
              </a:ext>
            </a:extLst>
          </p:cNvPr>
          <p:cNvSpPr>
            <a:spLocks noChangeArrowheads="1"/>
          </p:cNvSpPr>
          <p:nvPr/>
        </p:nvSpPr>
        <p:spPr bwMode="auto">
          <a:xfrm>
            <a:off x="958377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7" name="Rectangle 46">
            <a:extLst>
              <a:ext uri="{FF2B5EF4-FFF2-40B4-BE49-F238E27FC236}">
                <a16:creationId xmlns:a16="http://schemas.microsoft.com/office/drawing/2014/main" id="{AE3CE81F-3C6C-4177-B53B-D0F07270608F}"/>
              </a:ext>
            </a:extLst>
          </p:cNvPr>
          <p:cNvSpPr>
            <a:spLocks noChangeArrowheads="1"/>
          </p:cNvSpPr>
          <p:nvPr/>
        </p:nvSpPr>
        <p:spPr bwMode="auto">
          <a:xfrm>
            <a:off x="967902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8" name="Rectangle 47">
            <a:extLst>
              <a:ext uri="{FF2B5EF4-FFF2-40B4-BE49-F238E27FC236}">
                <a16:creationId xmlns:a16="http://schemas.microsoft.com/office/drawing/2014/main" id="{FCBCC89E-768F-4EEF-939A-CD854CD1021A}"/>
              </a:ext>
            </a:extLst>
          </p:cNvPr>
          <p:cNvSpPr>
            <a:spLocks noChangeArrowheads="1"/>
          </p:cNvSpPr>
          <p:nvPr/>
        </p:nvSpPr>
        <p:spPr bwMode="auto">
          <a:xfrm>
            <a:off x="977586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9" name="Rectangle 48">
            <a:extLst>
              <a:ext uri="{FF2B5EF4-FFF2-40B4-BE49-F238E27FC236}">
                <a16:creationId xmlns:a16="http://schemas.microsoft.com/office/drawing/2014/main" id="{EC6B550E-A6D3-45AC-AFE8-01C9F16465D2}"/>
              </a:ext>
            </a:extLst>
          </p:cNvPr>
          <p:cNvSpPr>
            <a:spLocks noChangeArrowheads="1"/>
          </p:cNvSpPr>
          <p:nvPr/>
        </p:nvSpPr>
        <p:spPr bwMode="auto">
          <a:xfrm>
            <a:off x="986476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0" name="Rectangle 49">
            <a:extLst>
              <a:ext uri="{FF2B5EF4-FFF2-40B4-BE49-F238E27FC236}">
                <a16:creationId xmlns:a16="http://schemas.microsoft.com/office/drawing/2014/main" id="{C9D75F30-C659-405E-9687-46D590248C8B}"/>
              </a:ext>
            </a:extLst>
          </p:cNvPr>
          <p:cNvSpPr>
            <a:spLocks noChangeArrowheads="1"/>
          </p:cNvSpPr>
          <p:nvPr/>
        </p:nvSpPr>
        <p:spPr bwMode="auto">
          <a:xfrm>
            <a:off x="996001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1" name="Rectangle 50">
            <a:extLst>
              <a:ext uri="{FF2B5EF4-FFF2-40B4-BE49-F238E27FC236}">
                <a16:creationId xmlns:a16="http://schemas.microsoft.com/office/drawing/2014/main" id="{B8F687AD-7D66-4E46-9E98-7ABC5806DF2E}"/>
              </a:ext>
            </a:extLst>
          </p:cNvPr>
          <p:cNvSpPr>
            <a:spLocks noChangeArrowheads="1"/>
          </p:cNvSpPr>
          <p:nvPr/>
        </p:nvSpPr>
        <p:spPr bwMode="auto">
          <a:xfrm>
            <a:off x="10053674" y="3090303"/>
            <a:ext cx="65087"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2" name="Rectangle 51">
            <a:extLst>
              <a:ext uri="{FF2B5EF4-FFF2-40B4-BE49-F238E27FC236}">
                <a16:creationId xmlns:a16="http://schemas.microsoft.com/office/drawing/2014/main" id="{1BABB26D-AB06-4D25-8C57-1E1348E6034E}"/>
              </a:ext>
            </a:extLst>
          </p:cNvPr>
          <p:cNvSpPr>
            <a:spLocks noChangeArrowheads="1"/>
          </p:cNvSpPr>
          <p:nvPr/>
        </p:nvSpPr>
        <p:spPr bwMode="auto">
          <a:xfrm>
            <a:off x="10145749" y="3090303"/>
            <a:ext cx="65087"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Rectangle 52">
            <a:extLst>
              <a:ext uri="{FF2B5EF4-FFF2-40B4-BE49-F238E27FC236}">
                <a16:creationId xmlns:a16="http://schemas.microsoft.com/office/drawing/2014/main" id="{45DEDC28-3D41-497B-AF6D-E97CF9D809C2}"/>
              </a:ext>
            </a:extLst>
          </p:cNvPr>
          <p:cNvSpPr>
            <a:spLocks noChangeArrowheads="1"/>
          </p:cNvSpPr>
          <p:nvPr/>
        </p:nvSpPr>
        <p:spPr bwMode="auto">
          <a:xfrm>
            <a:off x="1024258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4" name="Rectangle 53">
            <a:extLst>
              <a:ext uri="{FF2B5EF4-FFF2-40B4-BE49-F238E27FC236}">
                <a16:creationId xmlns:a16="http://schemas.microsoft.com/office/drawing/2014/main" id="{0F0DFF95-EA71-4005-8660-79E3AEF2D9CB}"/>
              </a:ext>
            </a:extLst>
          </p:cNvPr>
          <p:cNvSpPr>
            <a:spLocks noChangeArrowheads="1"/>
          </p:cNvSpPr>
          <p:nvPr/>
        </p:nvSpPr>
        <p:spPr bwMode="auto">
          <a:xfrm>
            <a:off x="1033783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5" name="Rectangle 54">
            <a:extLst>
              <a:ext uri="{FF2B5EF4-FFF2-40B4-BE49-F238E27FC236}">
                <a16:creationId xmlns:a16="http://schemas.microsoft.com/office/drawing/2014/main" id="{BFB2D338-3644-4EA7-9196-43E638B5EFAD}"/>
              </a:ext>
            </a:extLst>
          </p:cNvPr>
          <p:cNvSpPr>
            <a:spLocks noChangeArrowheads="1"/>
          </p:cNvSpPr>
          <p:nvPr/>
        </p:nvSpPr>
        <p:spPr bwMode="auto">
          <a:xfrm>
            <a:off x="1042673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6" name="Rectangle 55">
            <a:extLst>
              <a:ext uri="{FF2B5EF4-FFF2-40B4-BE49-F238E27FC236}">
                <a16:creationId xmlns:a16="http://schemas.microsoft.com/office/drawing/2014/main" id="{26009571-37E7-4AC5-933C-798C63853B85}"/>
              </a:ext>
            </a:extLst>
          </p:cNvPr>
          <p:cNvSpPr>
            <a:spLocks noChangeArrowheads="1"/>
          </p:cNvSpPr>
          <p:nvPr/>
        </p:nvSpPr>
        <p:spPr bwMode="auto">
          <a:xfrm>
            <a:off x="1052198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7" name="Rectangle 56">
            <a:extLst>
              <a:ext uri="{FF2B5EF4-FFF2-40B4-BE49-F238E27FC236}">
                <a16:creationId xmlns:a16="http://schemas.microsoft.com/office/drawing/2014/main" id="{8973F2FA-0DB2-4C3E-824B-E8B14E7776E5}"/>
              </a:ext>
            </a:extLst>
          </p:cNvPr>
          <p:cNvSpPr>
            <a:spLocks noChangeArrowheads="1"/>
          </p:cNvSpPr>
          <p:nvPr/>
        </p:nvSpPr>
        <p:spPr bwMode="auto">
          <a:xfrm>
            <a:off x="106188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8" name="Rectangle 57">
            <a:extLst>
              <a:ext uri="{FF2B5EF4-FFF2-40B4-BE49-F238E27FC236}">
                <a16:creationId xmlns:a16="http://schemas.microsoft.com/office/drawing/2014/main" id="{3FB465D8-7B73-46A1-832E-D1D0298299DD}"/>
              </a:ext>
            </a:extLst>
          </p:cNvPr>
          <p:cNvSpPr>
            <a:spLocks noChangeArrowheads="1"/>
          </p:cNvSpPr>
          <p:nvPr/>
        </p:nvSpPr>
        <p:spPr bwMode="auto">
          <a:xfrm>
            <a:off x="10715661" y="3093478"/>
            <a:ext cx="65088"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9" name="Rectangle 58">
            <a:extLst>
              <a:ext uri="{FF2B5EF4-FFF2-40B4-BE49-F238E27FC236}">
                <a16:creationId xmlns:a16="http://schemas.microsoft.com/office/drawing/2014/main" id="{8D615412-D998-47BF-B7D4-B2A00DD40DB0}"/>
              </a:ext>
            </a:extLst>
          </p:cNvPr>
          <p:cNvSpPr>
            <a:spLocks noChangeArrowheads="1"/>
          </p:cNvSpPr>
          <p:nvPr/>
        </p:nvSpPr>
        <p:spPr bwMode="auto">
          <a:xfrm>
            <a:off x="10812499"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0" name="Rectangle 59">
            <a:extLst>
              <a:ext uri="{FF2B5EF4-FFF2-40B4-BE49-F238E27FC236}">
                <a16:creationId xmlns:a16="http://schemas.microsoft.com/office/drawing/2014/main" id="{1A5187B6-E056-4F81-9103-3F762B9EE4EB}"/>
              </a:ext>
            </a:extLst>
          </p:cNvPr>
          <p:cNvSpPr>
            <a:spLocks noChangeArrowheads="1"/>
          </p:cNvSpPr>
          <p:nvPr/>
        </p:nvSpPr>
        <p:spPr bwMode="auto">
          <a:xfrm>
            <a:off x="109109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1" name="Rectangle 60">
            <a:extLst>
              <a:ext uri="{FF2B5EF4-FFF2-40B4-BE49-F238E27FC236}">
                <a16:creationId xmlns:a16="http://schemas.microsoft.com/office/drawing/2014/main" id="{57F7E16C-B8A8-4935-9209-4AA7B20EBB16}"/>
              </a:ext>
            </a:extLst>
          </p:cNvPr>
          <p:cNvSpPr>
            <a:spLocks noChangeArrowheads="1"/>
          </p:cNvSpPr>
          <p:nvPr/>
        </p:nvSpPr>
        <p:spPr bwMode="auto">
          <a:xfrm>
            <a:off x="1100617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2" name="Rectangle 61">
            <a:extLst>
              <a:ext uri="{FF2B5EF4-FFF2-40B4-BE49-F238E27FC236}">
                <a16:creationId xmlns:a16="http://schemas.microsoft.com/office/drawing/2014/main" id="{07242A6C-AA1C-401A-8C5F-6C61FFFD8CAC}"/>
              </a:ext>
            </a:extLst>
          </p:cNvPr>
          <p:cNvSpPr>
            <a:spLocks noChangeArrowheads="1"/>
          </p:cNvSpPr>
          <p:nvPr/>
        </p:nvSpPr>
        <p:spPr bwMode="auto">
          <a:xfrm>
            <a:off x="111014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3" name="Rectangle 62">
            <a:extLst>
              <a:ext uri="{FF2B5EF4-FFF2-40B4-BE49-F238E27FC236}">
                <a16:creationId xmlns:a16="http://schemas.microsoft.com/office/drawing/2014/main" id="{AD38FC6A-CA0A-4B28-8A00-CADBD8193097}"/>
              </a:ext>
            </a:extLst>
          </p:cNvPr>
          <p:cNvSpPr>
            <a:spLocks noChangeArrowheads="1"/>
          </p:cNvSpPr>
          <p:nvPr/>
        </p:nvSpPr>
        <p:spPr bwMode="auto">
          <a:xfrm>
            <a:off x="11193499"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4" name="Rectangle 63">
            <a:extLst>
              <a:ext uri="{FF2B5EF4-FFF2-40B4-BE49-F238E27FC236}">
                <a16:creationId xmlns:a16="http://schemas.microsoft.com/office/drawing/2014/main" id="{0B861F16-29BB-4701-8C06-B4573D6B97F6}"/>
              </a:ext>
            </a:extLst>
          </p:cNvPr>
          <p:cNvSpPr>
            <a:spLocks noChangeArrowheads="1"/>
          </p:cNvSpPr>
          <p:nvPr/>
        </p:nvSpPr>
        <p:spPr bwMode="auto">
          <a:xfrm>
            <a:off x="11290336" y="3091890"/>
            <a:ext cx="65088"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5" name="Rectangle 64">
            <a:extLst>
              <a:ext uri="{FF2B5EF4-FFF2-40B4-BE49-F238E27FC236}">
                <a16:creationId xmlns:a16="http://schemas.microsoft.com/office/drawing/2014/main" id="{651BF15E-BBBA-4943-A1F0-E5B076D56679}"/>
              </a:ext>
            </a:extLst>
          </p:cNvPr>
          <p:cNvSpPr>
            <a:spLocks noChangeArrowheads="1"/>
          </p:cNvSpPr>
          <p:nvPr/>
        </p:nvSpPr>
        <p:spPr bwMode="auto">
          <a:xfrm>
            <a:off x="11385586" y="3091890"/>
            <a:ext cx="65088" cy="622300"/>
          </a:xfrm>
          <a:prstGeom prst="rect">
            <a:avLst/>
          </a:prstGeom>
          <a:gradFill rotWithShape="0">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6" name="Rectangle 65">
            <a:extLst>
              <a:ext uri="{FF2B5EF4-FFF2-40B4-BE49-F238E27FC236}">
                <a16:creationId xmlns:a16="http://schemas.microsoft.com/office/drawing/2014/main" id="{544D530F-40D2-44E0-89FB-98176F7A7695}"/>
              </a:ext>
            </a:extLst>
          </p:cNvPr>
          <p:cNvSpPr>
            <a:spLocks noChangeArrowheads="1"/>
          </p:cNvSpPr>
          <p:nvPr/>
        </p:nvSpPr>
        <p:spPr bwMode="auto">
          <a:xfrm>
            <a:off x="8091524" y="3830078"/>
            <a:ext cx="3408362" cy="889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7" name="Rectangle 66">
            <a:extLst>
              <a:ext uri="{FF2B5EF4-FFF2-40B4-BE49-F238E27FC236}">
                <a16:creationId xmlns:a16="http://schemas.microsoft.com/office/drawing/2014/main" id="{AFE6BC01-1F20-4F31-A61C-F41C9FACD956}"/>
              </a:ext>
            </a:extLst>
          </p:cNvPr>
          <p:cNvSpPr>
            <a:spLocks noChangeArrowheads="1"/>
          </p:cNvSpPr>
          <p:nvPr/>
        </p:nvSpPr>
        <p:spPr bwMode="auto">
          <a:xfrm>
            <a:off x="8177249" y="2982353"/>
            <a:ext cx="3408362" cy="889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8" name="Line 67">
            <a:extLst>
              <a:ext uri="{FF2B5EF4-FFF2-40B4-BE49-F238E27FC236}">
                <a16:creationId xmlns:a16="http://schemas.microsoft.com/office/drawing/2014/main" id="{47F68AE8-C3A5-4A98-8DC7-CFE4EB782A6B}"/>
              </a:ext>
            </a:extLst>
          </p:cNvPr>
          <p:cNvSpPr>
            <a:spLocks noChangeShapeType="1"/>
          </p:cNvSpPr>
          <p:nvPr/>
        </p:nvSpPr>
        <p:spPr bwMode="auto">
          <a:xfrm>
            <a:off x="8199474" y="3944378"/>
            <a:ext cx="868362" cy="1587"/>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Line 68">
            <a:extLst>
              <a:ext uri="{FF2B5EF4-FFF2-40B4-BE49-F238E27FC236}">
                <a16:creationId xmlns:a16="http://schemas.microsoft.com/office/drawing/2014/main" id="{8559CC32-D2C2-4AD8-9DDB-BD4906103CF0}"/>
              </a:ext>
            </a:extLst>
          </p:cNvPr>
          <p:cNvSpPr>
            <a:spLocks noChangeShapeType="1"/>
          </p:cNvSpPr>
          <p:nvPr/>
        </p:nvSpPr>
        <p:spPr bwMode="auto">
          <a:xfrm>
            <a:off x="9134511" y="3945965"/>
            <a:ext cx="868363" cy="1588"/>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0" name="Line 69">
            <a:extLst>
              <a:ext uri="{FF2B5EF4-FFF2-40B4-BE49-F238E27FC236}">
                <a16:creationId xmlns:a16="http://schemas.microsoft.com/office/drawing/2014/main" id="{D75B1402-7B41-43A7-8D79-D5C436570B34}"/>
              </a:ext>
            </a:extLst>
          </p:cNvPr>
          <p:cNvSpPr>
            <a:spLocks noChangeShapeType="1"/>
          </p:cNvSpPr>
          <p:nvPr/>
        </p:nvSpPr>
        <p:spPr bwMode="auto">
          <a:xfrm>
            <a:off x="10628349" y="3944378"/>
            <a:ext cx="801687" cy="1587"/>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1" name="Line 70">
            <a:extLst>
              <a:ext uri="{FF2B5EF4-FFF2-40B4-BE49-F238E27FC236}">
                <a16:creationId xmlns:a16="http://schemas.microsoft.com/office/drawing/2014/main" id="{38601052-BAF8-4ACA-90B3-911EB7A8655C}"/>
              </a:ext>
            </a:extLst>
          </p:cNvPr>
          <p:cNvSpPr>
            <a:spLocks noChangeShapeType="1"/>
          </p:cNvSpPr>
          <p:nvPr/>
        </p:nvSpPr>
        <p:spPr bwMode="auto">
          <a:xfrm>
            <a:off x="10058436" y="3945965"/>
            <a:ext cx="528638" cy="1588"/>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2" name="Line 71">
            <a:extLst>
              <a:ext uri="{FF2B5EF4-FFF2-40B4-BE49-F238E27FC236}">
                <a16:creationId xmlns:a16="http://schemas.microsoft.com/office/drawing/2014/main" id="{5BB70EAC-CBB4-488C-A319-B0F3010BC9C3}"/>
              </a:ext>
            </a:extLst>
          </p:cNvPr>
          <p:cNvSpPr>
            <a:spLocks noChangeShapeType="1"/>
          </p:cNvSpPr>
          <p:nvPr/>
        </p:nvSpPr>
        <p:spPr bwMode="auto">
          <a:xfrm>
            <a:off x="8291549" y="3968190"/>
            <a:ext cx="1587" cy="233363"/>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3" name="Line 72">
            <a:extLst>
              <a:ext uri="{FF2B5EF4-FFF2-40B4-BE49-F238E27FC236}">
                <a16:creationId xmlns:a16="http://schemas.microsoft.com/office/drawing/2014/main" id="{9F18F6A7-A916-4377-8DEB-E6CCEA4A76AF}"/>
              </a:ext>
            </a:extLst>
          </p:cNvPr>
          <p:cNvSpPr>
            <a:spLocks noChangeShapeType="1"/>
          </p:cNvSpPr>
          <p:nvPr/>
        </p:nvSpPr>
        <p:spPr bwMode="auto">
          <a:xfrm>
            <a:off x="9520274"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4" name="Line 73">
            <a:extLst>
              <a:ext uri="{FF2B5EF4-FFF2-40B4-BE49-F238E27FC236}">
                <a16:creationId xmlns:a16="http://schemas.microsoft.com/office/drawing/2014/main" id="{21FA8184-95FC-475D-87C8-BC107FF9BD96}"/>
              </a:ext>
            </a:extLst>
          </p:cNvPr>
          <p:cNvSpPr>
            <a:spLocks noChangeShapeType="1"/>
          </p:cNvSpPr>
          <p:nvPr/>
        </p:nvSpPr>
        <p:spPr bwMode="auto">
          <a:xfrm>
            <a:off x="10339424"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5" name="Line 74">
            <a:extLst>
              <a:ext uri="{FF2B5EF4-FFF2-40B4-BE49-F238E27FC236}">
                <a16:creationId xmlns:a16="http://schemas.microsoft.com/office/drawing/2014/main" id="{68B13635-C21B-435A-ABFA-B30E15C0554B}"/>
              </a:ext>
            </a:extLst>
          </p:cNvPr>
          <p:cNvSpPr>
            <a:spLocks noChangeShapeType="1"/>
          </p:cNvSpPr>
          <p:nvPr/>
        </p:nvSpPr>
        <p:spPr bwMode="auto">
          <a:xfrm>
            <a:off x="10996649"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6" name="Text Box 75">
            <a:extLst>
              <a:ext uri="{FF2B5EF4-FFF2-40B4-BE49-F238E27FC236}">
                <a16:creationId xmlns:a16="http://schemas.microsoft.com/office/drawing/2014/main" id="{9762CCF0-5D23-421D-B751-C6DBAD2D6240}"/>
              </a:ext>
            </a:extLst>
          </p:cNvPr>
          <p:cNvSpPr txBox="1">
            <a:spLocks noChangeArrowheads="1"/>
          </p:cNvSpPr>
          <p:nvPr/>
        </p:nvSpPr>
        <p:spPr bwMode="auto">
          <a:xfrm>
            <a:off x="8167724" y="4192028"/>
            <a:ext cx="731837"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err="1">
                <a:latin typeface="Times New Roman" panose="02020603050405020304" pitchFamily="18" charset="0"/>
                <a:ea typeface="+mn-ea"/>
                <a:cs typeface="Times New Roman" panose="02020603050405020304" pitchFamily="18" charset="0"/>
              </a:rPr>
              <a:t>ACKed</a:t>
            </a:r>
          </a:p>
        </p:txBody>
      </p:sp>
      <p:sp>
        <p:nvSpPr>
          <p:cNvPr id="107" name="Text Box 76">
            <a:extLst>
              <a:ext uri="{FF2B5EF4-FFF2-40B4-BE49-F238E27FC236}">
                <a16:creationId xmlns:a16="http://schemas.microsoft.com/office/drawing/2014/main" id="{65184731-3C26-446A-AFC3-FDAB6921F8A3}"/>
              </a:ext>
            </a:extLst>
          </p:cNvPr>
          <p:cNvSpPr txBox="1">
            <a:spLocks noChangeArrowheads="1"/>
          </p:cNvSpPr>
          <p:nvPr/>
        </p:nvSpPr>
        <p:spPr bwMode="auto">
          <a:xfrm>
            <a:off x="9148799" y="4198378"/>
            <a:ext cx="108108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a:latin typeface="Times New Roman" panose="02020603050405020304" pitchFamily="18" charset="0"/>
                <a:ea typeface="+mn-ea"/>
                <a:cs typeface="Times New Roman" panose="02020603050405020304" pitchFamily="18" charset="0"/>
              </a:rPr>
              <a:t>sent, not-yet </a:t>
            </a:r>
            <a:r>
              <a:rPr lang="en-US" altLang="en-US" sz="1400" dirty="0" err="1">
                <a:latin typeface="Times New Roman" panose="02020603050405020304" pitchFamily="18" charset="0"/>
                <a:ea typeface="+mn-ea"/>
                <a:cs typeface="Times New Roman" panose="02020603050405020304" pitchFamily="18" charset="0"/>
              </a:rPr>
              <a:t>ACKed</a:t>
            </a:r>
            <a:r>
              <a:rPr lang="en-US" altLang="en-US" sz="1400" dirty="0">
                <a:latin typeface="Times New Roman" panose="02020603050405020304" pitchFamily="18" charset="0"/>
                <a:ea typeface="+mn-ea"/>
                <a:cs typeface="Times New Roman" panose="02020603050405020304" pitchFamily="18" charset="0"/>
              </a:rPr>
              <a:t>()</a:t>
            </a:r>
          </a:p>
        </p:txBody>
      </p:sp>
      <p:sp>
        <p:nvSpPr>
          <p:cNvPr id="108" name="Text Box 77">
            <a:extLst>
              <a:ext uri="{FF2B5EF4-FFF2-40B4-BE49-F238E27FC236}">
                <a16:creationId xmlns:a16="http://schemas.microsoft.com/office/drawing/2014/main" id="{31E27BE5-1882-4BCD-AE7A-E849E0405CD7}"/>
              </a:ext>
            </a:extLst>
          </p:cNvPr>
          <p:cNvSpPr txBox="1">
            <a:spLocks noChangeArrowheads="1"/>
          </p:cNvSpPr>
          <p:nvPr/>
        </p:nvSpPr>
        <p:spPr bwMode="auto">
          <a:xfrm>
            <a:off x="10128286" y="4193615"/>
            <a:ext cx="782638"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可用</a:t>
            </a:r>
            <a:endParaRPr lang="en-US" altLang="en-US" sz="1400" dirty="0">
              <a:latin typeface="Times New Roman" panose="02020603050405020304" pitchFamily="18" charset="0"/>
              <a:ea typeface="+mn-ea"/>
              <a:cs typeface="Times New Roman" panose="02020603050405020304" pitchFamily="18" charset="0"/>
            </a:endParaRPr>
          </a:p>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但尚未发送</a:t>
            </a:r>
            <a:endParaRPr lang="en-US" altLang="en-US" sz="1400" dirty="0">
              <a:latin typeface="Times New Roman" panose="02020603050405020304" pitchFamily="18" charset="0"/>
              <a:ea typeface="+mn-ea"/>
              <a:cs typeface="Times New Roman" panose="02020603050405020304" pitchFamily="18" charset="0"/>
            </a:endParaRPr>
          </a:p>
        </p:txBody>
      </p:sp>
      <p:sp>
        <p:nvSpPr>
          <p:cNvPr id="109" name="Text Box 78">
            <a:extLst>
              <a:ext uri="{FF2B5EF4-FFF2-40B4-BE49-F238E27FC236}">
                <a16:creationId xmlns:a16="http://schemas.microsoft.com/office/drawing/2014/main" id="{9DF89513-6643-4355-818B-8BED1D9B6E0F}"/>
              </a:ext>
            </a:extLst>
          </p:cNvPr>
          <p:cNvSpPr txBox="1">
            <a:spLocks noChangeArrowheads="1"/>
          </p:cNvSpPr>
          <p:nvPr/>
        </p:nvSpPr>
        <p:spPr bwMode="auto">
          <a:xfrm>
            <a:off x="10885524" y="4198378"/>
            <a:ext cx="779462"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不可用</a:t>
            </a:r>
            <a:endParaRPr lang="en-US" altLang="en-US" sz="1400" dirty="0">
              <a:latin typeface="Times New Roman" panose="02020603050405020304" pitchFamily="18" charset="0"/>
              <a:ea typeface="+mn-ea"/>
              <a:cs typeface="Times New Roman" panose="02020603050405020304" pitchFamily="18" charset="0"/>
            </a:endParaRPr>
          </a:p>
        </p:txBody>
      </p:sp>
      <p:sp>
        <p:nvSpPr>
          <p:cNvPr id="110" name="Text Box 79">
            <a:extLst>
              <a:ext uri="{FF2B5EF4-FFF2-40B4-BE49-F238E27FC236}">
                <a16:creationId xmlns:a16="http://schemas.microsoft.com/office/drawing/2014/main" id="{02487D53-06AB-410F-B435-1B3AA87B616A}"/>
              </a:ext>
            </a:extLst>
          </p:cNvPr>
          <p:cNvSpPr txBox="1">
            <a:spLocks noChangeArrowheads="1"/>
          </p:cNvSpPr>
          <p:nvPr/>
        </p:nvSpPr>
        <p:spPr bwMode="auto">
          <a:xfrm>
            <a:off x="9344061" y="2626753"/>
            <a:ext cx="9001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90000"/>
              </a:lnSpc>
              <a:defRPr/>
            </a:pPr>
            <a:r>
              <a:rPr lang="en-US" altLang="en-US" sz="1400" dirty="0" err="1">
                <a:latin typeface="Times New Roman" panose="02020603050405020304" pitchFamily="18" charset="0"/>
                <a:ea typeface="+mn-ea"/>
                <a:cs typeface="Times New Roman" panose="02020603050405020304" pitchFamily="18" charset="0"/>
              </a:rPr>
              <a:t>窗口大小</a:t>
            </a:r>
            <a:endParaRPr lang="en-US" altLang="en-US" sz="1400" dirty="0">
              <a:latin typeface="Times New Roman" panose="02020603050405020304" pitchFamily="18" charset="0"/>
              <a:ea typeface="+mn-ea"/>
              <a:cs typeface="Times New Roman" panose="02020603050405020304" pitchFamily="18" charset="0"/>
            </a:endParaRPr>
          </a:p>
          <a:p>
            <a:pPr algn="ctr">
              <a:lnSpc>
                <a:spcPct val="90000"/>
              </a:lnSpc>
              <a:defRPr/>
            </a:pPr>
            <a:r>
              <a:rPr lang="en-US" altLang="en-US" sz="1400" i="1" dirty="0">
                <a:latin typeface="Times New Roman" panose="02020603050405020304" pitchFamily="18" charset="0"/>
                <a:ea typeface="+mn-ea"/>
                <a:cs typeface="Times New Roman" panose="02020603050405020304" pitchFamily="18" charset="0"/>
              </a:rPr>
              <a:t> </a:t>
            </a:r>
            <a:r>
              <a:rPr lang="en-US" altLang="zh-CN" sz="1400" i="1" dirty="0">
                <a:latin typeface="Times New Roman" panose="02020603050405020304" pitchFamily="18" charset="0"/>
                <a:ea typeface="+mn-ea"/>
                <a:cs typeface="Times New Roman" panose="02020603050405020304" pitchFamily="18" charset="0"/>
              </a:rPr>
              <a:t>n</a:t>
            </a:r>
            <a:endParaRPr lang="en-US" altLang="en-US" sz="1400" i="1" dirty="0">
              <a:latin typeface="Times New Roman" panose="02020603050405020304" pitchFamily="18" charset="0"/>
              <a:ea typeface="+mn-ea"/>
              <a:cs typeface="Times New Roman" panose="02020603050405020304" pitchFamily="18" charset="0"/>
            </a:endParaRPr>
          </a:p>
        </p:txBody>
      </p:sp>
      <p:grpSp>
        <p:nvGrpSpPr>
          <p:cNvPr id="111" name="Group 80">
            <a:extLst>
              <a:ext uri="{FF2B5EF4-FFF2-40B4-BE49-F238E27FC236}">
                <a16:creationId xmlns:a16="http://schemas.microsoft.com/office/drawing/2014/main" id="{07DBAA53-23F4-4509-A94F-0AE4C02B8263}"/>
              </a:ext>
            </a:extLst>
          </p:cNvPr>
          <p:cNvGrpSpPr/>
          <p:nvPr/>
        </p:nvGrpSpPr>
        <p:grpSpPr bwMode="auto">
          <a:xfrm>
            <a:off x="9994936" y="2850590"/>
            <a:ext cx="592138" cy="134938"/>
            <a:chOff x="4131" y="1762"/>
            <a:chExt cx="373" cy="85"/>
          </a:xfrm>
        </p:grpSpPr>
        <p:sp>
          <p:nvSpPr>
            <p:cNvPr id="112" name="Line 81">
              <a:extLst>
                <a:ext uri="{FF2B5EF4-FFF2-40B4-BE49-F238E27FC236}">
                  <a16:creationId xmlns:a16="http://schemas.microsoft.com/office/drawing/2014/main" id="{9BC942BC-A9D0-486F-8E08-2CA95C6C17F9}"/>
                </a:ext>
              </a:extLst>
            </p:cNvPr>
            <p:cNvSpPr>
              <a:spLocks noChangeShapeType="1"/>
            </p:cNvSpPr>
            <p:nvPr/>
          </p:nvSpPr>
          <p:spPr bwMode="auto">
            <a:xfrm>
              <a:off x="4131" y="1808"/>
              <a:ext cx="373" cy="0"/>
            </a:xfrm>
            <a:prstGeom prst="line">
              <a:avLst/>
            </a:prstGeom>
            <a:noFill/>
            <a:ln w="2844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3" name="Line 82">
              <a:extLst>
                <a:ext uri="{FF2B5EF4-FFF2-40B4-BE49-F238E27FC236}">
                  <a16:creationId xmlns:a16="http://schemas.microsoft.com/office/drawing/2014/main" id="{99872F56-7688-4B75-9A75-5003F43FFB17}"/>
                </a:ext>
              </a:extLst>
            </p:cNvPr>
            <p:cNvSpPr>
              <a:spLocks noChangeShapeType="1"/>
            </p:cNvSpPr>
            <p:nvPr/>
          </p:nvSpPr>
          <p:spPr bwMode="auto">
            <a:xfrm>
              <a:off x="4503" y="1762"/>
              <a:ext cx="0" cy="85"/>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114" name="Group 83">
            <a:extLst>
              <a:ext uri="{FF2B5EF4-FFF2-40B4-BE49-F238E27FC236}">
                <a16:creationId xmlns:a16="http://schemas.microsoft.com/office/drawing/2014/main" id="{DD2B35B3-A03D-4CB0-AE86-72C31E96C849}"/>
              </a:ext>
            </a:extLst>
          </p:cNvPr>
          <p:cNvGrpSpPr/>
          <p:nvPr/>
        </p:nvGrpSpPr>
        <p:grpSpPr bwMode="auto">
          <a:xfrm>
            <a:off x="9088474" y="2868053"/>
            <a:ext cx="592137" cy="134937"/>
            <a:chOff x="3569" y="1778"/>
            <a:chExt cx="373" cy="85"/>
          </a:xfrm>
        </p:grpSpPr>
        <p:sp>
          <p:nvSpPr>
            <p:cNvPr id="115" name="Line 84">
              <a:extLst>
                <a:ext uri="{FF2B5EF4-FFF2-40B4-BE49-F238E27FC236}">
                  <a16:creationId xmlns:a16="http://schemas.microsoft.com/office/drawing/2014/main" id="{E72C56F0-2A4C-44EB-B0E4-A27640C5D040}"/>
                </a:ext>
              </a:extLst>
            </p:cNvPr>
            <p:cNvSpPr>
              <a:spLocks noChangeShapeType="1"/>
            </p:cNvSpPr>
            <p:nvPr/>
          </p:nvSpPr>
          <p:spPr bwMode="auto">
            <a:xfrm flipH="1">
              <a:off x="3568" y="1818"/>
              <a:ext cx="375" cy="0"/>
            </a:xfrm>
            <a:prstGeom prst="line">
              <a:avLst/>
            </a:prstGeom>
            <a:noFill/>
            <a:ln w="2844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6" name="Line 85">
              <a:extLst>
                <a:ext uri="{FF2B5EF4-FFF2-40B4-BE49-F238E27FC236}">
                  <a16:creationId xmlns:a16="http://schemas.microsoft.com/office/drawing/2014/main" id="{2C986826-4AEA-42DF-A9AD-8B907A53F25F}"/>
                </a:ext>
              </a:extLst>
            </p:cNvPr>
            <p:cNvSpPr>
              <a:spLocks noChangeShapeType="1"/>
            </p:cNvSpPr>
            <p:nvPr/>
          </p:nvSpPr>
          <p:spPr bwMode="auto">
            <a:xfrm flipV="1">
              <a:off x="3571" y="1777"/>
              <a:ext cx="0" cy="87"/>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7" name="Text Box 86">
            <a:extLst>
              <a:ext uri="{FF2B5EF4-FFF2-40B4-BE49-F238E27FC236}">
                <a16:creationId xmlns:a16="http://schemas.microsoft.com/office/drawing/2014/main" id="{14B31756-87B0-4004-9333-44FDE2EA8D71}"/>
              </a:ext>
            </a:extLst>
          </p:cNvPr>
          <p:cNvSpPr txBox="1">
            <a:spLocks noChangeArrowheads="1"/>
          </p:cNvSpPr>
          <p:nvPr/>
        </p:nvSpPr>
        <p:spPr bwMode="auto">
          <a:xfrm>
            <a:off x="8904324" y="3645928"/>
            <a:ext cx="2168525"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29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2pPr>
            <a:lvl3pPr marL="11430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3pPr>
            <a:lvl4pPr marL="16002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4pPr>
            <a:lvl5pPr marL="20574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9pPr>
          </a:lstStyle>
          <a:p>
            <a:pPr lvl="1"/>
            <a:r>
              <a:rPr lang="zh-CN" altLang="en-US" sz="1400" b="1" i="1">
                <a:solidFill>
                  <a:srgbClr val="000000"/>
                </a:solidFill>
                <a:latin typeface="黑体" panose="02010609060101010101" charset="-122"/>
                <a:ea typeface="黑体" panose="02010609060101010101" charset="-122"/>
                <a:cs typeface="Times New Roman" panose="02020603050405020304" pitchFamily="18" charset="0"/>
              </a:rPr>
              <a:t>发送端</a:t>
            </a:r>
            <a:r>
              <a:rPr lang="en-US" altLang="en-US" sz="1400" b="1" i="1">
                <a:solidFill>
                  <a:srgbClr val="000000"/>
                </a:solidFill>
                <a:latin typeface="黑体" panose="02010609060101010101" charset="-122"/>
                <a:ea typeface="黑体" panose="02010609060101010101" charset="-122"/>
                <a:cs typeface="Times New Roman" panose="02020603050405020304" pitchFamily="18" charset="0"/>
              </a:rPr>
              <a:t>序列号空间 </a:t>
            </a:r>
          </a:p>
        </p:txBody>
      </p:sp>
      <p:grpSp>
        <p:nvGrpSpPr>
          <p:cNvPr id="118" name="Group 87">
            <a:extLst>
              <a:ext uri="{FF2B5EF4-FFF2-40B4-BE49-F238E27FC236}">
                <a16:creationId xmlns:a16="http://schemas.microsoft.com/office/drawing/2014/main" id="{8615C550-1448-491A-9626-64A65EFD7467}"/>
              </a:ext>
            </a:extLst>
          </p:cNvPr>
          <p:cNvGrpSpPr/>
          <p:nvPr/>
        </p:nvGrpSpPr>
        <p:grpSpPr bwMode="auto">
          <a:xfrm>
            <a:off x="7969286" y="1121803"/>
            <a:ext cx="2201863" cy="1952625"/>
            <a:chOff x="2855" y="673"/>
            <a:chExt cx="1387" cy="1230"/>
          </a:xfrm>
        </p:grpSpPr>
        <p:sp>
          <p:nvSpPr>
            <p:cNvPr id="119" name="Rectangle 88">
              <a:extLst>
                <a:ext uri="{FF2B5EF4-FFF2-40B4-BE49-F238E27FC236}">
                  <a16:creationId xmlns:a16="http://schemas.microsoft.com/office/drawing/2014/main" id="{83240E11-39D3-4962-85D2-D33939416099}"/>
                </a:ext>
              </a:extLst>
            </p:cNvPr>
            <p:cNvSpPr>
              <a:spLocks noChangeArrowheads="1"/>
            </p:cNvSpPr>
            <p:nvPr/>
          </p:nvSpPr>
          <p:spPr bwMode="auto">
            <a:xfrm>
              <a:off x="2875" y="1028"/>
              <a:ext cx="1201"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20" name="Group 89">
              <a:extLst>
                <a:ext uri="{FF2B5EF4-FFF2-40B4-BE49-F238E27FC236}">
                  <a16:creationId xmlns:a16="http://schemas.microsoft.com/office/drawing/2014/main" id="{7C120E42-8C48-4156-8713-656A9380A362}"/>
                </a:ext>
              </a:extLst>
            </p:cNvPr>
            <p:cNvGrpSpPr/>
            <p:nvPr/>
          </p:nvGrpSpPr>
          <p:grpSpPr bwMode="auto">
            <a:xfrm>
              <a:off x="2855" y="872"/>
              <a:ext cx="1258" cy="716"/>
              <a:chOff x="2855" y="872"/>
              <a:chExt cx="1258" cy="716"/>
            </a:xfrm>
          </p:grpSpPr>
          <p:sp>
            <p:nvSpPr>
              <p:cNvPr id="123" name="Rectangle 90">
                <a:extLst>
                  <a:ext uri="{FF2B5EF4-FFF2-40B4-BE49-F238E27FC236}">
                    <a16:creationId xmlns:a16="http://schemas.microsoft.com/office/drawing/2014/main" id="{6EF1C6F1-89BC-4BD7-A6E4-CEFE4813B800}"/>
                  </a:ext>
                </a:extLst>
              </p:cNvPr>
              <p:cNvSpPr>
                <a:spLocks noChangeArrowheads="1"/>
              </p:cNvSpPr>
              <p:nvPr/>
            </p:nvSpPr>
            <p:spPr bwMode="auto">
              <a:xfrm>
                <a:off x="2873" y="883"/>
                <a:ext cx="1209" cy="702"/>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4" name="Text Box 91">
                <a:extLst>
                  <a:ext uri="{FF2B5EF4-FFF2-40B4-BE49-F238E27FC236}">
                    <a16:creationId xmlns:a16="http://schemas.microsoft.com/office/drawing/2014/main" id="{C18F8C45-BABA-4320-B872-6555077E5848}"/>
                  </a:ext>
                </a:extLst>
              </p:cNvPr>
              <p:cNvSpPr txBox="1">
                <a:spLocks noChangeArrowheads="1"/>
              </p:cNvSpPr>
              <p:nvPr/>
            </p:nvSpPr>
            <p:spPr bwMode="auto">
              <a:xfrm>
                <a:off x="3017" y="872"/>
                <a:ext cx="43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源端口</a:t>
                </a:r>
                <a:r>
                  <a:rPr lang="en-US" altLang="en-US" sz="1000" dirty="0">
                    <a:latin typeface="Times New Roman" panose="02020603050405020304" pitchFamily="18" charset="0"/>
                    <a:ea typeface="+mn-ea"/>
                    <a:cs typeface="Times New Roman" panose="02020603050405020304" pitchFamily="18" charset="0"/>
                  </a:rPr>
                  <a:t>＃</a:t>
                </a:r>
              </a:p>
            </p:txBody>
          </p:sp>
          <p:sp>
            <p:nvSpPr>
              <p:cNvPr id="125" name="Text Box 92">
                <a:extLst>
                  <a:ext uri="{FF2B5EF4-FFF2-40B4-BE49-F238E27FC236}">
                    <a16:creationId xmlns:a16="http://schemas.microsoft.com/office/drawing/2014/main" id="{1F50D499-A235-4E59-958A-7737712718B9}"/>
                  </a:ext>
                </a:extLst>
              </p:cNvPr>
              <p:cNvSpPr txBox="1">
                <a:spLocks noChangeArrowheads="1"/>
              </p:cNvSpPr>
              <p:nvPr/>
            </p:nvSpPr>
            <p:spPr bwMode="auto">
              <a:xfrm>
                <a:off x="3595" y="875"/>
                <a:ext cx="5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目的端口</a:t>
                </a:r>
                <a:r>
                  <a:rPr lang="en-US" altLang="en-US" sz="1000" dirty="0">
                    <a:latin typeface="Times New Roman" panose="02020603050405020304" pitchFamily="18" charset="0"/>
                    <a:ea typeface="+mn-ea"/>
                    <a:cs typeface="Times New Roman" panose="02020603050405020304" pitchFamily="18" charset="0"/>
                  </a:rPr>
                  <a:t>＃</a:t>
                </a:r>
              </a:p>
            </p:txBody>
          </p:sp>
          <p:sp>
            <p:nvSpPr>
              <p:cNvPr id="126" name="Text Box 93">
                <a:extLst>
                  <a:ext uri="{FF2B5EF4-FFF2-40B4-BE49-F238E27FC236}">
                    <a16:creationId xmlns:a16="http://schemas.microsoft.com/office/drawing/2014/main" id="{4E0958DC-D53B-442A-B118-0142E9EDCDCE}"/>
                  </a:ext>
                </a:extLst>
              </p:cNvPr>
              <p:cNvSpPr txBox="1">
                <a:spLocks noChangeArrowheads="1"/>
              </p:cNvSpPr>
              <p:nvPr/>
            </p:nvSpPr>
            <p:spPr bwMode="auto">
              <a:xfrm>
                <a:off x="3033" y="1005"/>
                <a:ext cx="91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solidFill>
                      <a:srgbClr val="FFFFFF"/>
                    </a:solidFill>
                    <a:latin typeface="Times New Roman" panose="02020603050405020304" pitchFamily="18" charset="0"/>
                    <a:ea typeface="+mn-ea"/>
                    <a:cs typeface="Times New Roman" panose="02020603050405020304" pitchFamily="18" charset="0"/>
                  </a:rPr>
                  <a:t>序列号</a:t>
                </a:r>
                <a:endParaRPr lang="en-US" altLang="en-US" sz="1200" dirty="0">
                  <a:solidFill>
                    <a:srgbClr val="FFFFFF"/>
                  </a:solidFill>
                  <a:latin typeface="Times New Roman" panose="02020603050405020304" pitchFamily="18" charset="0"/>
                  <a:ea typeface="+mn-ea"/>
                  <a:cs typeface="Times New Roman" panose="02020603050405020304" pitchFamily="18" charset="0"/>
                </a:endParaRPr>
              </a:p>
            </p:txBody>
          </p:sp>
          <p:sp>
            <p:nvSpPr>
              <p:cNvPr id="127" name="Text Box 94">
                <a:extLst>
                  <a:ext uri="{FF2B5EF4-FFF2-40B4-BE49-F238E27FC236}">
                    <a16:creationId xmlns:a16="http://schemas.microsoft.com/office/drawing/2014/main" id="{293A9DBA-650C-4ECD-95F5-70676A588627}"/>
                  </a:ext>
                </a:extLst>
              </p:cNvPr>
              <p:cNvSpPr txBox="1">
                <a:spLocks noChangeArrowheads="1"/>
              </p:cNvSpPr>
              <p:nvPr/>
            </p:nvSpPr>
            <p:spPr bwMode="auto">
              <a:xfrm>
                <a:off x="2855" y="1145"/>
                <a:ext cx="125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latin typeface="Times New Roman" panose="02020603050405020304" pitchFamily="18" charset="0"/>
                    <a:ea typeface="+mn-ea"/>
                    <a:cs typeface="Times New Roman" panose="02020603050405020304" pitchFamily="18" charset="0"/>
                  </a:rPr>
                  <a:t>确认号</a:t>
                </a:r>
                <a:endParaRPr lang="en-US" altLang="en-US" sz="1200" dirty="0">
                  <a:latin typeface="Times New Roman" panose="02020603050405020304" pitchFamily="18" charset="0"/>
                  <a:ea typeface="+mn-ea"/>
                  <a:cs typeface="Times New Roman" panose="02020603050405020304" pitchFamily="18" charset="0"/>
                </a:endParaRPr>
              </a:p>
            </p:txBody>
          </p:sp>
          <p:sp>
            <p:nvSpPr>
              <p:cNvPr id="128" name="Text Box 95">
                <a:extLst>
                  <a:ext uri="{FF2B5EF4-FFF2-40B4-BE49-F238E27FC236}">
                    <a16:creationId xmlns:a16="http://schemas.microsoft.com/office/drawing/2014/main" id="{D809EEDD-D0E1-4800-9E60-6584524231AD}"/>
                  </a:ext>
                </a:extLst>
              </p:cNvPr>
              <p:cNvSpPr txBox="1">
                <a:spLocks noChangeArrowheads="1"/>
              </p:cNvSpPr>
              <p:nvPr/>
            </p:nvSpPr>
            <p:spPr bwMode="auto">
              <a:xfrm>
                <a:off x="3064" y="1432"/>
                <a:ext cx="276"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校验</a:t>
                </a:r>
                <a:endParaRPr lang="en-US" altLang="en-US" sz="1000" dirty="0">
                  <a:latin typeface="Times New Roman" panose="02020603050405020304" pitchFamily="18" charset="0"/>
                  <a:ea typeface="+mn-ea"/>
                  <a:cs typeface="Times New Roman" panose="02020603050405020304" pitchFamily="18" charset="0"/>
                </a:endParaRPr>
              </a:p>
            </p:txBody>
          </p:sp>
          <p:sp>
            <p:nvSpPr>
              <p:cNvPr id="129" name="Line 96">
                <a:extLst>
                  <a:ext uri="{FF2B5EF4-FFF2-40B4-BE49-F238E27FC236}">
                    <a16:creationId xmlns:a16="http://schemas.microsoft.com/office/drawing/2014/main" id="{BD9D6251-4E91-43A0-92E0-D2FD4C31ADF9}"/>
                  </a:ext>
                </a:extLst>
              </p:cNvPr>
              <p:cNvSpPr>
                <a:spLocks noChangeShapeType="1"/>
              </p:cNvSpPr>
              <p:nvPr/>
            </p:nvSpPr>
            <p:spPr bwMode="auto">
              <a:xfrm>
                <a:off x="2873" y="1026"/>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30" name="Line 97">
                <a:extLst>
                  <a:ext uri="{FF2B5EF4-FFF2-40B4-BE49-F238E27FC236}">
                    <a16:creationId xmlns:a16="http://schemas.microsoft.com/office/drawing/2014/main" id="{95522045-AB1B-439B-BA7E-9738361B737C}"/>
                  </a:ext>
                </a:extLst>
              </p:cNvPr>
              <p:cNvSpPr>
                <a:spLocks noChangeShapeType="1"/>
              </p:cNvSpPr>
              <p:nvPr/>
            </p:nvSpPr>
            <p:spPr bwMode="auto">
              <a:xfrm>
                <a:off x="2873" y="1162"/>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31" name="Line 98">
                <a:extLst>
                  <a:ext uri="{FF2B5EF4-FFF2-40B4-BE49-F238E27FC236}">
                    <a16:creationId xmlns:a16="http://schemas.microsoft.com/office/drawing/2014/main" id="{3E37B0A0-4DB3-4454-8E32-5413C81EAD9C}"/>
                  </a:ext>
                </a:extLst>
              </p:cNvPr>
              <p:cNvSpPr>
                <a:spLocks noChangeShapeType="1"/>
              </p:cNvSpPr>
              <p:nvPr/>
            </p:nvSpPr>
            <p:spPr bwMode="auto">
              <a:xfrm>
                <a:off x="2871" y="1302"/>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32" name="Line 99">
                <a:extLst>
                  <a:ext uri="{FF2B5EF4-FFF2-40B4-BE49-F238E27FC236}">
                    <a16:creationId xmlns:a16="http://schemas.microsoft.com/office/drawing/2014/main" id="{DAFFEACF-8BCC-4E75-892E-93DA304D4A92}"/>
                  </a:ext>
                </a:extLst>
              </p:cNvPr>
              <p:cNvSpPr>
                <a:spLocks noChangeShapeType="1"/>
              </p:cNvSpPr>
              <p:nvPr/>
            </p:nvSpPr>
            <p:spPr bwMode="auto">
              <a:xfrm>
                <a:off x="3467" y="882"/>
                <a:ext cx="0" cy="141"/>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33" name="Line 100">
                <a:extLst>
                  <a:ext uri="{FF2B5EF4-FFF2-40B4-BE49-F238E27FC236}">
                    <a16:creationId xmlns:a16="http://schemas.microsoft.com/office/drawing/2014/main" id="{E3A6C7F8-6E09-4ED2-970A-47620A230E3B}"/>
                  </a:ext>
                </a:extLst>
              </p:cNvPr>
              <p:cNvSpPr>
                <a:spLocks noChangeShapeType="1"/>
              </p:cNvSpPr>
              <p:nvPr/>
            </p:nvSpPr>
            <p:spPr bwMode="auto">
              <a:xfrm>
                <a:off x="3467" y="1304"/>
                <a:ext cx="0" cy="279"/>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34" name="Line 101">
                <a:extLst>
                  <a:ext uri="{FF2B5EF4-FFF2-40B4-BE49-F238E27FC236}">
                    <a16:creationId xmlns:a16="http://schemas.microsoft.com/office/drawing/2014/main" id="{45C2657A-7440-4E45-BEA0-6B7561D13BA1}"/>
                  </a:ext>
                </a:extLst>
              </p:cNvPr>
              <p:cNvSpPr>
                <a:spLocks noChangeShapeType="1"/>
              </p:cNvSpPr>
              <p:nvPr/>
            </p:nvSpPr>
            <p:spPr bwMode="auto">
              <a:xfrm>
                <a:off x="2873" y="1436"/>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dirty="0">
                  <a:latin typeface="Times New Roman" panose="02020603050405020304" pitchFamily="18" charset="0"/>
                  <a:ea typeface="+mn-ea"/>
                  <a:cs typeface="Times New Roman" panose="02020603050405020304" pitchFamily="18" charset="0"/>
                </a:endParaRPr>
              </a:p>
            </p:txBody>
          </p:sp>
          <p:sp>
            <p:nvSpPr>
              <p:cNvPr id="135" name="Text Box 102">
                <a:extLst>
                  <a:ext uri="{FF2B5EF4-FFF2-40B4-BE49-F238E27FC236}">
                    <a16:creationId xmlns:a16="http://schemas.microsoft.com/office/drawing/2014/main" id="{3FFB40D8-8589-46EA-A55C-A0DA5DB42B40}"/>
                  </a:ext>
                </a:extLst>
              </p:cNvPr>
              <p:cNvSpPr txBox="1">
                <a:spLocks noChangeArrowheads="1"/>
              </p:cNvSpPr>
              <p:nvPr/>
            </p:nvSpPr>
            <p:spPr bwMode="auto">
              <a:xfrm>
                <a:off x="3541" y="1278"/>
                <a:ext cx="405"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200" dirty="0">
                    <a:latin typeface="Times New Roman" panose="02020603050405020304" pitchFamily="18" charset="0"/>
                    <a:ea typeface="+mn-ea"/>
                    <a:cs typeface="Times New Roman" panose="02020603050405020304" pitchFamily="18" charset="0"/>
                  </a:rPr>
                  <a:t>RWND</a:t>
                </a:r>
              </a:p>
            </p:txBody>
          </p:sp>
          <p:sp>
            <p:nvSpPr>
              <p:cNvPr id="136" name="Text Box 103">
                <a:extLst>
                  <a:ext uri="{FF2B5EF4-FFF2-40B4-BE49-F238E27FC236}">
                    <a16:creationId xmlns:a16="http://schemas.microsoft.com/office/drawing/2014/main" id="{58F34A82-B0C5-41F5-8DBC-6013F414EB08}"/>
                  </a:ext>
                </a:extLst>
              </p:cNvPr>
              <p:cNvSpPr txBox="1">
                <a:spLocks noChangeArrowheads="1"/>
              </p:cNvSpPr>
              <p:nvPr/>
            </p:nvSpPr>
            <p:spPr bwMode="auto">
              <a:xfrm>
                <a:off x="3574" y="1432"/>
                <a:ext cx="44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URG指针</a:t>
                </a:r>
                <a:endParaRPr lang="en-US" altLang="en-US" sz="1000" dirty="0">
                  <a:latin typeface="Times New Roman" panose="02020603050405020304" pitchFamily="18" charset="0"/>
                  <a:ea typeface="+mn-ea"/>
                  <a:cs typeface="Times New Roman" panose="02020603050405020304" pitchFamily="18" charset="0"/>
                </a:endParaRPr>
              </a:p>
            </p:txBody>
          </p:sp>
          <p:sp>
            <p:nvSpPr>
              <p:cNvPr id="137" name="Line 104">
                <a:extLst>
                  <a:ext uri="{FF2B5EF4-FFF2-40B4-BE49-F238E27FC236}">
                    <a16:creationId xmlns:a16="http://schemas.microsoft.com/office/drawing/2014/main" id="{968EF66D-88F1-41D4-AF1B-3D6A0964498B}"/>
                  </a:ext>
                </a:extLst>
              </p:cNvPr>
              <p:cNvSpPr>
                <a:spLocks noChangeShapeType="1"/>
              </p:cNvSpPr>
              <p:nvPr/>
            </p:nvSpPr>
            <p:spPr bwMode="auto">
              <a:xfrm>
                <a:off x="3277" y="1301"/>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38" name="Line 105">
                <a:extLst>
                  <a:ext uri="{FF2B5EF4-FFF2-40B4-BE49-F238E27FC236}">
                    <a16:creationId xmlns:a16="http://schemas.microsoft.com/office/drawing/2014/main" id="{FFB9FC13-C99E-483E-A994-54E82B0DB1E0}"/>
                  </a:ext>
                </a:extLst>
              </p:cNvPr>
              <p:cNvSpPr>
                <a:spLocks noChangeShapeType="1"/>
              </p:cNvSpPr>
              <p:nvPr/>
            </p:nvSpPr>
            <p:spPr bwMode="auto">
              <a:xfrm>
                <a:off x="3022" y="1300"/>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21" name="Text Box 106">
              <a:extLst>
                <a:ext uri="{FF2B5EF4-FFF2-40B4-BE49-F238E27FC236}">
                  <a16:creationId xmlns:a16="http://schemas.microsoft.com/office/drawing/2014/main" id="{4397229D-D21E-4663-860A-B84B17D6D5CF}"/>
                </a:ext>
              </a:extLst>
            </p:cNvPr>
            <p:cNvSpPr txBox="1">
              <a:spLocks noChangeArrowheads="1"/>
            </p:cNvSpPr>
            <p:nvPr/>
          </p:nvSpPr>
          <p:spPr bwMode="auto">
            <a:xfrm>
              <a:off x="3223" y="673"/>
              <a:ext cx="1019"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从</a:t>
              </a:r>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发送端</a:t>
              </a:r>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传出段</a:t>
              </a:r>
            </a:p>
          </p:txBody>
        </p:sp>
        <p:sp>
          <p:nvSpPr>
            <p:cNvPr id="122" name="Freeform 107">
              <a:extLst>
                <a:ext uri="{FF2B5EF4-FFF2-40B4-BE49-F238E27FC236}">
                  <a16:creationId xmlns:a16="http://schemas.microsoft.com/office/drawing/2014/main" id="{5CD34FC6-93E2-4BEF-910D-4D99F03A2177}"/>
                </a:ext>
              </a:extLst>
            </p:cNvPr>
            <p:cNvSpPr>
              <a:spLocks noChangeArrowheads="1"/>
            </p:cNvSpPr>
            <p:nvPr/>
          </p:nvSpPr>
          <p:spPr bwMode="auto">
            <a:xfrm>
              <a:off x="4085" y="1080"/>
              <a:ext cx="106" cy="823"/>
            </a:xfrm>
            <a:custGeom>
              <a:avLst/>
              <a:gdLst>
                <a:gd name="G0" fmla="+- 1 0 0"/>
                <a:gd name="G1" fmla="+- 1 0 0"/>
                <a:gd name="G2" fmla="+- 1 0 0"/>
                <a:gd name="T0" fmla="*/ 0 w 107"/>
                <a:gd name="T1" fmla="*/ 0 h 910"/>
                <a:gd name="T2" fmla="*/ 107 w 107"/>
                <a:gd name="T3" fmla="*/ 0 h 910"/>
                <a:gd name="T4" fmla="*/ 107 w 107"/>
                <a:gd name="T5" fmla="*/ 910 h 910"/>
              </a:gdLst>
              <a:ahLst/>
              <a:cxnLst>
                <a:cxn ang="0">
                  <a:pos x="T0" y="T1"/>
                </a:cxn>
                <a:cxn ang="0">
                  <a:pos x="T2" y="T3"/>
                </a:cxn>
                <a:cxn ang="0">
                  <a:pos x="T4" y="T5"/>
                </a:cxn>
              </a:cxnLst>
              <a:rect l="0" t="0" r="r" b="b"/>
              <a:pathLst>
                <a:path w="107" h="910">
                  <a:moveTo>
                    <a:pt x="0" y="0"/>
                  </a:moveTo>
                  <a:lnTo>
                    <a:pt x="107" y="0"/>
                  </a:lnTo>
                  <a:lnTo>
                    <a:pt x="107" y="910"/>
                  </a:lnTo>
                </a:path>
              </a:pathLst>
            </a:custGeom>
            <a:noFill/>
            <a:ln w="9360" cap="flat">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401286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additive="repl">
                                        <p:cTn id="14" dur="1" fill="hold">
                                          <p:stCondLst>
                                            <p:cond delay="0"/>
                                          </p:stCondLst>
                                        </p:cTn>
                                        <p:tgtEl>
                                          <p:spTgt spid="118"/>
                                        </p:tgtEl>
                                        <p:attrNameLst>
                                          <p:attrName>style.visibility</p:attrName>
                                        </p:attrNameLst>
                                      </p:cBhvr>
                                      <p:to>
                                        <p:strVal val="visible"/>
                                      </p:to>
                                    </p:set>
                                    <p:animEffect transition="in" filter="dissolve">
                                      <p:cBhvr additive="repl">
                                        <p:cTn id="15" dur="500"/>
                                        <p:tgtEl>
                                          <p:spTgt spid="1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additive="repl">
                                        <p:cTn id="35" dur="1" fill="hold">
                                          <p:stCondLst>
                                            <p:cond delay="0"/>
                                          </p:stCondLst>
                                        </p:cTn>
                                        <p:tgtEl>
                                          <p:spTgt spid="37"/>
                                        </p:tgtEl>
                                        <p:attrNameLst>
                                          <p:attrName>style.visibility</p:attrName>
                                        </p:attrNameLst>
                                      </p:cBhvr>
                                      <p:to>
                                        <p:strVal val="visible"/>
                                      </p:to>
                                    </p:set>
                                    <p:animEffect transition="in" filter="dissolve">
                                      <p:cBhvr additive="repl">
                                        <p:cTn id="36" dur="500"/>
                                        <p:tgtEl>
                                          <p:spTgt spid="37"/>
                                        </p:tgtEl>
                                      </p:cBhvr>
                                    </p:animEffect>
                                  </p:childTnLst>
                                </p:cTn>
                              </p:par>
                              <p:par>
                                <p:cTn id="37" presetID="9" presetClass="entr" presetSubtype="0" fill="hold" nodeType="withEffect">
                                  <p:stCondLst>
                                    <p:cond delay="0"/>
                                  </p:stCondLst>
                                  <p:childTnLst>
                                    <p:set>
                                      <p:cBhvr additive="repl">
                                        <p:cTn id="38" dur="1" fill="hold">
                                          <p:stCondLst>
                                            <p:cond delay="0"/>
                                          </p:stCondLst>
                                        </p:cTn>
                                        <p:tgtEl>
                                          <p:spTgt spid="58"/>
                                        </p:tgtEl>
                                        <p:attrNameLst>
                                          <p:attrName>style.visibility</p:attrName>
                                        </p:attrNameLst>
                                      </p:cBhvr>
                                      <p:to>
                                        <p:strVal val="visible"/>
                                      </p:to>
                                    </p:set>
                                    <p:animEffect transition="in" filter="dissolve">
                                      <p:cBhvr additive="repl">
                                        <p:cTn id="3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关于序列号和</a:t>
            </a:r>
            <a:r>
              <a:rPr lang="en-US" altLang="zh-CN" dirty="0"/>
              <a:t>ACK</a:t>
            </a:r>
            <a:endParaRPr lang="zh-CN" altLang="en-US" dirty="0"/>
          </a:p>
        </p:txBody>
      </p:sp>
      <p:grpSp>
        <p:nvGrpSpPr>
          <p:cNvPr id="4" name="组合 3">
            <a:extLst>
              <a:ext uri="{FF2B5EF4-FFF2-40B4-BE49-F238E27FC236}">
                <a16:creationId xmlns:a16="http://schemas.microsoft.com/office/drawing/2014/main" id="{5E640549-EA4C-4FE2-94E6-82E7EF635982}"/>
              </a:ext>
            </a:extLst>
          </p:cNvPr>
          <p:cNvGrpSpPr/>
          <p:nvPr/>
        </p:nvGrpSpPr>
        <p:grpSpPr>
          <a:xfrm>
            <a:off x="1829566" y="2390645"/>
            <a:ext cx="9649225" cy="3910657"/>
            <a:chOff x="370636" y="1616797"/>
            <a:chExt cx="9649225" cy="3910657"/>
          </a:xfrm>
        </p:grpSpPr>
        <p:sp>
          <p:nvSpPr>
            <p:cNvPr id="5" name="Text Box 11">
              <a:extLst>
                <a:ext uri="{FF2B5EF4-FFF2-40B4-BE49-F238E27FC236}">
                  <a16:creationId xmlns:a16="http://schemas.microsoft.com/office/drawing/2014/main" id="{74B2AE01-1047-4B21-A782-F1B2D7A7C6C4}"/>
                </a:ext>
              </a:extLst>
            </p:cNvPr>
            <p:cNvSpPr txBox="1">
              <a:spLocks noChangeArrowheads="1"/>
            </p:cNvSpPr>
            <p:nvPr/>
          </p:nvSpPr>
          <p:spPr bwMode="auto">
            <a:xfrm>
              <a:off x="7415459" y="5125163"/>
              <a:ext cx="2184742"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2000" dirty="0" err="1">
                  <a:solidFill>
                    <a:srgbClr val="000099"/>
                  </a:solidFill>
                  <a:latin typeface="思源黑体 CN Medium" panose="020B0600000000000000" pitchFamily="34" charset="-122"/>
                  <a:ea typeface="思源黑体 CN Medium" panose="020B0600000000000000" pitchFamily="34" charset="-122"/>
                  <a:cs typeface="Times New Roman" panose="02020603050405020304" pitchFamily="18" charset="0"/>
                </a:rPr>
                <a:t>简单的telnet场景</a:t>
              </a:r>
              <a:endParaRPr lang="en-US" altLang="en-US" sz="2000" dirty="0">
                <a:solidFill>
                  <a:srgbClr val="000099"/>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6" name="Line 3">
              <a:extLst>
                <a:ext uri="{FF2B5EF4-FFF2-40B4-BE49-F238E27FC236}">
                  <a16:creationId xmlns:a16="http://schemas.microsoft.com/office/drawing/2014/main" id="{E3BD9F45-4582-46D8-AF8E-5A9A62C2772B}"/>
                </a:ext>
              </a:extLst>
            </p:cNvPr>
            <p:cNvSpPr>
              <a:spLocks noChangeShapeType="1"/>
            </p:cNvSpPr>
            <p:nvPr/>
          </p:nvSpPr>
          <p:spPr bwMode="auto">
            <a:xfrm>
              <a:off x="2875048" y="4679547"/>
              <a:ext cx="2590800" cy="506412"/>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7" name="Line 4">
              <a:extLst>
                <a:ext uri="{FF2B5EF4-FFF2-40B4-BE49-F238E27FC236}">
                  <a16:creationId xmlns:a16="http://schemas.microsoft.com/office/drawing/2014/main" id="{809CE7BB-C40F-42F7-AF0B-5D3F5775E089}"/>
                </a:ext>
              </a:extLst>
            </p:cNvPr>
            <p:cNvSpPr>
              <a:spLocks noChangeShapeType="1"/>
            </p:cNvSpPr>
            <p:nvPr/>
          </p:nvSpPr>
          <p:spPr bwMode="auto">
            <a:xfrm>
              <a:off x="2889336" y="2911072"/>
              <a:ext cx="2586037" cy="571500"/>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8" name="Text Box 7">
              <a:extLst>
                <a:ext uri="{FF2B5EF4-FFF2-40B4-BE49-F238E27FC236}">
                  <a16:creationId xmlns:a16="http://schemas.microsoft.com/office/drawing/2014/main" id="{ED812A6F-64BC-4BBC-BEF2-EF089F61871F}"/>
                </a:ext>
              </a:extLst>
            </p:cNvPr>
            <p:cNvSpPr txBox="1">
              <a:spLocks noChangeArrowheads="1"/>
            </p:cNvSpPr>
            <p:nvPr/>
          </p:nvSpPr>
          <p:spPr bwMode="auto">
            <a:xfrm>
              <a:off x="1137890" y="2486256"/>
              <a:ext cx="1798969" cy="34163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lnSpc>
                  <a:spcPct val="90000"/>
                </a:lnSpc>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用户输入</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9" name="Text Box 8">
              <a:extLst>
                <a:ext uri="{FF2B5EF4-FFF2-40B4-BE49-F238E27FC236}">
                  <a16:creationId xmlns:a16="http://schemas.microsoft.com/office/drawing/2014/main" id="{B64382D3-F864-4295-85DB-98F16F0AEDCF}"/>
                </a:ext>
              </a:extLst>
            </p:cNvPr>
            <p:cNvSpPr txBox="1">
              <a:spLocks noChangeArrowheads="1"/>
            </p:cNvSpPr>
            <p:nvPr/>
          </p:nvSpPr>
          <p:spPr bwMode="auto">
            <a:xfrm>
              <a:off x="370636" y="4535084"/>
              <a:ext cx="2623475" cy="3416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lnSpc>
                  <a:spcPct val="90000"/>
                </a:lnSpc>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反馈</a:t>
              </a:r>
              <a:r>
                <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rPr>
                <a:t>ACK</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，并显示</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0" name="Text Box 9">
              <a:extLst>
                <a:ext uri="{FF2B5EF4-FFF2-40B4-BE49-F238E27FC236}">
                  <a16:creationId xmlns:a16="http://schemas.microsoft.com/office/drawing/2014/main" id="{98A4D70F-5674-43BA-A156-643A6FFDFD61}"/>
                </a:ext>
              </a:extLst>
            </p:cNvPr>
            <p:cNvSpPr txBox="1">
              <a:spLocks noChangeArrowheads="1"/>
            </p:cNvSpPr>
            <p:nvPr/>
          </p:nvSpPr>
          <p:spPr bwMode="auto">
            <a:xfrm>
              <a:off x="5583324" y="3387144"/>
              <a:ext cx="4436537" cy="36933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反馈收到</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将</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送回主机</a:t>
              </a:r>
              <a:r>
                <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rPr>
                <a:t>A</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显示</a:t>
              </a:r>
              <a:endPar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 name="Line 10">
              <a:extLst>
                <a:ext uri="{FF2B5EF4-FFF2-40B4-BE49-F238E27FC236}">
                  <a16:creationId xmlns:a16="http://schemas.microsoft.com/office/drawing/2014/main" id="{8AFACC2A-D659-4107-8396-439B7383A9F9}"/>
                </a:ext>
              </a:extLst>
            </p:cNvPr>
            <p:cNvSpPr>
              <a:spLocks noChangeShapeType="1"/>
            </p:cNvSpPr>
            <p:nvPr/>
          </p:nvSpPr>
          <p:spPr bwMode="auto">
            <a:xfrm flipH="1">
              <a:off x="2879811" y="3684184"/>
              <a:ext cx="2554287" cy="800100"/>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 name="Text Box 13">
              <a:extLst>
                <a:ext uri="{FF2B5EF4-FFF2-40B4-BE49-F238E27FC236}">
                  <a16:creationId xmlns:a16="http://schemas.microsoft.com/office/drawing/2014/main" id="{AEF11505-55D8-4FCB-B4D2-17305F6701E1}"/>
                </a:ext>
              </a:extLst>
            </p:cNvPr>
            <p:cNvSpPr txBox="1">
              <a:spLocks noChangeArrowheads="1"/>
            </p:cNvSpPr>
            <p:nvPr/>
          </p:nvSpPr>
          <p:spPr bwMode="auto">
            <a:xfrm>
              <a:off x="5064211" y="1626784"/>
              <a:ext cx="800219" cy="3693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主机</a:t>
              </a:r>
              <a:r>
                <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B</a:t>
              </a:r>
            </a:p>
          </p:txBody>
        </p:sp>
        <p:sp>
          <p:nvSpPr>
            <p:cNvPr id="13" name="Text Box 17">
              <a:extLst>
                <a:ext uri="{FF2B5EF4-FFF2-40B4-BE49-F238E27FC236}">
                  <a16:creationId xmlns:a16="http://schemas.microsoft.com/office/drawing/2014/main" id="{74367C22-06C1-4F6C-8D93-ED3EC3764637}"/>
                </a:ext>
              </a:extLst>
            </p:cNvPr>
            <p:cNvSpPr txBox="1">
              <a:spLocks noChangeArrowheads="1"/>
            </p:cNvSpPr>
            <p:nvPr/>
          </p:nvSpPr>
          <p:spPr bwMode="auto">
            <a:xfrm>
              <a:off x="2468387" y="1616797"/>
              <a:ext cx="841897" cy="3693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主机</a:t>
              </a:r>
              <a:r>
                <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 A</a:t>
              </a:r>
            </a:p>
          </p:txBody>
        </p:sp>
        <p:sp>
          <p:nvSpPr>
            <p:cNvPr id="14" name="Text Box 19">
              <a:extLst>
                <a:ext uri="{FF2B5EF4-FFF2-40B4-BE49-F238E27FC236}">
                  <a16:creationId xmlns:a16="http://schemas.microsoft.com/office/drawing/2014/main" id="{67D9F1C0-4B12-4CE8-9724-8DA23368EF3B}"/>
                </a:ext>
              </a:extLst>
            </p:cNvPr>
            <p:cNvSpPr txBox="1">
              <a:spLocks noChangeArrowheads="1"/>
            </p:cNvSpPr>
            <p:nvPr/>
          </p:nvSpPr>
          <p:spPr bwMode="auto">
            <a:xfrm>
              <a:off x="2949330" y="3072164"/>
              <a:ext cx="3164969"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rPr>
                <a:t>Seq=42, ACK=79, data =</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5" name="Text Box 21">
              <a:extLst>
                <a:ext uri="{FF2B5EF4-FFF2-40B4-BE49-F238E27FC236}">
                  <a16:creationId xmlns:a16="http://schemas.microsoft.com/office/drawing/2014/main" id="{0D6058FA-7DF8-43D2-96A2-834077707191}"/>
                </a:ext>
              </a:extLst>
            </p:cNvPr>
            <p:cNvSpPr txBox="1">
              <a:spLocks noChangeArrowheads="1"/>
            </p:cNvSpPr>
            <p:nvPr/>
          </p:nvSpPr>
          <p:spPr bwMode="auto">
            <a:xfrm>
              <a:off x="2950801" y="3948953"/>
              <a:ext cx="3164969"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rPr>
                <a:t>Seq=79, ACK=43, data =</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6" name="Text Box 23">
              <a:extLst>
                <a:ext uri="{FF2B5EF4-FFF2-40B4-BE49-F238E27FC236}">
                  <a16:creationId xmlns:a16="http://schemas.microsoft.com/office/drawing/2014/main" id="{B1A81729-3C90-42D0-B4AE-F16D1B19B7FA}"/>
                </a:ext>
              </a:extLst>
            </p:cNvPr>
            <p:cNvSpPr txBox="1">
              <a:spLocks noChangeArrowheads="1"/>
            </p:cNvSpPr>
            <p:nvPr/>
          </p:nvSpPr>
          <p:spPr bwMode="auto">
            <a:xfrm>
              <a:off x="3470530" y="4786609"/>
              <a:ext cx="1759777"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dirty="0" err="1">
                  <a:latin typeface="思源黑体 CN Medium" panose="020B0600000000000000" pitchFamily="34" charset="-122"/>
                  <a:ea typeface="思源黑体 CN Medium" panose="020B0600000000000000" pitchFamily="34" charset="-122"/>
                  <a:cs typeface="Times New Roman" panose="02020603050405020304" pitchFamily="18" charset="0"/>
                </a:rPr>
                <a:t>Seq</a:t>
              </a:r>
              <a:r>
                <a:rPr lang="en-US" dirty="0">
                  <a:latin typeface="思源黑体 CN Medium" panose="020B0600000000000000" pitchFamily="34" charset="-122"/>
                  <a:ea typeface="思源黑体 CN Medium" panose="020B0600000000000000" pitchFamily="34" charset="-122"/>
                  <a:cs typeface="Times New Roman" panose="02020603050405020304" pitchFamily="18" charset="0"/>
                </a:rPr>
                <a:t>=43, ACK=80</a:t>
              </a:r>
              <a:endParaRPr lang="en-US"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7" name="Line 24">
              <a:extLst>
                <a:ext uri="{FF2B5EF4-FFF2-40B4-BE49-F238E27FC236}">
                  <a16:creationId xmlns:a16="http://schemas.microsoft.com/office/drawing/2014/main" id="{406644A6-6DC0-4503-8625-C028E23BDF17}"/>
                </a:ext>
              </a:extLst>
            </p:cNvPr>
            <p:cNvSpPr>
              <a:spLocks noChangeShapeType="1"/>
            </p:cNvSpPr>
            <p:nvPr/>
          </p:nvSpPr>
          <p:spPr bwMode="auto">
            <a:xfrm>
              <a:off x="2867111" y="2669772"/>
              <a:ext cx="0" cy="2587625"/>
            </a:xfrm>
            <a:prstGeom prst="line">
              <a:avLst/>
            </a:prstGeom>
            <a:noFill/>
            <a:ln w="9525">
              <a:solidFill>
                <a:srgbClr val="FFC000"/>
              </a:solidFill>
              <a:round/>
            </a:ln>
            <a:effectLst/>
          </p:spPr>
          <p:txBody>
            <a:bodyPr wrap="none"/>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8" name="Line 25">
              <a:extLst>
                <a:ext uri="{FF2B5EF4-FFF2-40B4-BE49-F238E27FC236}">
                  <a16:creationId xmlns:a16="http://schemas.microsoft.com/office/drawing/2014/main" id="{9C2CCFC5-4190-4B58-81B7-B2D5BDE7951A}"/>
                </a:ext>
              </a:extLst>
            </p:cNvPr>
            <p:cNvSpPr>
              <a:spLocks noChangeShapeType="1"/>
            </p:cNvSpPr>
            <p:nvPr/>
          </p:nvSpPr>
          <p:spPr bwMode="auto">
            <a:xfrm>
              <a:off x="5529348" y="2722159"/>
              <a:ext cx="0" cy="2587625"/>
            </a:xfrm>
            <a:prstGeom prst="line">
              <a:avLst/>
            </a:prstGeom>
            <a:noFill/>
            <a:ln w="9525">
              <a:solidFill>
                <a:srgbClr val="FFC000"/>
              </a:solidFill>
              <a:round/>
            </a:ln>
            <a:effectLst/>
          </p:spPr>
          <p:txBody>
            <a:bodyPr wrap="none"/>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nvGrpSpPr>
            <p:cNvPr id="19" name="Group 27">
              <a:extLst>
                <a:ext uri="{FF2B5EF4-FFF2-40B4-BE49-F238E27FC236}">
                  <a16:creationId xmlns:a16="http://schemas.microsoft.com/office/drawing/2014/main" id="{CB9E649D-EC6D-41F6-93C8-DA5519771096}"/>
                </a:ext>
              </a:extLst>
            </p:cNvPr>
            <p:cNvGrpSpPr/>
            <p:nvPr/>
          </p:nvGrpSpPr>
          <p:grpSpPr bwMode="auto">
            <a:xfrm>
              <a:off x="2359111" y="1849034"/>
              <a:ext cx="755650" cy="782638"/>
              <a:chOff x="-44" y="1473"/>
              <a:chExt cx="981" cy="1105"/>
            </a:xfrm>
          </p:grpSpPr>
          <p:pic>
            <p:nvPicPr>
              <p:cNvPr id="23" name="Picture 28" descr="desktop_computer_stylized_medium">
                <a:extLst>
                  <a:ext uri="{FF2B5EF4-FFF2-40B4-BE49-F238E27FC236}">
                    <a16:creationId xmlns:a16="http://schemas.microsoft.com/office/drawing/2014/main" id="{1C36D0E1-2703-4774-8771-2A96EAA63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29">
                <a:extLst>
                  <a:ext uri="{FF2B5EF4-FFF2-40B4-BE49-F238E27FC236}">
                    <a16:creationId xmlns:a16="http://schemas.microsoft.com/office/drawing/2014/main" id="{79E4602E-4598-4858-9EF1-6A581FE81699}"/>
                  </a:ext>
                </a:extLst>
              </p:cNvPr>
              <p:cNvSpPr/>
              <p:nvPr/>
            </p:nvSpPr>
            <p:spPr bwMode="auto">
              <a:xfrm flipH="1">
                <a:off x="374" y="1578"/>
                <a:ext cx="476" cy="507"/>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20" name="Group 30">
              <a:extLst>
                <a:ext uri="{FF2B5EF4-FFF2-40B4-BE49-F238E27FC236}">
                  <a16:creationId xmlns:a16="http://schemas.microsoft.com/office/drawing/2014/main" id="{56667093-2602-4A3A-8669-0913896F5CC3}"/>
                </a:ext>
              </a:extLst>
            </p:cNvPr>
            <p:cNvGrpSpPr/>
            <p:nvPr/>
          </p:nvGrpSpPr>
          <p:grpSpPr bwMode="auto">
            <a:xfrm flipH="1">
              <a:off x="5221373" y="1888722"/>
              <a:ext cx="788988" cy="862012"/>
              <a:chOff x="-44" y="1473"/>
              <a:chExt cx="981" cy="1105"/>
            </a:xfrm>
          </p:grpSpPr>
          <p:pic>
            <p:nvPicPr>
              <p:cNvPr id="21" name="Picture 31" descr="desktop_computer_stylized_medium">
                <a:extLst>
                  <a:ext uri="{FF2B5EF4-FFF2-40B4-BE49-F238E27FC236}">
                    <a16:creationId xmlns:a16="http://schemas.microsoft.com/office/drawing/2014/main" id="{FFA2160F-3CEF-4C99-868D-942E2E32A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reeform 32">
                <a:extLst>
                  <a:ext uri="{FF2B5EF4-FFF2-40B4-BE49-F238E27FC236}">
                    <a16:creationId xmlns:a16="http://schemas.microsoft.com/office/drawing/2014/main" id="{03B82EC6-C790-43A5-A08A-6A36133C6025}"/>
                  </a:ext>
                </a:extLst>
              </p:cNvPr>
              <p:cNvSpPr/>
              <p:nvPr/>
            </p:nvSpPr>
            <p:spPr bwMode="auto">
              <a:xfrm flipH="1">
                <a:off x="374" y="1579"/>
                <a:ext cx="476" cy="507"/>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grpSp>
        <p:nvGrpSpPr>
          <p:cNvPr id="25" name="Group 8">
            <a:extLst>
              <a:ext uri="{FF2B5EF4-FFF2-40B4-BE49-F238E27FC236}">
                <a16:creationId xmlns:a16="http://schemas.microsoft.com/office/drawing/2014/main" id="{B9B3CEF1-5595-40B3-A6B4-3B63AF35868E}"/>
              </a:ext>
            </a:extLst>
          </p:cNvPr>
          <p:cNvGrpSpPr/>
          <p:nvPr/>
        </p:nvGrpSpPr>
        <p:grpSpPr>
          <a:xfrm>
            <a:off x="4899201" y="3766250"/>
            <a:ext cx="1388485" cy="1371600"/>
            <a:chOff x="4692316" y="2815389"/>
            <a:chExt cx="1388485" cy="1371600"/>
          </a:xfrm>
        </p:grpSpPr>
        <p:sp>
          <p:nvSpPr>
            <p:cNvPr id="26" name="Oval 2">
              <a:extLst>
                <a:ext uri="{FF2B5EF4-FFF2-40B4-BE49-F238E27FC236}">
                  <a16:creationId xmlns:a16="http://schemas.microsoft.com/office/drawing/2014/main" id="{A26F48E1-5242-47FC-B6A1-C62A87F98598}"/>
                </a:ext>
              </a:extLst>
            </p:cNvPr>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30">
              <a:extLst>
                <a:ext uri="{FF2B5EF4-FFF2-40B4-BE49-F238E27FC236}">
                  <a16:creationId xmlns:a16="http://schemas.microsoft.com/office/drawing/2014/main" id="{ED0EF4DE-7895-4C63-A000-F0AC1F7C394F}"/>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Straight Arrow Connector 7">
              <a:extLst>
                <a:ext uri="{FF2B5EF4-FFF2-40B4-BE49-F238E27FC236}">
                  <a16:creationId xmlns:a16="http://schemas.microsoft.com/office/drawing/2014/main" id="{CBF5D96E-4167-4C38-B8C7-2D6BD6FC6078}"/>
                </a:ext>
              </a:extLst>
            </p:cNvPr>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34">
            <a:extLst>
              <a:ext uri="{FF2B5EF4-FFF2-40B4-BE49-F238E27FC236}">
                <a16:creationId xmlns:a16="http://schemas.microsoft.com/office/drawing/2014/main" id="{F0B8E77E-C034-45FD-9718-7E4A814489C4}"/>
              </a:ext>
            </a:extLst>
          </p:cNvPr>
          <p:cNvGrpSpPr/>
          <p:nvPr/>
        </p:nvGrpSpPr>
        <p:grpSpPr>
          <a:xfrm>
            <a:off x="4879236" y="4698753"/>
            <a:ext cx="1982043" cy="1307432"/>
            <a:chOff x="4692316" y="2815389"/>
            <a:chExt cx="1982043" cy="1307432"/>
          </a:xfrm>
        </p:grpSpPr>
        <p:sp>
          <p:nvSpPr>
            <p:cNvPr id="30" name="Oval 35">
              <a:extLst>
                <a:ext uri="{FF2B5EF4-FFF2-40B4-BE49-F238E27FC236}">
                  <a16:creationId xmlns:a16="http://schemas.microsoft.com/office/drawing/2014/main" id="{FD65017B-6FF1-42ED-96E3-8A2B663668F7}"/>
                </a:ext>
              </a:extLst>
            </p:cNvPr>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6">
              <a:extLst>
                <a:ext uri="{FF2B5EF4-FFF2-40B4-BE49-F238E27FC236}">
                  <a16:creationId xmlns:a16="http://schemas.microsoft.com/office/drawing/2014/main" id="{0F817C7C-4791-4E5E-8A01-91DCB7C88072}"/>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Arrow Connector 37">
              <a:extLst>
                <a:ext uri="{FF2B5EF4-FFF2-40B4-BE49-F238E27FC236}">
                  <a16:creationId xmlns:a16="http://schemas.microsoft.com/office/drawing/2014/main" id="{4E148EB3-9A37-4575-B83C-72270CE1A8AE}"/>
                </a:ext>
              </a:extLst>
            </p:cNvPr>
            <p:cNvCxnSpPr>
              <a:cxnSpLocks/>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22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dissolv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9"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en-US" altLang="zh-CN" dirty="0"/>
              <a:t>TCP</a:t>
            </a:r>
            <a:r>
              <a:rPr lang="zh-CN" altLang="en-US" dirty="0"/>
              <a:t>流量控制</a:t>
            </a:r>
          </a:p>
        </p:txBody>
      </p:sp>
      <p:grpSp>
        <p:nvGrpSpPr>
          <p:cNvPr id="4" name="组合 3">
            <a:extLst>
              <a:ext uri="{FF2B5EF4-FFF2-40B4-BE49-F238E27FC236}">
                <a16:creationId xmlns:a16="http://schemas.microsoft.com/office/drawing/2014/main" id="{5ADE4905-4969-433B-A8E0-8B7081918DD9}"/>
              </a:ext>
            </a:extLst>
          </p:cNvPr>
          <p:cNvGrpSpPr/>
          <p:nvPr/>
        </p:nvGrpSpPr>
        <p:grpSpPr>
          <a:xfrm>
            <a:off x="1426056" y="2646209"/>
            <a:ext cx="5340106" cy="476221"/>
            <a:chOff x="1403750" y="3593123"/>
            <a:chExt cx="5340106" cy="476221"/>
          </a:xfrm>
        </p:grpSpPr>
        <p:grpSp>
          <p:nvGrpSpPr>
            <p:cNvPr id="5" name="组合 4">
              <a:extLst>
                <a:ext uri="{FF2B5EF4-FFF2-40B4-BE49-F238E27FC236}">
                  <a16:creationId xmlns:a16="http://schemas.microsoft.com/office/drawing/2014/main" id="{8EE61CF4-8D4C-4DD9-BFC1-F076B7375998}"/>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8C503472-3866-4455-A656-81911E4C14C8}"/>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2B910B7E-E635-44A8-B7FA-A5805999B26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7472D575-D545-43CE-AA96-B61AA3CF08B4}"/>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背景</a:t>
              </a:r>
            </a:p>
          </p:txBody>
        </p:sp>
      </p:grpSp>
      <p:sp>
        <p:nvSpPr>
          <p:cNvPr id="9" name="Text Box 79">
            <a:extLst>
              <a:ext uri="{FF2B5EF4-FFF2-40B4-BE49-F238E27FC236}">
                <a16:creationId xmlns:a16="http://schemas.microsoft.com/office/drawing/2014/main" id="{58648DE6-C418-4A7E-9240-E8B78A22127B}"/>
              </a:ext>
            </a:extLst>
          </p:cNvPr>
          <p:cNvSpPr txBox="1">
            <a:spLocks noChangeArrowheads="1"/>
          </p:cNvSpPr>
          <p:nvPr/>
        </p:nvSpPr>
        <p:spPr bwMode="auto">
          <a:xfrm>
            <a:off x="2015935" y="3200553"/>
            <a:ext cx="9197423" cy="18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2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接收方有一个缓存，所有上交的数据全部缓存在里面</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应用进程从缓冲区中读取数据可能很慢</a:t>
            </a:r>
          </a:p>
          <a:p>
            <a:pPr marL="342900" indent="-342900" defTabSz="914400">
              <a:lnSpc>
                <a:spcPct val="120000"/>
              </a:lnSpc>
              <a:buClr>
                <a:srgbClr val="009FF6"/>
              </a:buClr>
              <a:buFont typeface="Wingdings" panose="05000000000000000000" pitchFamily="2" charset="2"/>
              <a:buChar char="p"/>
            </a:pPr>
            <a:endParaRPr lang="zh-CN" altLang="en-US" sz="2400" dirty="0">
              <a:solidFill>
                <a:prstClr val="black"/>
              </a:solidFill>
              <a:ea typeface="楷体" panose="02010609060101010101" pitchFamily="49" charset="-122"/>
            </a:endParaRPr>
          </a:p>
          <a:p>
            <a:pPr marL="342900" indent="-342900" defTabSz="914400">
              <a:lnSpc>
                <a:spcPct val="120000"/>
              </a:lnSpc>
              <a:buClr>
                <a:srgbClr val="009FF6"/>
              </a:buClr>
              <a:buFont typeface="Wingdings" panose="05000000000000000000" pitchFamily="2" charset="2"/>
              <a:buChar char="p"/>
            </a:pP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 name="组合 9">
            <a:extLst>
              <a:ext uri="{FF2B5EF4-FFF2-40B4-BE49-F238E27FC236}">
                <a16:creationId xmlns:a16="http://schemas.microsoft.com/office/drawing/2014/main" id="{A08C595C-054D-4B54-A04F-3D0876D86861}"/>
              </a:ext>
            </a:extLst>
          </p:cNvPr>
          <p:cNvGrpSpPr/>
          <p:nvPr/>
        </p:nvGrpSpPr>
        <p:grpSpPr>
          <a:xfrm>
            <a:off x="1426056" y="4390262"/>
            <a:ext cx="5340106" cy="476221"/>
            <a:chOff x="1403750" y="3593123"/>
            <a:chExt cx="5340106" cy="476221"/>
          </a:xfrm>
        </p:grpSpPr>
        <p:grpSp>
          <p:nvGrpSpPr>
            <p:cNvPr id="11" name="组合 10">
              <a:extLst>
                <a:ext uri="{FF2B5EF4-FFF2-40B4-BE49-F238E27FC236}">
                  <a16:creationId xmlns:a16="http://schemas.microsoft.com/office/drawing/2014/main" id="{E6C545F3-60B2-40DD-9289-E467165CF53D}"/>
                </a:ext>
              </a:extLst>
            </p:cNvPr>
            <p:cNvGrpSpPr/>
            <p:nvPr/>
          </p:nvGrpSpPr>
          <p:grpSpPr>
            <a:xfrm>
              <a:off x="1403750" y="3593123"/>
              <a:ext cx="490436" cy="476221"/>
              <a:chOff x="1403750" y="3593123"/>
              <a:chExt cx="808892" cy="785446"/>
            </a:xfrm>
          </p:grpSpPr>
          <p:sp>
            <p:nvSpPr>
              <p:cNvPr id="13" name="对话气泡: 椭圆形 12">
                <a:extLst>
                  <a:ext uri="{FF2B5EF4-FFF2-40B4-BE49-F238E27FC236}">
                    <a16:creationId xmlns:a16="http://schemas.microsoft.com/office/drawing/2014/main" id="{E38F3D93-56EB-4356-8357-5525B0E7E612}"/>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round-web-cam_17861">
                <a:extLst>
                  <a:ext uri="{FF2B5EF4-FFF2-40B4-BE49-F238E27FC236}">
                    <a16:creationId xmlns:a16="http://schemas.microsoft.com/office/drawing/2014/main" id="{CCB0D001-42AD-4586-AE0F-19A801B8405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2" name="Text Box 79">
              <a:extLst>
                <a:ext uri="{FF2B5EF4-FFF2-40B4-BE49-F238E27FC236}">
                  <a16:creationId xmlns:a16="http://schemas.microsoft.com/office/drawing/2014/main" id="{E0C69C73-E961-44AD-A5B2-588680DA2771}"/>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目标</a:t>
              </a:r>
            </a:p>
          </p:txBody>
        </p:sp>
      </p:grpSp>
      <p:sp>
        <p:nvSpPr>
          <p:cNvPr id="15" name="Text Box 79">
            <a:extLst>
              <a:ext uri="{FF2B5EF4-FFF2-40B4-BE49-F238E27FC236}">
                <a16:creationId xmlns:a16="http://schemas.microsoft.com/office/drawing/2014/main" id="{CB038B20-AE69-43D7-A529-702F28F5537E}"/>
              </a:ext>
            </a:extLst>
          </p:cNvPr>
          <p:cNvSpPr txBox="1">
            <a:spLocks noChangeArrowheads="1"/>
          </p:cNvSpPr>
          <p:nvPr/>
        </p:nvSpPr>
        <p:spPr bwMode="auto">
          <a:xfrm>
            <a:off x="2008238" y="4949668"/>
            <a:ext cx="7948287" cy="13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2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发送方不会由于传得太多太快而使得接收方缓存溢出</a:t>
            </a:r>
          </a:p>
          <a:p>
            <a:pPr marL="342900" indent="-342900" defTabSz="914400">
              <a:lnSpc>
                <a:spcPct val="120000"/>
              </a:lnSpc>
              <a:buClr>
                <a:srgbClr val="009FF6"/>
              </a:buClr>
              <a:buFont typeface="Wingdings" panose="05000000000000000000" pitchFamily="2" charset="2"/>
              <a:buChar char="p"/>
            </a:pPr>
            <a:endParaRPr lang="zh-CN" altLang="en-US" sz="2400" dirty="0">
              <a:solidFill>
                <a:prstClr val="black"/>
              </a:solidFill>
              <a:ea typeface="楷体" panose="02010609060101010101" pitchFamily="49" charset="-122"/>
            </a:endParaRPr>
          </a:p>
          <a:p>
            <a:pPr marL="342900" indent="-342900" defTabSz="914400">
              <a:lnSpc>
                <a:spcPct val="120000"/>
              </a:lnSpc>
              <a:buClr>
                <a:srgbClr val="009FF6"/>
              </a:buClr>
              <a:buFont typeface="Wingdings" panose="05000000000000000000" pitchFamily="2" charset="2"/>
              <a:buChar char="p"/>
            </a:pP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52432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wipe(left)">
                                      <p:cBhvr>
                                        <p:cTn id="16" dur="500"/>
                                        <p:tgtEl>
                                          <p:spTgt spid="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animEffect transition="in" filter="wipe(left)">
                                      <p:cBhvr>
                                        <p:cTn id="25"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TCP</a:t>
            </a:r>
            <a:r>
              <a:rPr lang="zh-CN" altLang="en-US" dirty="0"/>
              <a:t>流量控制</a:t>
            </a:r>
          </a:p>
        </p:txBody>
      </p:sp>
      <p:grpSp>
        <p:nvGrpSpPr>
          <p:cNvPr id="4" name="组合 3">
            <a:extLst>
              <a:ext uri="{FF2B5EF4-FFF2-40B4-BE49-F238E27FC236}">
                <a16:creationId xmlns:a16="http://schemas.microsoft.com/office/drawing/2014/main" id="{5A639762-9CD4-4C05-B5F7-FBD9C29EEA40}"/>
              </a:ext>
            </a:extLst>
          </p:cNvPr>
          <p:cNvGrpSpPr/>
          <p:nvPr/>
        </p:nvGrpSpPr>
        <p:grpSpPr>
          <a:xfrm>
            <a:off x="1313695" y="2596298"/>
            <a:ext cx="5340106" cy="476221"/>
            <a:chOff x="1403750" y="3593123"/>
            <a:chExt cx="5340106" cy="476221"/>
          </a:xfrm>
        </p:grpSpPr>
        <p:grpSp>
          <p:nvGrpSpPr>
            <p:cNvPr id="5" name="组合 4">
              <a:extLst>
                <a:ext uri="{FF2B5EF4-FFF2-40B4-BE49-F238E27FC236}">
                  <a16:creationId xmlns:a16="http://schemas.microsoft.com/office/drawing/2014/main" id="{F86EB31C-46A6-4E55-8722-782829C4A426}"/>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8CF3A75F-4C5D-46BD-81B5-76098AE19733}"/>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5B8284C9-7EBD-4991-90EC-C7A7A3398BC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C0BA91F5-5428-4349-8B8E-6D853B807D14}"/>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手段</a:t>
              </a:r>
            </a:p>
          </p:txBody>
        </p:sp>
      </p:grpSp>
      <p:sp>
        <p:nvSpPr>
          <p:cNvPr id="9" name="Text Box 79">
            <a:extLst>
              <a:ext uri="{FF2B5EF4-FFF2-40B4-BE49-F238E27FC236}">
                <a16:creationId xmlns:a16="http://schemas.microsoft.com/office/drawing/2014/main" id="{0E455A01-A5F8-4C96-B482-C40F7278695B}"/>
              </a:ext>
            </a:extLst>
          </p:cNvPr>
          <p:cNvSpPr txBox="1">
            <a:spLocks noChangeArrowheads="1"/>
          </p:cNvSpPr>
          <p:nvPr/>
        </p:nvSpPr>
        <p:spPr bwMode="auto">
          <a:xfrm>
            <a:off x="1895877" y="3190201"/>
            <a:ext cx="3323395" cy="227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2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接收方在反馈时，将缓冲区</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剩余空间</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的大小</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填充</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在报文段首部的</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窗口字段</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中，</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通知</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6" descr="宽上对角线">
            <a:extLst>
              <a:ext uri="{FF2B5EF4-FFF2-40B4-BE49-F238E27FC236}">
                <a16:creationId xmlns:a16="http://schemas.microsoft.com/office/drawing/2014/main" id="{EE2D53F8-3BEF-4B61-BFA2-8BD0BA2C47D3}"/>
              </a:ext>
            </a:extLst>
          </p:cNvPr>
          <p:cNvSpPr>
            <a:spLocks noChangeArrowheads="1"/>
          </p:cNvSpPr>
          <p:nvPr/>
        </p:nvSpPr>
        <p:spPr bwMode="auto">
          <a:xfrm>
            <a:off x="7956188" y="3147322"/>
            <a:ext cx="2592387" cy="1067388"/>
          </a:xfrm>
          <a:prstGeom prst="rect">
            <a:avLst/>
          </a:prstGeom>
          <a:blipFill dpi="0" rotWithShape="0">
            <a:blip r:embed="rId3">
              <a:alphaModFix amt="40000"/>
            </a:blip>
            <a:srcRect/>
            <a:tile tx="0" ty="0" sx="100000" sy="100000" flip="none" algn="tl"/>
          </a:blip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缓存中的</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TCP</a:t>
            </a:r>
            <a:r>
              <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数据</a:t>
            </a:r>
          </a:p>
        </p:txBody>
      </p:sp>
      <p:grpSp>
        <p:nvGrpSpPr>
          <p:cNvPr id="48" name="组合 47">
            <a:extLst>
              <a:ext uri="{FF2B5EF4-FFF2-40B4-BE49-F238E27FC236}">
                <a16:creationId xmlns:a16="http://schemas.microsoft.com/office/drawing/2014/main" id="{EF44EB89-B537-440F-AC12-535DBFEEE945}"/>
              </a:ext>
            </a:extLst>
          </p:cNvPr>
          <p:cNvGrpSpPr/>
          <p:nvPr/>
        </p:nvGrpSpPr>
        <p:grpSpPr>
          <a:xfrm>
            <a:off x="7833849" y="2386946"/>
            <a:ext cx="1263650" cy="818114"/>
            <a:chOff x="2584124" y="2080587"/>
            <a:chExt cx="1263650" cy="818114"/>
          </a:xfrm>
        </p:grpSpPr>
        <p:sp>
          <p:nvSpPr>
            <p:cNvPr id="49" name="Line 7">
              <a:extLst>
                <a:ext uri="{FF2B5EF4-FFF2-40B4-BE49-F238E27FC236}">
                  <a16:creationId xmlns:a16="http://schemas.microsoft.com/office/drawing/2014/main" id="{08DA9999-15FA-4EB7-A793-BC3FE3D0A261}"/>
                </a:ext>
              </a:extLst>
            </p:cNvPr>
            <p:cNvSpPr>
              <a:spLocks noChangeShapeType="1"/>
            </p:cNvSpPr>
            <p:nvPr/>
          </p:nvSpPr>
          <p:spPr bwMode="auto">
            <a:xfrm>
              <a:off x="2706463" y="2395463"/>
              <a:ext cx="0" cy="503238"/>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Line 8">
              <a:extLst>
                <a:ext uri="{FF2B5EF4-FFF2-40B4-BE49-F238E27FC236}">
                  <a16:creationId xmlns:a16="http://schemas.microsoft.com/office/drawing/2014/main" id="{B8AF4689-F4CB-46B8-A391-0A9B3619D1DA}"/>
                </a:ext>
              </a:extLst>
            </p:cNvPr>
            <p:cNvSpPr>
              <a:spLocks noChangeShapeType="1"/>
            </p:cNvSpPr>
            <p:nvPr/>
          </p:nvSpPr>
          <p:spPr bwMode="auto">
            <a:xfrm>
              <a:off x="3620506" y="2395463"/>
              <a:ext cx="0" cy="43180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9">
              <a:extLst>
                <a:ext uri="{FF2B5EF4-FFF2-40B4-BE49-F238E27FC236}">
                  <a16:creationId xmlns:a16="http://schemas.microsoft.com/office/drawing/2014/main" id="{6A7A4E28-49CF-40DF-8437-1FBBD1D41CDE}"/>
                </a:ext>
              </a:extLst>
            </p:cNvPr>
            <p:cNvSpPr>
              <a:spLocks noChangeShapeType="1"/>
            </p:cNvSpPr>
            <p:nvPr/>
          </p:nvSpPr>
          <p:spPr bwMode="auto">
            <a:xfrm>
              <a:off x="2706464" y="2682801"/>
              <a:ext cx="838146" cy="0"/>
            </a:xfrm>
            <a:prstGeom prst="line">
              <a:avLst/>
            </a:prstGeom>
            <a:noFill/>
            <a:ln w="28575">
              <a:solidFill>
                <a:sysClr val="windowText" lastClr="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10">
              <a:extLst>
                <a:ext uri="{FF2B5EF4-FFF2-40B4-BE49-F238E27FC236}">
                  <a16:creationId xmlns:a16="http://schemas.microsoft.com/office/drawing/2014/main" id="{0DF8179E-0604-4159-9DC4-2BE91575AEA7}"/>
                </a:ext>
              </a:extLst>
            </p:cNvPr>
            <p:cNvSpPr txBox="1">
              <a:spLocks noChangeArrowheads="1"/>
            </p:cNvSpPr>
            <p:nvPr/>
          </p:nvSpPr>
          <p:spPr bwMode="auto">
            <a:xfrm>
              <a:off x="2584124" y="2080587"/>
              <a:ext cx="1263650" cy="338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RcvWindow</a:t>
              </a:r>
              <a:endParaRPr kumimoji="0" lang="en-US" altLang="zh-CN" sz="16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3" name="AutoShape 11">
            <a:extLst>
              <a:ext uri="{FF2B5EF4-FFF2-40B4-BE49-F238E27FC236}">
                <a16:creationId xmlns:a16="http://schemas.microsoft.com/office/drawing/2014/main" id="{BA9026F2-AD32-4178-9F3B-241D9DBF449C}"/>
              </a:ext>
            </a:extLst>
          </p:cNvPr>
          <p:cNvSpPr>
            <a:spLocks noChangeArrowheads="1"/>
          </p:cNvSpPr>
          <p:nvPr/>
        </p:nvSpPr>
        <p:spPr bwMode="auto">
          <a:xfrm>
            <a:off x="6587763" y="3493985"/>
            <a:ext cx="1368425" cy="287338"/>
          </a:xfrm>
          <a:prstGeom prst="rightArrow">
            <a:avLst>
              <a:gd name="adj1" fmla="val 50000"/>
              <a:gd name="adj2" fmla="val 119061"/>
            </a:avLst>
          </a:prstGeom>
          <a:solidFill>
            <a:srgbClr val="FFC000"/>
          </a:solidFill>
          <a:ln w="12700">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来自</a:t>
            </a: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的数据</a:t>
            </a:r>
          </a:p>
          <a:p>
            <a:pPr algn="ctr" defTabSz="914400"/>
            <a:endParaRPr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endParaRPr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endParaRPr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AutoShape 12">
            <a:extLst>
              <a:ext uri="{FF2B5EF4-FFF2-40B4-BE49-F238E27FC236}">
                <a16:creationId xmlns:a16="http://schemas.microsoft.com/office/drawing/2014/main" id="{02521FC9-7610-43D3-968B-AA824F6BBABE}"/>
              </a:ext>
            </a:extLst>
          </p:cNvPr>
          <p:cNvSpPr>
            <a:spLocks noChangeArrowheads="1"/>
          </p:cNvSpPr>
          <p:nvPr/>
        </p:nvSpPr>
        <p:spPr bwMode="auto">
          <a:xfrm>
            <a:off x="10548575" y="3493985"/>
            <a:ext cx="1152525" cy="287338"/>
          </a:xfrm>
          <a:prstGeom prst="rightArrow">
            <a:avLst>
              <a:gd name="adj1" fmla="val 50000"/>
              <a:gd name="adj2" fmla="val 100276"/>
            </a:avLst>
          </a:prstGeom>
          <a:solidFill>
            <a:srgbClr val="FFC000"/>
          </a:solidFill>
          <a:ln w="12700">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defTabSz="914400"/>
            <a:endParaRPr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endParaRPr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endParaRPr lang="en-US" altLang="zh-CN"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5" name="组合 54">
            <a:extLst>
              <a:ext uri="{FF2B5EF4-FFF2-40B4-BE49-F238E27FC236}">
                <a16:creationId xmlns:a16="http://schemas.microsoft.com/office/drawing/2014/main" id="{C6FC0A85-E49F-4094-9B6A-21F3C5748E43}"/>
              </a:ext>
            </a:extLst>
          </p:cNvPr>
          <p:cNvGrpSpPr/>
          <p:nvPr/>
        </p:nvGrpSpPr>
        <p:grpSpPr>
          <a:xfrm>
            <a:off x="7956188" y="4214710"/>
            <a:ext cx="2592387" cy="554038"/>
            <a:chOff x="2706463" y="3908351"/>
            <a:chExt cx="2592387" cy="554038"/>
          </a:xfrm>
        </p:grpSpPr>
        <p:sp>
          <p:nvSpPr>
            <p:cNvPr id="56" name="Line 13">
              <a:extLst>
                <a:ext uri="{FF2B5EF4-FFF2-40B4-BE49-F238E27FC236}">
                  <a16:creationId xmlns:a16="http://schemas.microsoft.com/office/drawing/2014/main" id="{14C0BEBB-8244-4F85-AC14-EE946C3080F2}"/>
                </a:ext>
              </a:extLst>
            </p:cNvPr>
            <p:cNvSpPr>
              <a:spLocks noChangeShapeType="1"/>
            </p:cNvSpPr>
            <p:nvPr/>
          </p:nvSpPr>
          <p:spPr bwMode="auto">
            <a:xfrm>
              <a:off x="2706463" y="3908351"/>
              <a:ext cx="0" cy="43180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7" name="Line 14">
              <a:extLst>
                <a:ext uri="{FF2B5EF4-FFF2-40B4-BE49-F238E27FC236}">
                  <a16:creationId xmlns:a16="http://schemas.microsoft.com/office/drawing/2014/main" id="{8DEBBD3B-DADE-48F7-BFB0-3916E2D3CF85}"/>
                </a:ext>
              </a:extLst>
            </p:cNvPr>
            <p:cNvSpPr>
              <a:spLocks noChangeShapeType="1"/>
            </p:cNvSpPr>
            <p:nvPr/>
          </p:nvSpPr>
          <p:spPr bwMode="auto">
            <a:xfrm>
              <a:off x="5298850" y="3908351"/>
              <a:ext cx="0" cy="431800"/>
            </a:xfrm>
            <a:prstGeom prst="line">
              <a:avLst/>
            </a:prstGeom>
            <a:noFill/>
            <a:ln w="28575">
              <a:solidFill>
                <a:sysClr val="windowText" lastClr="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Line 15">
              <a:extLst>
                <a:ext uri="{FF2B5EF4-FFF2-40B4-BE49-F238E27FC236}">
                  <a16:creationId xmlns:a16="http://schemas.microsoft.com/office/drawing/2014/main" id="{29F656E4-2F51-4D84-AADE-3F7D31F2E0F4}"/>
                </a:ext>
              </a:extLst>
            </p:cNvPr>
            <p:cNvSpPr>
              <a:spLocks noChangeShapeType="1"/>
            </p:cNvSpPr>
            <p:nvPr/>
          </p:nvSpPr>
          <p:spPr bwMode="auto">
            <a:xfrm flipV="1">
              <a:off x="2706463" y="4124251"/>
              <a:ext cx="2592387" cy="0"/>
            </a:xfrm>
            <a:prstGeom prst="line">
              <a:avLst/>
            </a:prstGeom>
            <a:noFill/>
            <a:ln w="28575">
              <a:solidFill>
                <a:sysClr val="windowText" lastClr="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Text Box 16">
              <a:extLst>
                <a:ext uri="{FF2B5EF4-FFF2-40B4-BE49-F238E27FC236}">
                  <a16:creationId xmlns:a16="http://schemas.microsoft.com/office/drawing/2014/main" id="{EC6E5B17-107B-45A5-BCCE-8CB88F053BD5}"/>
                </a:ext>
              </a:extLst>
            </p:cNvPr>
            <p:cNvSpPr txBox="1">
              <a:spLocks noChangeArrowheads="1"/>
            </p:cNvSpPr>
            <p:nvPr/>
          </p:nvSpPr>
          <p:spPr bwMode="auto">
            <a:xfrm>
              <a:off x="3427188" y="4124251"/>
              <a:ext cx="1096962" cy="338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RcvBuffer</a:t>
              </a:r>
              <a:endParaRPr kumimoji="0" lang="en-US" altLang="zh-CN" sz="16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0" name="Rectangle 5">
            <a:extLst>
              <a:ext uri="{FF2B5EF4-FFF2-40B4-BE49-F238E27FC236}">
                <a16:creationId xmlns:a16="http://schemas.microsoft.com/office/drawing/2014/main" id="{F12ECF7E-EB9C-44DD-B784-C469808369EE}"/>
              </a:ext>
            </a:extLst>
          </p:cNvPr>
          <p:cNvSpPr>
            <a:spLocks noChangeArrowheads="1"/>
          </p:cNvSpPr>
          <p:nvPr/>
        </p:nvSpPr>
        <p:spPr bwMode="auto">
          <a:xfrm>
            <a:off x="7957804" y="3149765"/>
            <a:ext cx="2592387"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endParaRPr lang="zh-CN" altLang="en-US" b="1" dirty="0">
              <a:solidFill>
                <a:prstClr val="white"/>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5">
            <a:extLst>
              <a:ext uri="{FF2B5EF4-FFF2-40B4-BE49-F238E27FC236}">
                <a16:creationId xmlns:a16="http://schemas.microsoft.com/office/drawing/2014/main" id="{7CCEF231-7917-4901-9946-92BC3FEC7256}"/>
              </a:ext>
            </a:extLst>
          </p:cNvPr>
          <p:cNvSpPr>
            <a:spLocks noChangeArrowheads="1"/>
          </p:cNvSpPr>
          <p:nvPr/>
        </p:nvSpPr>
        <p:spPr bwMode="auto">
          <a:xfrm>
            <a:off x="8000876" y="3149650"/>
            <a:ext cx="900229"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endParaRPr lang="zh-CN" altLang="en-US" b="1" dirty="0">
              <a:solidFill>
                <a:prstClr val="white"/>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2" name="组合 61">
            <a:extLst>
              <a:ext uri="{FF2B5EF4-FFF2-40B4-BE49-F238E27FC236}">
                <a16:creationId xmlns:a16="http://schemas.microsoft.com/office/drawing/2014/main" id="{9F6235AC-D94A-4881-9420-A5F0C9F02A5C}"/>
              </a:ext>
            </a:extLst>
          </p:cNvPr>
          <p:cNvGrpSpPr/>
          <p:nvPr/>
        </p:nvGrpSpPr>
        <p:grpSpPr>
          <a:xfrm>
            <a:off x="7956186" y="3150679"/>
            <a:ext cx="934639" cy="1072334"/>
            <a:chOff x="3309309" y="5127266"/>
            <a:chExt cx="934639" cy="1072334"/>
          </a:xfrm>
        </p:grpSpPr>
        <p:sp>
          <p:nvSpPr>
            <p:cNvPr id="63" name="Rectangle 5">
              <a:extLst>
                <a:ext uri="{FF2B5EF4-FFF2-40B4-BE49-F238E27FC236}">
                  <a16:creationId xmlns:a16="http://schemas.microsoft.com/office/drawing/2014/main" id="{53172B0F-9B28-49B4-9779-9BE12BBCBC9F}"/>
                </a:ext>
              </a:extLst>
            </p:cNvPr>
            <p:cNvSpPr>
              <a:spLocks noChangeArrowheads="1"/>
            </p:cNvSpPr>
            <p:nvPr/>
          </p:nvSpPr>
          <p:spPr bwMode="auto">
            <a:xfrm>
              <a:off x="3309309" y="5127266"/>
              <a:ext cx="934639"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endParaRPr lang="zh-CN" altLang="en-US" b="1" dirty="0">
                <a:solidFill>
                  <a:prstClr val="white"/>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矩形 63">
              <a:extLst>
                <a:ext uri="{FF2B5EF4-FFF2-40B4-BE49-F238E27FC236}">
                  <a16:creationId xmlns:a16="http://schemas.microsoft.com/office/drawing/2014/main" id="{97CDE55C-0BA3-44F3-B86C-9D431C8EB02A}"/>
                </a:ext>
              </a:extLst>
            </p:cNvPr>
            <p:cNvSpPr/>
            <p:nvPr/>
          </p:nvSpPr>
          <p:spPr>
            <a:xfrm>
              <a:off x="3362615" y="5358138"/>
              <a:ext cx="784842" cy="646331"/>
            </a:xfrm>
            <a:prstGeom prst="rect">
              <a:avLst/>
            </a:prstGeom>
          </p:spPr>
          <p:txBody>
            <a:bodyPr wrap="square">
              <a:spAutoFit/>
            </a:bodyPr>
            <a:lstStyle/>
            <a:p>
              <a:pPr algn="ctr" defTabSz="914400"/>
              <a:r>
                <a:rPr lang="zh-CN" altLang="en-US" b="1" dirty="0">
                  <a:solidFill>
                    <a:prstClr val="white"/>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空闲空间</a:t>
              </a:r>
            </a:p>
          </p:txBody>
        </p:sp>
      </p:grpSp>
      <p:sp>
        <p:nvSpPr>
          <p:cNvPr id="65" name="矩形 64">
            <a:extLst>
              <a:ext uri="{FF2B5EF4-FFF2-40B4-BE49-F238E27FC236}">
                <a16:creationId xmlns:a16="http://schemas.microsoft.com/office/drawing/2014/main" id="{B59CFCA0-DA8B-4950-A7D2-BAE69120BDBE}"/>
              </a:ext>
            </a:extLst>
          </p:cNvPr>
          <p:cNvSpPr/>
          <p:nvPr/>
        </p:nvSpPr>
        <p:spPr>
          <a:xfrm>
            <a:off x="7819167" y="5072105"/>
            <a:ext cx="1263649" cy="882179"/>
          </a:xfrm>
          <a:prstGeom prst="rect">
            <a:avLst/>
          </a:prstGeom>
          <a:solidFill>
            <a:srgbClr val="00A3F8">
              <a:alpha val="43000"/>
            </a:srgbClr>
          </a:solidFill>
          <a:ln w="12700" cap="flat" cmpd="sng" algn="ctr">
            <a:solidFill>
              <a:sysClr val="windowText" lastClr="000000">
                <a:lumMod val="85000"/>
                <a:lumOff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通知窗口</a:t>
            </a:r>
          </a:p>
        </p:txBody>
      </p:sp>
      <p:grpSp>
        <p:nvGrpSpPr>
          <p:cNvPr id="66" name="组合 65">
            <a:extLst>
              <a:ext uri="{FF2B5EF4-FFF2-40B4-BE49-F238E27FC236}">
                <a16:creationId xmlns:a16="http://schemas.microsoft.com/office/drawing/2014/main" id="{5C728DC2-889C-49E1-89B8-0F50DC4F9E20}"/>
              </a:ext>
            </a:extLst>
          </p:cNvPr>
          <p:cNvGrpSpPr/>
          <p:nvPr/>
        </p:nvGrpSpPr>
        <p:grpSpPr>
          <a:xfrm>
            <a:off x="7957530" y="3146966"/>
            <a:ext cx="907860" cy="1935173"/>
            <a:chOff x="7971697" y="3714110"/>
            <a:chExt cx="907860" cy="1935173"/>
          </a:xfrm>
        </p:grpSpPr>
        <p:grpSp>
          <p:nvGrpSpPr>
            <p:cNvPr id="67" name="组合 66">
              <a:extLst>
                <a:ext uri="{FF2B5EF4-FFF2-40B4-BE49-F238E27FC236}">
                  <a16:creationId xmlns:a16="http://schemas.microsoft.com/office/drawing/2014/main" id="{7B7890D0-DE4F-43A6-980A-C1E61797D366}"/>
                </a:ext>
              </a:extLst>
            </p:cNvPr>
            <p:cNvGrpSpPr/>
            <p:nvPr/>
          </p:nvGrpSpPr>
          <p:grpSpPr>
            <a:xfrm>
              <a:off x="7971697" y="3714110"/>
              <a:ext cx="907860" cy="1075018"/>
              <a:chOff x="8445019" y="4118433"/>
              <a:chExt cx="907860" cy="1075018"/>
            </a:xfrm>
          </p:grpSpPr>
          <p:sp>
            <p:nvSpPr>
              <p:cNvPr id="69" name="Rectangle 5">
                <a:extLst>
                  <a:ext uri="{FF2B5EF4-FFF2-40B4-BE49-F238E27FC236}">
                    <a16:creationId xmlns:a16="http://schemas.microsoft.com/office/drawing/2014/main" id="{BBE201C9-1FD7-40CB-A125-2BF02CEE5BB0}"/>
                  </a:ext>
                </a:extLst>
              </p:cNvPr>
              <p:cNvSpPr>
                <a:spLocks noChangeArrowheads="1"/>
              </p:cNvSpPr>
              <p:nvPr/>
            </p:nvSpPr>
            <p:spPr bwMode="auto">
              <a:xfrm>
                <a:off x="8445019" y="4118433"/>
                <a:ext cx="907860" cy="1075018"/>
              </a:xfrm>
              <a:prstGeom prst="rect">
                <a:avLst/>
              </a:prstGeom>
              <a:solidFill>
                <a:srgbClr val="FF0000">
                  <a:alpha val="34000"/>
                </a:srgbClr>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矩形 69">
                <a:extLst>
                  <a:ext uri="{FF2B5EF4-FFF2-40B4-BE49-F238E27FC236}">
                    <a16:creationId xmlns:a16="http://schemas.microsoft.com/office/drawing/2014/main" id="{232698BB-FBFA-4DD2-9BDC-A73591D76C61}"/>
                  </a:ext>
                </a:extLst>
              </p:cNvPr>
              <p:cNvSpPr/>
              <p:nvPr/>
            </p:nvSpPr>
            <p:spPr>
              <a:xfrm>
                <a:off x="8552660" y="4213203"/>
                <a:ext cx="800219"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等线" panose="02010600030101010101" pitchFamily="2" charset="-122"/>
                  </a:rPr>
                  <a:t>？</a:t>
                </a:r>
              </a:p>
            </p:txBody>
          </p:sp>
        </p:grpSp>
        <p:sp>
          <p:nvSpPr>
            <p:cNvPr id="68" name="下箭头 61">
              <a:extLst>
                <a:ext uri="{FF2B5EF4-FFF2-40B4-BE49-F238E27FC236}">
                  <a16:creationId xmlns:a16="http://schemas.microsoft.com/office/drawing/2014/main" id="{8CA7256C-F6E9-46ED-849B-BDDD8E420D12}"/>
                </a:ext>
              </a:extLst>
            </p:cNvPr>
            <p:cNvSpPr/>
            <p:nvPr/>
          </p:nvSpPr>
          <p:spPr>
            <a:xfrm>
              <a:off x="8199970" y="4788772"/>
              <a:ext cx="452807" cy="860511"/>
            </a:xfrm>
            <a:prstGeom prst="downArrow">
              <a:avLst/>
            </a:prstGeom>
            <a:solidFill>
              <a:srgbClr val="FF0000">
                <a:alpha val="34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1" name="下箭头 64">
            <a:extLst>
              <a:ext uri="{FF2B5EF4-FFF2-40B4-BE49-F238E27FC236}">
                <a16:creationId xmlns:a16="http://schemas.microsoft.com/office/drawing/2014/main" id="{8FA722FD-882F-4BA5-9D13-CDE53B3C6E8E}"/>
              </a:ext>
            </a:extLst>
          </p:cNvPr>
          <p:cNvSpPr/>
          <p:nvPr/>
        </p:nvSpPr>
        <p:spPr>
          <a:xfrm rot="5400000">
            <a:off x="7162508" y="5082938"/>
            <a:ext cx="452807" cy="860511"/>
          </a:xfrm>
          <a:prstGeom prst="downArrow">
            <a:avLst/>
          </a:prstGeom>
          <a:solidFill>
            <a:srgbClr val="FF0000">
              <a:alpha val="34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72" name="组合 71">
            <a:extLst>
              <a:ext uri="{FF2B5EF4-FFF2-40B4-BE49-F238E27FC236}">
                <a16:creationId xmlns:a16="http://schemas.microsoft.com/office/drawing/2014/main" id="{9BCDB158-C5C0-49EF-88FE-D266D5FBE3CB}"/>
              </a:ext>
            </a:extLst>
          </p:cNvPr>
          <p:cNvGrpSpPr/>
          <p:nvPr/>
        </p:nvGrpSpPr>
        <p:grpSpPr>
          <a:xfrm>
            <a:off x="5376772" y="5178605"/>
            <a:ext cx="1429789" cy="669175"/>
            <a:chOff x="515938" y="4008812"/>
            <a:chExt cx="1429789" cy="669175"/>
          </a:xfrm>
        </p:grpSpPr>
        <p:sp>
          <p:nvSpPr>
            <p:cNvPr id="73" name="圆角矩形 66">
              <a:extLst>
                <a:ext uri="{FF2B5EF4-FFF2-40B4-BE49-F238E27FC236}">
                  <a16:creationId xmlns:a16="http://schemas.microsoft.com/office/drawing/2014/main" id="{90608D42-AA87-40E7-A231-B25E93EF252D}"/>
                </a:ext>
              </a:extLst>
            </p:cNvPr>
            <p:cNvSpPr/>
            <p:nvPr/>
          </p:nvSpPr>
          <p:spPr>
            <a:xfrm>
              <a:off x="515938" y="4008812"/>
              <a:ext cx="1429789" cy="669175"/>
            </a:xfrm>
            <a:prstGeom prst="round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4" name="矩形 73">
              <a:extLst>
                <a:ext uri="{FF2B5EF4-FFF2-40B4-BE49-F238E27FC236}">
                  <a16:creationId xmlns:a16="http://schemas.microsoft.com/office/drawing/2014/main" id="{DCFDDA3C-1B2A-42AA-B992-BD724F2E7C77}"/>
                </a:ext>
              </a:extLst>
            </p:cNvPr>
            <p:cNvSpPr/>
            <p:nvPr/>
          </p:nvSpPr>
          <p:spPr>
            <a:xfrm>
              <a:off x="599890" y="4081789"/>
              <a:ext cx="1261884"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black"/>
                  </a:solidFill>
                  <a:effectLst/>
                  <a:uLnTx/>
                  <a:uFillTx/>
                  <a:latin typeface="等线"/>
                  <a:ea typeface="等线" panose="02010600030101010101" pitchFamily="2" charset="-122"/>
                </a:rPr>
                <a:t>发送方</a:t>
              </a:r>
            </a:p>
          </p:txBody>
        </p:sp>
      </p:grpSp>
      <p:grpSp>
        <p:nvGrpSpPr>
          <p:cNvPr id="75" name="组合 74">
            <a:extLst>
              <a:ext uri="{FF2B5EF4-FFF2-40B4-BE49-F238E27FC236}">
                <a16:creationId xmlns:a16="http://schemas.microsoft.com/office/drawing/2014/main" id="{B2343A20-F284-47A9-8B18-44C375521D95}"/>
              </a:ext>
            </a:extLst>
          </p:cNvPr>
          <p:cNvGrpSpPr/>
          <p:nvPr/>
        </p:nvGrpSpPr>
        <p:grpSpPr>
          <a:xfrm>
            <a:off x="8162557" y="4225341"/>
            <a:ext cx="452807" cy="860511"/>
            <a:chOff x="7413123" y="4547383"/>
            <a:chExt cx="452807" cy="860511"/>
          </a:xfrm>
        </p:grpSpPr>
        <p:sp>
          <p:nvSpPr>
            <p:cNvPr id="76" name="下箭头 70">
              <a:extLst>
                <a:ext uri="{FF2B5EF4-FFF2-40B4-BE49-F238E27FC236}">
                  <a16:creationId xmlns:a16="http://schemas.microsoft.com/office/drawing/2014/main" id="{1AECE7C3-2D13-42B6-B3E4-1E5F2FD3BA52}"/>
                </a:ext>
              </a:extLst>
            </p:cNvPr>
            <p:cNvSpPr/>
            <p:nvPr/>
          </p:nvSpPr>
          <p:spPr>
            <a:xfrm>
              <a:off x="7413123" y="4547383"/>
              <a:ext cx="452807" cy="860511"/>
            </a:xfrm>
            <a:prstGeom prst="downArrow">
              <a:avLst/>
            </a:prstGeom>
            <a:solidFill>
              <a:srgbClr val="FF0000">
                <a:alpha val="34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7" name="矩形 76">
              <a:extLst>
                <a:ext uri="{FF2B5EF4-FFF2-40B4-BE49-F238E27FC236}">
                  <a16:creationId xmlns:a16="http://schemas.microsoft.com/office/drawing/2014/main" id="{72944403-0B24-4EEF-9445-CAC88EE07452}"/>
                </a:ext>
              </a:extLst>
            </p:cNvPr>
            <p:cNvSpPr/>
            <p:nvPr/>
          </p:nvSpPr>
          <p:spPr>
            <a:xfrm>
              <a:off x="7424121" y="4547383"/>
              <a:ext cx="42191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等线"/>
                  <a:ea typeface="等线" panose="02010600030101010101" pitchFamily="2" charset="-122"/>
                </a:rPr>
                <a:t>反馈</a:t>
              </a:r>
            </a:p>
          </p:txBody>
        </p:sp>
      </p:grpSp>
      <p:sp>
        <p:nvSpPr>
          <p:cNvPr id="78" name="圆角矩形 21">
            <a:extLst>
              <a:ext uri="{FF2B5EF4-FFF2-40B4-BE49-F238E27FC236}">
                <a16:creationId xmlns:a16="http://schemas.microsoft.com/office/drawing/2014/main" id="{83786C01-184B-41C6-B5FB-B6925F7DED88}"/>
              </a:ext>
            </a:extLst>
          </p:cNvPr>
          <p:cNvSpPr/>
          <p:nvPr/>
        </p:nvSpPr>
        <p:spPr>
          <a:xfrm>
            <a:off x="5219272" y="5082139"/>
            <a:ext cx="1714428" cy="860422"/>
          </a:xfrm>
          <a:prstGeom prst="roundRect">
            <a:avLst/>
          </a:prstGeom>
          <a:noFill/>
          <a:ln w="571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79" name="组合 78">
            <a:extLst>
              <a:ext uri="{FF2B5EF4-FFF2-40B4-BE49-F238E27FC236}">
                <a16:creationId xmlns:a16="http://schemas.microsoft.com/office/drawing/2014/main" id="{437ADC5D-DB44-453B-A92E-C2C40D1BC9AF}"/>
              </a:ext>
            </a:extLst>
          </p:cNvPr>
          <p:cNvGrpSpPr/>
          <p:nvPr/>
        </p:nvGrpSpPr>
        <p:grpSpPr>
          <a:xfrm>
            <a:off x="6578237" y="3916477"/>
            <a:ext cx="3565318" cy="797750"/>
            <a:chOff x="7952307" y="2551795"/>
            <a:chExt cx="3565318" cy="797750"/>
          </a:xfrm>
        </p:grpSpPr>
        <p:grpSp>
          <p:nvGrpSpPr>
            <p:cNvPr id="80" name="组合 79">
              <a:extLst>
                <a:ext uri="{FF2B5EF4-FFF2-40B4-BE49-F238E27FC236}">
                  <a16:creationId xmlns:a16="http://schemas.microsoft.com/office/drawing/2014/main" id="{E0011AFB-E414-4B5E-A9A7-53C2CCED5BB2}"/>
                </a:ext>
              </a:extLst>
            </p:cNvPr>
            <p:cNvGrpSpPr/>
            <p:nvPr/>
          </p:nvGrpSpPr>
          <p:grpSpPr>
            <a:xfrm>
              <a:off x="7952307" y="2551795"/>
              <a:ext cx="3565318" cy="797750"/>
              <a:chOff x="8271803" y="2580644"/>
              <a:chExt cx="3163221" cy="656467"/>
            </a:xfrm>
          </p:grpSpPr>
          <p:sp>
            <p:nvSpPr>
              <p:cNvPr id="82" name="圆角矩形 11">
                <a:extLst>
                  <a:ext uri="{FF2B5EF4-FFF2-40B4-BE49-F238E27FC236}">
                    <a16:creationId xmlns:a16="http://schemas.microsoft.com/office/drawing/2014/main" id="{7E270521-F8A0-4B78-B6FA-4A6221792321}"/>
                  </a:ext>
                </a:extLst>
              </p:cNvPr>
              <p:cNvSpPr/>
              <p:nvPr/>
            </p:nvSpPr>
            <p:spPr>
              <a:xfrm>
                <a:off x="8271803" y="2580644"/>
                <a:ext cx="3163221" cy="656467"/>
              </a:xfrm>
              <a:prstGeom prst="round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3" name="圆角矩形 69">
                <a:extLst>
                  <a:ext uri="{FF2B5EF4-FFF2-40B4-BE49-F238E27FC236}">
                    <a16:creationId xmlns:a16="http://schemas.microsoft.com/office/drawing/2014/main" id="{DC7E5B81-CDF0-4C5E-8C2F-16B88309B7EA}"/>
                  </a:ext>
                </a:extLst>
              </p:cNvPr>
              <p:cNvSpPr/>
              <p:nvPr/>
            </p:nvSpPr>
            <p:spPr>
              <a:xfrm>
                <a:off x="8299500" y="2619159"/>
                <a:ext cx="3091431" cy="579435"/>
              </a:xfrm>
              <a:prstGeom prst="roundRect">
                <a:avLst/>
              </a:prstGeom>
              <a:noFill/>
              <a:ln w="12700" cap="flat" cmpd="sng" algn="ctr">
                <a:solidFill>
                  <a:srgbClr val="00A3F8"/>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81" name="矩形 80">
              <a:extLst>
                <a:ext uri="{FF2B5EF4-FFF2-40B4-BE49-F238E27FC236}">
                  <a16:creationId xmlns:a16="http://schemas.microsoft.com/office/drawing/2014/main" id="{DC567BBD-45D7-42CA-A73D-A9817FDF4CF7}"/>
                </a:ext>
              </a:extLst>
            </p:cNvPr>
            <p:cNvSpPr/>
            <p:nvPr/>
          </p:nvSpPr>
          <p:spPr>
            <a:xfrm>
              <a:off x="8556175" y="2727572"/>
              <a:ext cx="2339102"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8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可变滑动窗口</a:t>
              </a:r>
              <a:endParaRPr kumimoji="0" lang="zh-CN" altLang="en-US" sz="2800" b="0" i="0" u="none" strike="noStrike" kern="0" cap="none" spc="0" normalizeH="0" baseline="0" noProof="0" dirty="0">
                <a:ln>
                  <a:noFill/>
                </a:ln>
                <a:solidFill>
                  <a:prstClr val="black"/>
                </a:solidFill>
                <a:effectLst/>
                <a:uLnTx/>
                <a:uFillTx/>
                <a:latin typeface="等线"/>
                <a:ea typeface="等线" panose="02010600030101010101" pitchFamily="2" charset="-122"/>
              </a:endParaRPr>
            </a:p>
          </p:txBody>
        </p:sp>
      </p:grpSp>
    </p:spTree>
    <p:extLst>
      <p:ext uri="{BB962C8B-B14F-4D97-AF65-F5344CB8AC3E}">
        <p14:creationId xmlns:p14="http://schemas.microsoft.com/office/powerpoint/2010/main" val="118243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left)">
                                      <p:cBhvr>
                                        <p:cTn id="16" dur="500"/>
                                        <p:tgtEl>
                                          <p:spTgt spid="53"/>
                                        </p:tgtEl>
                                      </p:cBhvr>
                                    </p:animEffect>
                                  </p:childTnLst>
                                </p:cTn>
                              </p:par>
                              <p:par>
                                <p:cTn id="17" presetID="10" presetClass="entr" presetSubtype="0" fill="hold" nodeType="withEffect">
                                  <p:stCondLst>
                                    <p:cond delay="30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p:cTn id="22" dur="500" fill="hold"/>
                                        <p:tgtEl>
                                          <p:spTgt spid="60"/>
                                        </p:tgtEl>
                                        <p:attrNameLst>
                                          <p:attrName>ppt_w</p:attrName>
                                        </p:attrNameLst>
                                      </p:cBhvr>
                                      <p:tavLst>
                                        <p:tav tm="0">
                                          <p:val>
                                            <p:fltVal val="0"/>
                                          </p:val>
                                        </p:tav>
                                        <p:tav tm="100000">
                                          <p:val>
                                            <p:strVal val="#ppt_w"/>
                                          </p:val>
                                        </p:tav>
                                      </p:tavLst>
                                    </p:anim>
                                    <p:anim calcmode="lin" valueType="num">
                                      <p:cBhvr>
                                        <p:cTn id="23" dur="500" fill="hold"/>
                                        <p:tgtEl>
                                          <p:spTgt spid="60"/>
                                        </p:tgtEl>
                                        <p:attrNameLst>
                                          <p:attrName>ppt_h</p:attrName>
                                        </p:attrNameLst>
                                      </p:cBhvr>
                                      <p:tavLst>
                                        <p:tav tm="0">
                                          <p:val>
                                            <p:fltVal val="0"/>
                                          </p:val>
                                        </p:tav>
                                        <p:tav tm="100000">
                                          <p:val>
                                            <p:strVal val="#ppt_h"/>
                                          </p:val>
                                        </p:tav>
                                      </p:tavLst>
                                    </p:anim>
                                    <p:animEffect transition="in" filter="fade">
                                      <p:cBhvr>
                                        <p:cTn id="24" dur="500"/>
                                        <p:tgtEl>
                                          <p:spTgt spid="60"/>
                                        </p:tgtEl>
                                      </p:cBhvr>
                                    </p:animEffect>
                                  </p:childTnLst>
                                </p:cTn>
                              </p:par>
                            </p:childTnLst>
                          </p:cTn>
                        </p:par>
                        <p:par>
                          <p:cTn id="25" fill="hold">
                            <p:stCondLst>
                              <p:cond delay="800"/>
                            </p:stCondLst>
                            <p:childTnLst>
                              <p:par>
                                <p:cTn id="26" presetID="53" presetClass="entr" presetSubtype="16"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500" fill="hold"/>
                                        <p:tgtEl>
                                          <p:spTgt spid="47"/>
                                        </p:tgtEl>
                                        <p:attrNameLst>
                                          <p:attrName>ppt_w</p:attrName>
                                        </p:attrNameLst>
                                      </p:cBhvr>
                                      <p:tavLst>
                                        <p:tav tm="0">
                                          <p:val>
                                            <p:fltVal val="0"/>
                                          </p:val>
                                        </p:tav>
                                        <p:tav tm="100000">
                                          <p:val>
                                            <p:strVal val="#ppt_w"/>
                                          </p:val>
                                        </p:tav>
                                      </p:tavLst>
                                    </p:anim>
                                    <p:anim calcmode="lin" valueType="num">
                                      <p:cBhvr>
                                        <p:cTn id="29" dur="500" fill="hold"/>
                                        <p:tgtEl>
                                          <p:spTgt spid="47"/>
                                        </p:tgtEl>
                                        <p:attrNameLst>
                                          <p:attrName>ppt_h</p:attrName>
                                        </p:attrNameLst>
                                      </p:cBhvr>
                                      <p:tavLst>
                                        <p:tav tm="0">
                                          <p:val>
                                            <p:fltVal val="0"/>
                                          </p:val>
                                        </p:tav>
                                        <p:tav tm="100000">
                                          <p:val>
                                            <p:strVal val="#ppt_h"/>
                                          </p:val>
                                        </p:tav>
                                      </p:tavLst>
                                    </p:anim>
                                    <p:animEffect transition="in" filter="fade">
                                      <p:cBhvr>
                                        <p:cTn id="30" dur="500"/>
                                        <p:tgtEl>
                                          <p:spTgt spid="47"/>
                                        </p:tgtEl>
                                      </p:cBhvr>
                                    </p:animEffect>
                                  </p:childTnLst>
                                </p:cTn>
                              </p:par>
                            </p:childTnLst>
                          </p:cTn>
                        </p:par>
                        <p:par>
                          <p:cTn id="31" fill="hold">
                            <p:stCondLst>
                              <p:cond delay="1300"/>
                            </p:stCondLst>
                            <p:childTnLst>
                              <p:par>
                                <p:cTn id="32" presetID="16" presetClass="entr" presetSubtype="37"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barn(outVertical)">
                                      <p:cBhvr>
                                        <p:cTn id="34" dur="500"/>
                                        <p:tgtEl>
                                          <p:spTgt spid="55"/>
                                        </p:tgtEl>
                                      </p:cBhvr>
                                    </p:animEffect>
                                  </p:childTnLst>
                                </p:cTn>
                              </p:par>
                            </p:childTnLst>
                          </p:cTn>
                        </p:par>
                        <p:par>
                          <p:cTn id="35" fill="hold">
                            <p:stCondLst>
                              <p:cond delay="1800"/>
                            </p:stCondLst>
                            <p:childTnLst>
                              <p:par>
                                <p:cTn id="36" presetID="22" presetClass="entr" presetSubtype="8"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left)">
                                      <p:cBhvr>
                                        <p:cTn id="38" dur="500"/>
                                        <p:tgtEl>
                                          <p:spTgt spid="54"/>
                                        </p:tgtEl>
                                      </p:cBhvr>
                                    </p:animEffect>
                                  </p:childTnLst>
                                </p:cTn>
                              </p:par>
                              <p:par>
                                <p:cTn id="39" presetID="22" presetClass="exit" presetSubtype="2" fill="hold" grpId="1" nodeType="withEffect">
                                  <p:stCondLst>
                                    <p:cond delay="0"/>
                                  </p:stCondLst>
                                  <p:childTnLst>
                                    <p:animEffect transition="out" filter="wipe(right)">
                                      <p:cBhvr>
                                        <p:cTn id="40" dur="2000"/>
                                        <p:tgtEl>
                                          <p:spTgt spid="60"/>
                                        </p:tgtEl>
                                      </p:cBhvr>
                                    </p:animEffect>
                                    <p:set>
                                      <p:cBhvr>
                                        <p:cTn id="41" dur="1" fill="hold">
                                          <p:stCondLst>
                                            <p:cond delay="1999"/>
                                          </p:stCondLst>
                                        </p:cTn>
                                        <p:tgtEl>
                                          <p:spTgt spid="60"/>
                                        </p:tgtEl>
                                        <p:attrNameLst>
                                          <p:attrName>style.visibility</p:attrName>
                                        </p:attrNameLst>
                                      </p:cBhvr>
                                      <p:to>
                                        <p:strVal val="hidden"/>
                                      </p:to>
                                    </p:set>
                                  </p:childTnLst>
                                </p:cTn>
                              </p:par>
                            </p:childTnLst>
                          </p:cTn>
                        </p:par>
                        <p:par>
                          <p:cTn id="42" fill="hold">
                            <p:stCondLst>
                              <p:cond delay="3800"/>
                            </p:stCondLst>
                            <p:childTnLst>
                              <p:par>
                                <p:cTn id="43" presetID="16" presetClass="entr" presetSubtype="37" fill="hold"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barn(outVertical)">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childTnLst>
                          </p:cTn>
                        </p:par>
                        <p:par>
                          <p:cTn id="51" fill="hold">
                            <p:stCondLst>
                              <p:cond delay="500"/>
                            </p:stCondLst>
                            <p:childTnLst>
                              <p:par>
                                <p:cTn id="52" presetID="26" presetClass="emph" presetSubtype="0" fill="hold" nodeType="afterEffect">
                                  <p:stCondLst>
                                    <p:cond delay="0"/>
                                  </p:stCondLst>
                                  <p:childTnLst>
                                    <p:animEffect transition="out" filter="fade">
                                      <p:cBhvr>
                                        <p:cTn id="53" dur="500" tmFilter="0, 0; .2, .5; .8, .5; 1, 0"/>
                                        <p:tgtEl>
                                          <p:spTgt spid="66"/>
                                        </p:tgtEl>
                                      </p:cBhvr>
                                    </p:animEffect>
                                    <p:animScale>
                                      <p:cBhvr>
                                        <p:cTn id="54" dur="250" autoRev="1" fill="hold"/>
                                        <p:tgtEl>
                                          <p:spTgt spid="66"/>
                                        </p:tgtEl>
                                      </p:cBhvr>
                                      <p:by x="105000" y="105000"/>
                                    </p:animScale>
                                  </p:childTnLst>
                                </p:cTn>
                              </p:par>
                            </p:childTnLst>
                          </p:cTn>
                        </p:par>
                        <p:par>
                          <p:cTn id="55" fill="hold">
                            <p:stCondLst>
                              <p:cond delay="1000"/>
                            </p:stCondLst>
                            <p:childTnLst>
                              <p:par>
                                <p:cTn id="56" presetID="53" presetClass="entr" presetSubtype="16" fill="hold" grpId="0" nodeType="afterEffect">
                                  <p:stCondLst>
                                    <p:cond delay="0"/>
                                  </p:stCondLst>
                                  <p:childTnLst>
                                    <p:set>
                                      <p:cBhvr>
                                        <p:cTn id="57" dur="1" fill="hold">
                                          <p:stCondLst>
                                            <p:cond delay="0"/>
                                          </p:stCondLst>
                                        </p:cTn>
                                        <p:tgtEl>
                                          <p:spTgt spid="65"/>
                                        </p:tgtEl>
                                        <p:attrNameLst>
                                          <p:attrName>style.visibility</p:attrName>
                                        </p:attrNameLst>
                                      </p:cBhvr>
                                      <p:to>
                                        <p:strVal val="visible"/>
                                      </p:to>
                                    </p:set>
                                    <p:anim calcmode="lin" valueType="num">
                                      <p:cBhvr>
                                        <p:cTn id="58" dur="500" fill="hold"/>
                                        <p:tgtEl>
                                          <p:spTgt spid="65"/>
                                        </p:tgtEl>
                                        <p:attrNameLst>
                                          <p:attrName>ppt_w</p:attrName>
                                        </p:attrNameLst>
                                      </p:cBhvr>
                                      <p:tavLst>
                                        <p:tav tm="0">
                                          <p:val>
                                            <p:fltVal val="0"/>
                                          </p:val>
                                        </p:tav>
                                        <p:tav tm="100000">
                                          <p:val>
                                            <p:strVal val="#ppt_w"/>
                                          </p:val>
                                        </p:tav>
                                      </p:tavLst>
                                    </p:anim>
                                    <p:anim calcmode="lin" valueType="num">
                                      <p:cBhvr>
                                        <p:cTn id="59" dur="500" fill="hold"/>
                                        <p:tgtEl>
                                          <p:spTgt spid="65"/>
                                        </p:tgtEl>
                                        <p:attrNameLst>
                                          <p:attrName>ppt_h</p:attrName>
                                        </p:attrNameLst>
                                      </p:cBhvr>
                                      <p:tavLst>
                                        <p:tav tm="0">
                                          <p:val>
                                            <p:fltVal val="0"/>
                                          </p:val>
                                        </p:tav>
                                        <p:tav tm="100000">
                                          <p:val>
                                            <p:strVal val="#ppt_h"/>
                                          </p:val>
                                        </p:tav>
                                      </p:tavLst>
                                    </p:anim>
                                    <p:animEffect transition="in" filter="fade">
                                      <p:cBhvr>
                                        <p:cTn id="60" dur="500"/>
                                        <p:tgtEl>
                                          <p:spTgt spid="65"/>
                                        </p:tgtEl>
                                      </p:cBhvr>
                                    </p:animEffect>
                                  </p:childTnLst>
                                </p:cTn>
                              </p:par>
                            </p:childTnLst>
                          </p:cTn>
                        </p:par>
                        <p:par>
                          <p:cTn id="61" fill="hold">
                            <p:stCondLst>
                              <p:cond delay="1500"/>
                            </p:stCondLst>
                            <p:childTnLst>
                              <p:par>
                                <p:cTn id="62" presetID="22" presetClass="entr" presetSubtype="2" fill="hold" grpId="0" nodeType="after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wipe(right)">
                                      <p:cBhvr>
                                        <p:cTn id="64" dur="500"/>
                                        <p:tgtEl>
                                          <p:spTgt spid="71"/>
                                        </p:tgtEl>
                                      </p:cBhvr>
                                    </p:animEffect>
                                  </p:childTnLst>
                                </p:cTn>
                              </p:par>
                            </p:childTnLst>
                          </p:cTn>
                        </p:par>
                        <p:par>
                          <p:cTn id="65" fill="hold">
                            <p:stCondLst>
                              <p:cond delay="2000"/>
                            </p:stCondLst>
                            <p:childTnLst>
                              <p:par>
                                <p:cTn id="66" presetID="53" presetClass="entr" presetSubtype="16" fill="hold" nodeType="afterEffect">
                                  <p:stCondLst>
                                    <p:cond delay="0"/>
                                  </p:stCondLst>
                                  <p:childTnLst>
                                    <p:set>
                                      <p:cBhvr>
                                        <p:cTn id="67" dur="1" fill="hold">
                                          <p:stCondLst>
                                            <p:cond delay="0"/>
                                          </p:stCondLst>
                                        </p:cTn>
                                        <p:tgtEl>
                                          <p:spTgt spid="72"/>
                                        </p:tgtEl>
                                        <p:attrNameLst>
                                          <p:attrName>style.visibility</p:attrName>
                                        </p:attrNameLst>
                                      </p:cBhvr>
                                      <p:to>
                                        <p:strVal val="visible"/>
                                      </p:to>
                                    </p:set>
                                    <p:anim calcmode="lin" valueType="num">
                                      <p:cBhvr>
                                        <p:cTn id="68" dur="500" fill="hold"/>
                                        <p:tgtEl>
                                          <p:spTgt spid="72"/>
                                        </p:tgtEl>
                                        <p:attrNameLst>
                                          <p:attrName>ppt_w</p:attrName>
                                        </p:attrNameLst>
                                      </p:cBhvr>
                                      <p:tavLst>
                                        <p:tav tm="0">
                                          <p:val>
                                            <p:fltVal val="0"/>
                                          </p:val>
                                        </p:tav>
                                        <p:tav tm="100000">
                                          <p:val>
                                            <p:strVal val="#ppt_w"/>
                                          </p:val>
                                        </p:tav>
                                      </p:tavLst>
                                    </p:anim>
                                    <p:anim calcmode="lin" valueType="num">
                                      <p:cBhvr>
                                        <p:cTn id="69" dur="500" fill="hold"/>
                                        <p:tgtEl>
                                          <p:spTgt spid="72"/>
                                        </p:tgtEl>
                                        <p:attrNameLst>
                                          <p:attrName>ppt_h</p:attrName>
                                        </p:attrNameLst>
                                      </p:cBhvr>
                                      <p:tavLst>
                                        <p:tav tm="0">
                                          <p:val>
                                            <p:fltVal val="0"/>
                                          </p:val>
                                        </p:tav>
                                        <p:tav tm="100000">
                                          <p:val>
                                            <p:strVal val="#ppt_h"/>
                                          </p:val>
                                        </p:tav>
                                      </p:tavLst>
                                    </p:anim>
                                    <p:animEffect transition="in" filter="fade">
                                      <p:cBhvr>
                                        <p:cTn id="70" dur="50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66"/>
                                        </p:tgtEl>
                                      </p:cBhvr>
                                    </p:animEffect>
                                    <p:set>
                                      <p:cBhvr>
                                        <p:cTn id="75" dur="1" fill="hold">
                                          <p:stCondLst>
                                            <p:cond delay="499"/>
                                          </p:stCondLst>
                                        </p:cTn>
                                        <p:tgtEl>
                                          <p:spTgt spid="66"/>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48"/>
                                        </p:tgtEl>
                                      </p:cBhvr>
                                    </p:animEffect>
                                    <p:set>
                                      <p:cBhvr>
                                        <p:cTn id="78" dur="1" fill="hold">
                                          <p:stCondLst>
                                            <p:cond delay="499"/>
                                          </p:stCondLst>
                                        </p:cTn>
                                        <p:tgtEl>
                                          <p:spTgt spid="48"/>
                                        </p:tgtEl>
                                        <p:attrNameLst>
                                          <p:attrName>style.visibility</p:attrName>
                                        </p:attrNameLst>
                                      </p:cBhvr>
                                      <p:to>
                                        <p:strVal val="hidden"/>
                                      </p:to>
                                    </p:set>
                                  </p:childTnLst>
                                </p:cTn>
                              </p:par>
                              <p:par>
                                <p:cTn id="79" presetID="10" presetClass="entr" presetSubtype="0" fill="hold" grpId="4"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42" presetClass="path" presetSubtype="0" accel="33000" decel="59000" fill="hold" grpId="0" nodeType="withEffect">
                                  <p:stCondLst>
                                    <p:cond delay="0"/>
                                  </p:stCondLst>
                                  <p:childTnLst>
                                    <p:animMotion origin="layout" path="M 1.04167E-6 0 L 0.06081 0.00023 " pathEditMode="relative" rAng="0" ptsTypes="AA">
                                      <p:cBhvr>
                                        <p:cTn id="83" dur="750" fill="hold"/>
                                        <p:tgtEl>
                                          <p:spTgt spid="61"/>
                                        </p:tgtEl>
                                        <p:attrNameLst>
                                          <p:attrName>ppt_x</p:attrName>
                                          <p:attrName>ppt_y</p:attrName>
                                        </p:attrNameLst>
                                      </p:cBhvr>
                                      <p:rCtr x="3034" y="0"/>
                                    </p:animMotion>
                                  </p:childTnLst>
                                </p:cTn>
                              </p:par>
                              <p:par>
                                <p:cTn id="84" presetID="42" presetClass="path" presetSubtype="0" accel="50000" decel="50000" fill="hold" grpId="1" nodeType="withEffect">
                                  <p:stCondLst>
                                    <p:cond delay="600"/>
                                  </p:stCondLst>
                                  <p:childTnLst>
                                    <p:animMotion origin="layout" path="M 0.06081 0.00023 L 1.04167E-6 0 " pathEditMode="relative" rAng="0" ptsTypes="AA">
                                      <p:cBhvr>
                                        <p:cTn id="85" dur="750" fill="hold"/>
                                        <p:tgtEl>
                                          <p:spTgt spid="61"/>
                                        </p:tgtEl>
                                        <p:attrNameLst>
                                          <p:attrName>ppt_x</p:attrName>
                                          <p:attrName>ppt_y</p:attrName>
                                        </p:attrNameLst>
                                      </p:cBhvr>
                                      <p:rCtr x="-3047" y="-23"/>
                                    </p:animMotion>
                                  </p:childTnLst>
                                </p:cTn>
                              </p:par>
                              <p:par>
                                <p:cTn id="86" presetID="42" presetClass="path" presetSubtype="0" accel="50000" decel="50000" fill="hold" grpId="2" nodeType="withEffect">
                                  <p:stCondLst>
                                    <p:cond delay="1300"/>
                                  </p:stCondLst>
                                  <p:childTnLst>
                                    <p:animMotion origin="layout" path="M 1.04167E-6 0 L 0.06081 0.00023 " pathEditMode="relative" rAng="0" ptsTypes="AA">
                                      <p:cBhvr>
                                        <p:cTn id="87" dur="750" fill="hold"/>
                                        <p:tgtEl>
                                          <p:spTgt spid="61"/>
                                        </p:tgtEl>
                                        <p:attrNameLst>
                                          <p:attrName>ppt_x</p:attrName>
                                          <p:attrName>ppt_y</p:attrName>
                                        </p:attrNameLst>
                                      </p:cBhvr>
                                      <p:rCtr x="3034" y="0"/>
                                    </p:animMotion>
                                  </p:childTnLst>
                                </p:cTn>
                              </p:par>
                              <p:par>
                                <p:cTn id="88" presetID="42" presetClass="path" presetSubtype="0" accel="50000" decel="50000" fill="hold" grpId="3" nodeType="withEffect">
                                  <p:stCondLst>
                                    <p:cond delay="1900"/>
                                  </p:stCondLst>
                                  <p:childTnLst>
                                    <p:animMotion origin="layout" path="M 0.06081 0.00023 L 1.04167E-6 0 " pathEditMode="relative" rAng="0" ptsTypes="AA">
                                      <p:cBhvr>
                                        <p:cTn id="89" dur="750" fill="hold"/>
                                        <p:tgtEl>
                                          <p:spTgt spid="61"/>
                                        </p:tgtEl>
                                        <p:attrNameLst>
                                          <p:attrName>ppt_x</p:attrName>
                                          <p:attrName>ppt_y</p:attrName>
                                        </p:attrNameLst>
                                      </p:cBhvr>
                                      <p:rCtr x="-3047" y="-23"/>
                                    </p:animMotion>
                                  </p:childTnLst>
                                </p:cTn>
                              </p:par>
                            </p:childTnLst>
                          </p:cTn>
                        </p:par>
                        <p:par>
                          <p:cTn id="90" fill="hold">
                            <p:stCondLst>
                              <p:cond delay="2650"/>
                            </p:stCondLst>
                            <p:childTnLst>
                              <p:par>
                                <p:cTn id="91" presetID="10" presetClass="entr" presetSubtype="0" fill="hold" nodeType="after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500"/>
                                        <p:tgtEl>
                                          <p:spTgt spid="75"/>
                                        </p:tgtEl>
                                      </p:cBhvr>
                                    </p:animEffect>
                                  </p:childTnLst>
                                </p:cTn>
                              </p:par>
                            </p:childTnLst>
                          </p:cTn>
                        </p:par>
                        <p:par>
                          <p:cTn id="94" fill="hold">
                            <p:stCondLst>
                              <p:cond delay="3150"/>
                            </p:stCondLst>
                            <p:childTnLst>
                              <p:par>
                                <p:cTn id="95" presetID="26" presetClass="emph" presetSubtype="0" repeatCount="3000" fill="hold" nodeType="afterEffect">
                                  <p:stCondLst>
                                    <p:cond delay="0"/>
                                  </p:stCondLst>
                                  <p:childTnLst>
                                    <p:animEffect transition="out" filter="fade">
                                      <p:cBhvr>
                                        <p:cTn id="96" dur="500" tmFilter="0, 0; .2, .5; .8, .5; 1, 0"/>
                                        <p:tgtEl>
                                          <p:spTgt spid="75"/>
                                        </p:tgtEl>
                                      </p:cBhvr>
                                    </p:animEffect>
                                    <p:animScale>
                                      <p:cBhvr>
                                        <p:cTn id="97" dur="250" autoRev="1" fill="hold"/>
                                        <p:tgtEl>
                                          <p:spTgt spid="75"/>
                                        </p:tgtEl>
                                      </p:cBhvr>
                                      <p:by x="105000" y="105000"/>
                                    </p:animScale>
                                  </p:childTnLst>
                                </p:cTn>
                              </p:par>
                            </p:childTnLst>
                          </p:cTn>
                        </p:par>
                        <p:par>
                          <p:cTn id="98" fill="hold">
                            <p:stCondLst>
                              <p:cond delay="4650"/>
                            </p:stCondLst>
                            <p:childTnLst>
                              <p:par>
                                <p:cTn id="99" presetID="53" presetClass="entr" presetSubtype="16" fill="hold" grpId="0" nodeType="afterEffect">
                                  <p:stCondLst>
                                    <p:cond delay="0"/>
                                  </p:stCondLst>
                                  <p:childTnLst>
                                    <p:set>
                                      <p:cBhvr>
                                        <p:cTn id="100" dur="1" fill="hold">
                                          <p:stCondLst>
                                            <p:cond delay="0"/>
                                          </p:stCondLst>
                                        </p:cTn>
                                        <p:tgtEl>
                                          <p:spTgt spid="78"/>
                                        </p:tgtEl>
                                        <p:attrNameLst>
                                          <p:attrName>style.visibility</p:attrName>
                                        </p:attrNameLst>
                                      </p:cBhvr>
                                      <p:to>
                                        <p:strVal val="visible"/>
                                      </p:to>
                                    </p:set>
                                    <p:anim calcmode="lin" valueType="num">
                                      <p:cBhvr>
                                        <p:cTn id="101" dur="500" fill="hold"/>
                                        <p:tgtEl>
                                          <p:spTgt spid="78"/>
                                        </p:tgtEl>
                                        <p:attrNameLst>
                                          <p:attrName>ppt_w</p:attrName>
                                        </p:attrNameLst>
                                      </p:cBhvr>
                                      <p:tavLst>
                                        <p:tav tm="0">
                                          <p:val>
                                            <p:fltVal val="0"/>
                                          </p:val>
                                        </p:tav>
                                        <p:tav tm="100000">
                                          <p:val>
                                            <p:strVal val="#ppt_w"/>
                                          </p:val>
                                        </p:tav>
                                      </p:tavLst>
                                    </p:anim>
                                    <p:anim calcmode="lin" valueType="num">
                                      <p:cBhvr>
                                        <p:cTn id="102" dur="500" fill="hold"/>
                                        <p:tgtEl>
                                          <p:spTgt spid="78"/>
                                        </p:tgtEl>
                                        <p:attrNameLst>
                                          <p:attrName>ppt_h</p:attrName>
                                        </p:attrNameLst>
                                      </p:cBhvr>
                                      <p:tavLst>
                                        <p:tav tm="0">
                                          <p:val>
                                            <p:fltVal val="0"/>
                                          </p:val>
                                        </p:tav>
                                        <p:tav tm="100000">
                                          <p:val>
                                            <p:strVal val="#ppt_h"/>
                                          </p:val>
                                        </p:tav>
                                      </p:tavLst>
                                    </p:anim>
                                    <p:animEffect transition="in" filter="fade">
                                      <p:cBhvr>
                                        <p:cTn id="103" dur="500"/>
                                        <p:tgtEl>
                                          <p:spTgt spid="78"/>
                                        </p:tgtEl>
                                      </p:cBhvr>
                                    </p:animEffect>
                                  </p:childTnLst>
                                </p:cTn>
                              </p:par>
                              <p:par>
                                <p:cTn id="104" presetID="6" presetClass="emph" presetSubtype="0" repeatCount="3000" fill="hold" grpId="1" nodeType="withEffect">
                                  <p:stCondLst>
                                    <p:cond delay="0"/>
                                  </p:stCondLst>
                                  <p:childTnLst>
                                    <p:animScale>
                                      <p:cBhvr>
                                        <p:cTn id="105" dur="500" fill="hold"/>
                                        <p:tgtEl>
                                          <p:spTgt spid="78"/>
                                        </p:tgtEl>
                                      </p:cBhvr>
                                      <p:by x="150000" y="150000"/>
                                    </p:animScale>
                                  </p:childTnLst>
                                </p:cTn>
                              </p:par>
                              <p:par>
                                <p:cTn id="106" presetID="53" presetClass="entr" presetSubtype="16" fill="hold" nodeType="withEffect">
                                  <p:stCondLst>
                                    <p:cond delay="0"/>
                                  </p:stCondLst>
                                  <p:childTnLst>
                                    <p:set>
                                      <p:cBhvr>
                                        <p:cTn id="107" dur="1" fill="hold">
                                          <p:stCondLst>
                                            <p:cond delay="0"/>
                                          </p:stCondLst>
                                        </p:cTn>
                                        <p:tgtEl>
                                          <p:spTgt spid="79"/>
                                        </p:tgtEl>
                                        <p:attrNameLst>
                                          <p:attrName>style.visibility</p:attrName>
                                        </p:attrNameLst>
                                      </p:cBhvr>
                                      <p:to>
                                        <p:strVal val="visible"/>
                                      </p:to>
                                    </p:set>
                                    <p:anim calcmode="lin" valueType="num">
                                      <p:cBhvr>
                                        <p:cTn id="108" dur="500" fill="hold"/>
                                        <p:tgtEl>
                                          <p:spTgt spid="79"/>
                                        </p:tgtEl>
                                        <p:attrNameLst>
                                          <p:attrName>ppt_w</p:attrName>
                                        </p:attrNameLst>
                                      </p:cBhvr>
                                      <p:tavLst>
                                        <p:tav tm="0">
                                          <p:val>
                                            <p:fltVal val="0"/>
                                          </p:val>
                                        </p:tav>
                                        <p:tav tm="100000">
                                          <p:val>
                                            <p:strVal val="#ppt_w"/>
                                          </p:val>
                                        </p:tav>
                                      </p:tavLst>
                                    </p:anim>
                                    <p:anim calcmode="lin" valueType="num">
                                      <p:cBhvr>
                                        <p:cTn id="109" dur="500" fill="hold"/>
                                        <p:tgtEl>
                                          <p:spTgt spid="79"/>
                                        </p:tgtEl>
                                        <p:attrNameLst>
                                          <p:attrName>ppt_h</p:attrName>
                                        </p:attrNameLst>
                                      </p:cBhvr>
                                      <p:tavLst>
                                        <p:tav tm="0">
                                          <p:val>
                                            <p:fltVal val="0"/>
                                          </p:val>
                                        </p:tav>
                                        <p:tav tm="100000">
                                          <p:val>
                                            <p:strVal val="#ppt_h"/>
                                          </p:val>
                                        </p:tav>
                                      </p:tavLst>
                                    </p:anim>
                                    <p:animEffect transition="in" filter="fade">
                                      <p:cBhvr>
                                        <p:cTn id="11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47" grpId="0" bldLvl="0" animBg="1"/>
      <p:bldP spid="53" grpId="0" bldLvl="0" animBg="1"/>
      <p:bldP spid="54" grpId="0" bldLvl="0" animBg="1"/>
      <p:bldP spid="60" grpId="0" bldLvl="0" animBg="1"/>
      <p:bldP spid="60" grpId="1" bldLvl="0" animBg="1"/>
      <p:bldP spid="61" grpId="0" bldLvl="0" animBg="1"/>
      <p:bldP spid="61" grpId="1" bldLvl="0" animBg="1"/>
      <p:bldP spid="61" grpId="2" bldLvl="0" animBg="1"/>
      <p:bldP spid="61" grpId="3" bldLvl="0" animBg="1"/>
      <p:bldP spid="61" grpId="4" bldLvl="0" animBg="1"/>
      <p:bldP spid="65" grpId="0" bldLvl="0" animBg="1"/>
      <p:bldP spid="71" grpId="0" bldLvl="0" animBg="1"/>
      <p:bldP spid="78" grpId="0" bldLvl="0" animBg="1"/>
      <p:bldP spid="78" grpId="1"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en-US" altLang="zh-CN" dirty="0"/>
              <a:t>TCP</a:t>
            </a:r>
            <a:r>
              <a:rPr lang="zh-CN" altLang="en-US" dirty="0"/>
              <a:t>流量控制</a:t>
            </a:r>
          </a:p>
        </p:txBody>
      </p:sp>
      <p:grpSp>
        <p:nvGrpSpPr>
          <p:cNvPr id="4" name="组合 3">
            <a:extLst>
              <a:ext uri="{FF2B5EF4-FFF2-40B4-BE49-F238E27FC236}">
                <a16:creationId xmlns:a16="http://schemas.microsoft.com/office/drawing/2014/main" id="{484F61B4-D4E9-4A15-98FB-B890B944B3D7}"/>
              </a:ext>
            </a:extLst>
          </p:cNvPr>
          <p:cNvGrpSpPr/>
          <p:nvPr/>
        </p:nvGrpSpPr>
        <p:grpSpPr>
          <a:xfrm>
            <a:off x="1448843" y="2746684"/>
            <a:ext cx="5340106" cy="476221"/>
            <a:chOff x="1403750" y="3593123"/>
            <a:chExt cx="5340106" cy="476221"/>
          </a:xfrm>
        </p:grpSpPr>
        <p:grpSp>
          <p:nvGrpSpPr>
            <p:cNvPr id="5" name="组合 4">
              <a:extLst>
                <a:ext uri="{FF2B5EF4-FFF2-40B4-BE49-F238E27FC236}">
                  <a16:creationId xmlns:a16="http://schemas.microsoft.com/office/drawing/2014/main" id="{B921282D-F610-4E99-87CB-E78EE1070A83}"/>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8DFEAADB-CF70-4CF1-AAA8-D9152A16427E}"/>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EFBB1ECF-EF0D-4B9F-AC0C-63F8433ED1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0563C425-A19D-41DE-B3CD-78032E5470CE}"/>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一种特殊的情况</a:t>
              </a:r>
            </a:p>
          </p:txBody>
        </p:sp>
      </p:grpSp>
      <p:sp>
        <p:nvSpPr>
          <p:cNvPr id="9" name="Text Box 79">
            <a:extLst>
              <a:ext uri="{FF2B5EF4-FFF2-40B4-BE49-F238E27FC236}">
                <a16:creationId xmlns:a16="http://schemas.microsoft.com/office/drawing/2014/main" id="{2223B366-C734-4414-8123-982510D455F0}"/>
              </a:ext>
            </a:extLst>
          </p:cNvPr>
          <p:cNvSpPr txBox="1">
            <a:spLocks noChangeArrowheads="1"/>
          </p:cNvSpPr>
          <p:nvPr/>
        </p:nvSpPr>
        <p:spPr bwMode="auto">
          <a:xfrm>
            <a:off x="2031025" y="3249339"/>
            <a:ext cx="8695195" cy="404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接收方通知发送方</a:t>
            </a:r>
            <a:r>
              <a:rPr kumimoji="1"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RcvWindow</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为</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0</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，且接收方无任何数据传送给发送方</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发送方持续向接受方发送只有一个字节数据的报文段，目的是试探</a:t>
            </a:r>
          </a:p>
          <a:p>
            <a:pPr marL="342900" indent="-342900" defTabSz="914400">
              <a:lnSpc>
                <a:spcPct val="120000"/>
              </a:lnSpc>
              <a:buClr>
                <a:srgbClr val="009FF6"/>
              </a:buClr>
              <a:buFont typeface="Wingdings" panose="05000000000000000000" pitchFamily="2" charset="2"/>
              <a:buChar char="p"/>
            </a:pP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20000"/>
              </a:lnSpc>
              <a:buClr>
                <a:srgbClr val="009FF6"/>
              </a:buClr>
              <a:buFont typeface="Wingdings" panose="05000000000000000000" pitchFamily="2" charset="2"/>
              <a:buChar char="p"/>
            </a:pPr>
            <a:endParaRPr lang="zh-CN" altLang="en-US" sz="2400" dirty="0">
              <a:solidFill>
                <a:prstClr val="black"/>
              </a:solidFill>
              <a:ea typeface="楷体" panose="02010609060101010101" pitchFamily="49" charset="-122"/>
            </a:endParaRPr>
          </a:p>
          <a:p>
            <a:pPr marL="342900" indent="-342900" defTabSz="914400">
              <a:lnSpc>
                <a:spcPct val="120000"/>
              </a:lnSpc>
              <a:buClr>
                <a:srgbClr val="009FF6"/>
              </a:buClr>
              <a:buFont typeface="Wingdings" panose="05000000000000000000" pitchFamily="2" charset="2"/>
              <a:buChar char="p"/>
            </a:pP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82611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wipe(left)">
                                      <p:cBhvr>
                                        <p:cTn id="16"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TCP</a:t>
            </a:r>
            <a:r>
              <a:rPr lang="zh-CN" altLang="en-US" dirty="0"/>
              <a:t>连接的建立</a:t>
            </a:r>
          </a:p>
        </p:txBody>
      </p:sp>
      <p:grpSp>
        <p:nvGrpSpPr>
          <p:cNvPr id="4" name="Group 4">
            <a:extLst>
              <a:ext uri="{FF2B5EF4-FFF2-40B4-BE49-F238E27FC236}">
                <a16:creationId xmlns:a16="http://schemas.microsoft.com/office/drawing/2014/main" id="{90C73657-F274-4B9F-BB36-061F698FAE43}"/>
              </a:ext>
            </a:extLst>
          </p:cNvPr>
          <p:cNvGrpSpPr/>
          <p:nvPr/>
        </p:nvGrpSpPr>
        <p:grpSpPr bwMode="auto">
          <a:xfrm>
            <a:off x="3857265" y="4194700"/>
            <a:ext cx="4752975" cy="458788"/>
            <a:chOff x="1272" y="2366"/>
            <a:chExt cx="2994" cy="289"/>
          </a:xfrm>
        </p:grpSpPr>
        <p:sp>
          <p:nvSpPr>
            <p:cNvPr id="5" name="Line 5">
              <a:extLst>
                <a:ext uri="{FF2B5EF4-FFF2-40B4-BE49-F238E27FC236}">
                  <a16:creationId xmlns:a16="http://schemas.microsoft.com/office/drawing/2014/main" id="{17EAF61C-9CE5-4DB1-BF0B-6440563DB346}"/>
                </a:ext>
              </a:extLst>
            </p:cNvPr>
            <p:cNvSpPr>
              <a:spLocks noChangeShapeType="1"/>
            </p:cNvSpPr>
            <p:nvPr/>
          </p:nvSpPr>
          <p:spPr bwMode="auto">
            <a:xfrm>
              <a:off x="1272" y="2631"/>
              <a:ext cx="2994" cy="0"/>
            </a:xfrm>
            <a:prstGeom prst="line">
              <a:avLst/>
            </a:prstGeom>
            <a:noFill/>
            <a:ln w="28575">
              <a:solidFill>
                <a:srgbClr val="ED7D31"/>
              </a:solidFill>
              <a:rou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Rectangle 6">
              <a:extLst>
                <a:ext uri="{FF2B5EF4-FFF2-40B4-BE49-F238E27FC236}">
                  <a16:creationId xmlns:a16="http://schemas.microsoft.com/office/drawing/2014/main" id="{ECB4DFF8-C050-43A2-BCAB-70019A6F7735}"/>
                </a:ext>
              </a:extLst>
            </p:cNvPr>
            <p:cNvSpPr>
              <a:spLocks noChangeArrowheads="1"/>
            </p:cNvSpPr>
            <p:nvPr/>
          </p:nvSpPr>
          <p:spPr bwMode="auto">
            <a:xfrm>
              <a:off x="2117" y="2366"/>
              <a:ext cx="127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SYN, SEQ = x</a:t>
              </a:r>
            </a:p>
          </p:txBody>
        </p:sp>
      </p:grpSp>
      <p:grpSp>
        <p:nvGrpSpPr>
          <p:cNvPr id="7" name="Group 8">
            <a:extLst>
              <a:ext uri="{FF2B5EF4-FFF2-40B4-BE49-F238E27FC236}">
                <a16:creationId xmlns:a16="http://schemas.microsoft.com/office/drawing/2014/main" id="{C5861DA4-269E-45E6-8B8E-50239E2D9063}"/>
              </a:ext>
            </a:extLst>
          </p:cNvPr>
          <p:cNvGrpSpPr/>
          <p:nvPr/>
        </p:nvGrpSpPr>
        <p:grpSpPr bwMode="auto">
          <a:xfrm>
            <a:off x="3877903" y="4770967"/>
            <a:ext cx="4754562" cy="458788"/>
            <a:chOff x="1285" y="2729"/>
            <a:chExt cx="2995" cy="289"/>
          </a:xfrm>
        </p:grpSpPr>
        <p:sp>
          <p:nvSpPr>
            <p:cNvPr id="8" name="Line 9">
              <a:extLst>
                <a:ext uri="{FF2B5EF4-FFF2-40B4-BE49-F238E27FC236}">
                  <a16:creationId xmlns:a16="http://schemas.microsoft.com/office/drawing/2014/main" id="{BBA314C5-4EB2-4303-BE51-6419B4F7564B}"/>
                </a:ext>
              </a:extLst>
            </p:cNvPr>
            <p:cNvSpPr>
              <a:spLocks noChangeShapeType="1"/>
            </p:cNvSpPr>
            <p:nvPr/>
          </p:nvSpPr>
          <p:spPr bwMode="auto">
            <a:xfrm rot="13037" flipH="1">
              <a:off x="1285" y="3000"/>
              <a:ext cx="2995" cy="2"/>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pPr defTabSz="914400"/>
              <a:endParaRPr lang="zh-CN" altLang="en-US" sz="2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Rectangle 10">
              <a:extLst>
                <a:ext uri="{FF2B5EF4-FFF2-40B4-BE49-F238E27FC236}">
                  <a16:creationId xmlns:a16="http://schemas.microsoft.com/office/drawing/2014/main" id="{A1F138E9-E4EE-482F-B4F2-9AD92CEBCE79}"/>
                </a:ext>
              </a:extLst>
            </p:cNvPr>
            <p:cNvSpPr>
              <a:spLocks noChangeArrowheads="1"/>
            </p:cNvSpPr>
            <p:nvPr/>
          </p:nvSpPr>
          <p:spPr bwMode="auto">
            <a:xfrm rot="470" flipH="1">
              <a:off x="1387" y="2729"/>
              <a:ext cx="280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SYN, ACK, SEQ = y, ACK= x </a:t>
              </a:r>
              <a:r>
                <a:rPr kumimoji="1" lang="en-US" altLang="zh-CN"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Group 11">
            <a:extLst>
              <a:ext uri="{FF2B5EF4-FFF2-40B4-BE49-F238E27FC236}">
                <a16:creationId xmlns:a16="http://schemas.microsoft.com/office/drawing/2014/main" id="{8EED8AF6-6E38-4DC8-83DF-E0037E31B900}"/>
              </a:ext>
            </a:extLst>
          </p:cNvPr>
          <p:cNvGrpSpPr/>
          <p:nvPr/>
        </p:nvGrpSpPr>
        <p:grpSpPr bwMode="auto">
          <a:xfrm>
            <a:off x="3877903" y="5417080"/>
            <a:ext cx="4754562" cy="458788"/>
            <a:chOff x="1285" y="3136"/>
            <a:chExt cx="2995" cy="289"/>
          </a:xfrm>
        </p:grpSpPr>
        <p:sp>
          <p:nvSpPr>
            <p:cNvPr id="11" name="Line 12">
              <a:extLst>
                <a:ext uri="{FF2B5EF4-FFF2-40B4-BE49-F238E27FC236}">
                  <a16:creationId xmlns:a16="http://schemas.microsoft.com/office/drawing/2014/main" id="{A14ABBC5-0272-45B1-9730-21A1A6A864A5}"/>
                </a:ext>
              </a:extLst>
            </p:cNvPr>
            <p:cNvSpPr>
              <a:spLocks noChangeShapeType="1"/>
            </p:cNvSpPr>
            <p:nvPr/>
          </p:nvSpPr>
          <p:spPr bwMode="auto">
            <a:xfrm>
              <a:off x="1285" y="3383"/>
              <a:ext cx="2995" cy="0"/>
            </a:xfrm>
            <a:prstGeom prst="line">
              <a:avLst/>
            </a:prstGeom>
            <a:noFill/>
            <a:ln w="28575">
              <a:solidFill>
                <a:srgbClr val="ED7D31"/>
              </a:solidFill>
              <a:rou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Rectangle 13">
              <a:extLst>
                <a:ext uri="{FF2B5EF4-FFF2-40B4-BE49-F238E27FC236}">
                  <a16:creationId xmlns:a16="http://schemas.microsoft.com/office/drawing/2014/main" id="{B8097DC8-CC99-4435-93F4-18477738D0C8}"/>
                </a:ext>
              </a:extLst>
            </p:cNvPr>
            <p:cNvSpPr>
              <a:spLocks noChangeArrowheads="1"/>
            </p:cNvSpPr>
            <p:nvPr/>
          </p:nvSpPr>
          <p:spPr bwMode="auto">
            <a:xfrm>
              <a:off x="1442" y="3136"/>
              <a:ext cx="269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ACK, SEQ = x + 1, ACK = y </a:t>
              </a:r>
              <a:r>
                <a:rPr kumimoji="1"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p>
          </p:txBody>
        </p:sp>
      </p:grpSp>
      <p:sp>
        <p:nvSpPr>
          <p:cNvPr id="13" name="Rectangle 14">
            <a:extLst>
              <a:ext uri="{FF2B5EF4-FFF2-40B4-BE49-F238E27FC236}">
                <a16:creationId xmlns:a16="http://schemas.microsoft.com/office/drawing/2014/main" id="{4D94DC68-3EFB-4390-AB29-BE05A6FD600E}"/>
              </a:ext>
            </a:extLst>
          </p:cNvPr>
          <p:cNvSpPr>
            <a:spLocks noChangeArrowheads="1"/>
          </p:cNvSpPr>
          <p:nvPr/>
        </p:nvSpPr>
        <p:spPr bwMode="auto">
          <a:xfrm>
            <a:off x="7965715" y="3801000"/>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被动打开</a:t>
            </a:r>
          </a:p>
        </p:txBody>
      </p:sp>
      <p:sp>
        <p:nvSpPr>
          <p:cNvPr id="14" name="Rectangle 15">
            <a:extLst>
              <a:ext uri="{FF2B5EF4-FFF2-40B4-BE49-F238E27FC236}">
                <a16:creationId xmlns:a16="http://schemas.microsoft.com/office/drawing/2014/main" id="{80B31324-A7FE-4194-B3AE-8C5B4836CA2D}"/>
              </a:ext>
            </a:extLst>
          </p:cNvPr>
          <p:cNvSpPr>
            <a:spLocks noChangeArrowheads="1"/>
          </p:cNvSpPr>
          <p:nvPr/>
        </p:nvSpPr>
        <p:spPr bwMode="auto">
          <a:xfrm>
            <a:off x="3149240" y="3801000"/>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主动打开</a:t>
            </a:r>
          </a:p>
        </p:txBody>
      </p:sp>
      <p:sp>
        <p:nvSpPr>
          <p:cNvPr id="15" name="Rectangle 16">
            <a:extLst>
              <a:ext uri="{FF2B5EF4-FFF2-40B4-BE49-F238E27FC236}">
                <a16:creationId xmlns:a16="http://schemas.microsoft.com/office/drawing/2014/main" id="{3A74FE29-BADB-4E3E-A282-1809DC774E14}"/>
              </a:ext>
            </a:extLst>
          </p:cNvPr>
          <p:cNvSpPr>
            <a:spLocks noChangeArrowheads="1"/>
          </p:cNvSpPr>
          <p:nvPr/>
        </p:nvSpPr>
        <p:spPr bwMode="auto">
          <a:xfrm>
            <a:off x="8661040" y="4987661"/>
            <a:ext cx="79829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16" name="Rectangle 17">
            <a:extLst>
              <a:ext uri="{FF2B5EF4-FFF2-40B4-BE49-F238E27FC236}">
                <a16:creationId xmlns:a16="http://schemas.microsoft.com/office/drawing/2014/main" id="{F0DA062A-8E6A-410D-99FF-E67905B0EEC0}"/>
              </a:ext>
            </a:extLst>
          </p:cNvPr>
          <p:cNvSpPr>
            <a:spLocks noChangeArrowheads="1"/>
          </p:cNvSpPr>
          <p:nvPr/>
        </p:nvSpPr>
        <p:spPr bwMode="auto">
          <a:xfrm>
            <a:off x="3156685" y="5579643"/>
            <a:ext cx="79829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17" name="Rectangle 21">
            <a:extLst>
              <a:ext uri="{FF2B5EF4-FFF2-40B4-BE49-F238E27FC236}">
                <a16:creationId xmlns:a16="http://schemas.microsoft.com/office/drawing/2014/main" id="{90D20BE3-B8D6-40C8-9675-C529D4A64F99}"/>
              </a:ext>
            </a:extLst>
          </p:cNvPr>
          <p:cNvSpPr>
            <a:spLocks noChangeArrowheads="1"/>
          </p:cNvSpPr>
          <p:nvPr/>
        </p:nvSpPr>
        <p:spPr bwMode="auto">
          <a:xfrm>
            <a:off x="2541131" y="4373432"/>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连接请求</a:t>
            </a:r>
          </a:p>
        </p:txBody>
      </p:sp>
      <p:grpSp>
        <p:nvGrpSpPr>
          <p:cNvPr id="18" name="组合 17">
            <a:extLst>
              <a:ext uri="{FF2B5EF4-FFF2-40B4-BE49-F238E27FC236}">
                <a16:creationId xmlns:a16="http://schemas.microsoft.com/office/drawing/2014/main" id="{5EF89021-B3DF-408F-962F-C24513BA40A9}"/>
              </a:ext>
            </a:extLst>
          </p:cNvPr>
          <p:cNvGrpSpPr/>
          <p:nvPr/>
        </p:nvGrpSpPr>
        <p:grpSpPr>
          <a:xfrm>
            <a:off x="7970370" y="2610375"/>
            <a:ext cx="1381340" cy="1242032"/>
            <a:chOff x="6120317" y="1790700"/>
            <a:chExt cx="1381340" cy="1242032"/>
          </a:xfrm>
        </p:grpSpPr>
        <p:sp>
          <p:nvSpPr>
            <p:cNvPr id="19" name="Rectangle 7">
              <a:extLst>
                <a:ext uri="{FF2B5EF4-FFF2-40B4-BE49-F238E27FC236}">
                  <a16:creationId xmlns:a16="http://schemas.microsoft.com/office/drawing/2014/main" id="{D4049647-0927-45C4-AA20-877D346DA45F}"/>
                </a:ext>
              </a:extLst>
            </p:cNvPr>
            <p:cNvSpPr>
              <a:spLocks noChangeArrowheads="1"/>
            </p:cNvSpPr>
            <p:nvPr/>
          </p:nvSpPr>
          <p:spPr bwMode="auto">
            <a:xfrm>
              <a:off x="6277587" y="1790700"/>
              <a:ext cx="108042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B</a:t>
              </a:r>
            </a:p>
          </p:txBody>
        </p:sp>
        <p:pic>
          <p:nvPicPr>
            <p:cNvPr id="20" name="图片 19">
              <a:extLst>
                <a:ext uri="{FF2B5EF4-FFF2-40B4-BE49-F238E27FC236}">
                  <a16:creationId xmlns:a16="http://schemas.microsoft.com/office/drawing/2014/main" id="{8BFB06DA-C6ED-4661-9423-76352470AA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0317" y="2050599"/>
              <a:ext cx="1381340" cy="982133"/>
            </a:xfrm>
            <a:prstGeom prst="rect">
              <a:avLst/>
            </a:prstGeom>
          </p:spPr>
        </p:pic>
      </p:grpSp>
      <p:grpSp>
        <p:nvGrpSpPr>
          <p:cNvPr id="21" name="组合 20">
            <a:extLst>
              <a:ext uri="{FF2B5EF4-FFF2-40B4-BE49-F238E27FC236}">
                <a16:creationId xmlns:a16="http://schemas.microsoft.com/office/drawing/2014/main" id="{31C520E3-1986-4BB6-BCDF-5A3455F5DE0A}"/>
              </a:ext>
            </a:extLst>
          </p:cNvPr>
          <p:cNvGrpSpPr/>
          <p:nvPr/>
        </p:nvGrpSpPr>
        <p:grpSpPr>
          <a:xfrm>
            <a:off x="3196758" y="2591325"/>
            <a:ext cx="1381340" cy="1261082"/>
            <a:chOff x="1346705" y="1771650"/>
            <a:chExt cx="1381340" cy="1261082"/>
          </a:xfrm>
        </p:grpSpPr>
        <p:sp>
          <p:nvSpPr>
            <p:cNvPr id="22" name="Rectangle 20">
              <a:extLst>
                <a:ext uri="{FF2B5EF4-FFF2-40B4-BE49-F238E27FC236}">
                  <a16:creationId xmlns:a16="http://schemas.microsoft.com/office/drawing/2014/main" id="{64ED02C9-F46A-4D0F-920A-68FF1A2592A9}"/>
                </a:ext>
              </a:extLst>
            </p:cNvPr>
            <p:cNvSpPr>
              <a:spLocks noChangeArrowheads="1"/>
            </p:cNvSpPr>
            <p:nvPr/>
          </p:nvSpPr>
          <p:spPr bwMode="auto">
            <a:xfrm>
              <a:off x="1464287" y="1771650"/>
              <a:ext cx="10810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a:t>
              </a:r>
            </a:p>
          </p:txBody>
        </p:sp>
        <p:pic>
          <p:nvPicPr>
            <p:cNvPr id="23" name="图片 22">
              <a:extLst>
                <a:ext uri="{FF2B5EF4-FFF2-40B4-BE49-F238E27FC236}">
                  <a16:creationId xmlns:a16="http://schemas.microsoft.com/office/drawing/2014/main" id="{3F7E7186-028B-41A5-9280-2BC15E2AFA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705" y="2050599"/>
              <a:ext cx="1381340" cy="982133"/>
            </a:xfrm>
            <a:prstGeom prst="rect">
              <a:avLst/>
            </a:prstGeom>
          </p:spPr>
        </p:pic>
      </p:grpSp>
    </p:spTree>
    <p:extLst>
      <p:ext uri="{BB962C8B-B14F-4D97-AF65-F5344CB8AC3E}">
        <p14:creationId xmlns:p14="http://schemas.microsoft.com/office/powerpoint/2010/main" val="4461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500"/>
                            </p:stCondLst>
                            <p:childTnLst>
                              <p:par>
                                <p:cTn id="34" presetID="22" presetClass="entr" presetSubtype="8" fill="hold" nodeType="afterEffect">
                                  <p:stCondLst>
                                    <p:cond delay="50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1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500"/>
                            </p:stCondLst>
                            <p:childTnLst>
                              <p:par>
                                <p:cTn id="43" presetID="22" presetClass="entr" presetSubtype="2" fill="hold" nodeType="afterEffect">
                                  <p:stCondLst>
                                    <p:cond delay="50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00"/>
                            </p:stCondLst>
                            <p:childTnLst>
                              <p:par>
                                <p:cTn id="52" presetID="22" presetClass="entr" presetSubtype="8" fill="hold" nodeType="afterEffect">
                                  <p:stCondLst>
                                    <p:cond delay="50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a:xfrm>
            <a:off x="1295402" y="982132"/>
            <a:ext cx="9601196" cy="623141"/>
          </a:xfrm>
        </p:spPr>
        <p:txBody>
          <a:bodyPr/>
          <a:lstStyle/>
          <a:p>
            <a:r>
              <a:rPr lang="en-US" altLang="zh-CN" dirty="0"/>
              <a:t>TCP </a:t>
            </a:r>
            <a:r>
              <a:rPr lang="zh-CN" altLang="en-US" dirty="0"/>
              <a:t>连接的释放</a:t>
            </a:r>
          </a:p>
        </p:txBody>
      </p:sp>
      <p:grpSp>
        <p:nvGrpSpPr>
          <p:cNvPr id="4" name="组合 3">
            <a:extLst>
              <a:ext uri="{FF2B5EF4-FFF2-40B4-BE49-F238E27FC236}">
                <a16:creationId xmlns:a16="http://schemas.microsoft.com/office/drawing/2014/main" id="{68A1C676-71E8-454C-A549-46C020153E75}"/>
              </a:ext>
            </a:extLst>
          </p:cNvPr>
          <p:cNvGrpSpPr/>
          <p:nvPr/>
        </p:nvGrpSpPr>
        <p:grpSpPr>
          <a:xfrm>
            <a:off x="7581119" y="1802951"/>
            <a:ext cx="1381340" cy="1242032"/>
            <a:chOff x="6120317" y="1790700"/>
            <a:chExt cx="1381340" cy="1242032"/>
          </a:xfrm>
        </p:grpSpPr>
        <p:sp>
          <p:nvSpPr>
            <p:cNvPr id="5" name="Rectangle 7">
              <a:extLst>
                <a:ext uri="{FF2B5EF4-FFF2-40B4-BE49-F238E27FC236}">
                  <a16:creationId xmlns:a16="http://schemas.microsoft.com/office/drawing/2014/main" id="{BC68F3A1-D8CE-4E7E-B9A2-34AE8F532405}"/>
                </a:ext>
              </a:extLst>
            </p:cNvPr>
            <p:cNvSpPr>
              <a:spLocks noChangeArrowheads="1"/>
            </p:cNvSpPr>
            <p:nvPr/>
          </p:nvSpPr>
          <p:spPr bwMode="auto">
            <a:xfrm>
              <a:off x="6277587" y="1790700"/>
              <a:ext cx="108042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B</a:t>
              </a:r>
            </a:p>
          </p:txBody>
        </p:sp>
        <p:pic>
          <p:nvPicPr>
            <p:cNvPr id="6" name="图片 5">
              <a:extLst>
                <a:ext uri="{FF2B5EF4-FFF2-40B4-BE49-F238E27FC236}">
                  <a16:creationId xmlns:a16="http://schemas.microsoft.com/office/drawing/2014/main" id="{D7D1BA2B-54E7-47FC-AD9A-48BFDF8D42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0317" y="2050599"/>
              <a:ext cx="1381340" cy="982133"/>
            </a:xfrm>
            <a:prstGeom prst="rect">
              <a:avLst/>
            </a:prstGeom>
          </p:spPr>
        </p:pic>
      </p:grpSp>
      <p:grpSp>
        <p:nvGrpSpPr>
          <p:cNvPr id="7" name="组合 6">
            <a:extLst>
              <a:ext uri="{FF2B5EF4-FFF2-40B4-BE49-F238E27FC236}">
                <a16:creationId xmlns:a16="http://schemas.microsoft.com/office/drawing/2014/main" id="{B7D98360-4746-4B4F-94C2-97875F663FF7}"/>
              </a:ext>
            </a:extLst>
          </p:cNvPr>
          <p:cNvGrpSpPr/>
          <p:nvPr/>
        </p:nvGrpSpPr>
        <p:grpSpPr>
          <a:xfrm>
            <a:off x="2807507" y="1783901"/>
            <a:ext cx="1381340" cy="1261082"/>
            <a:chOff x="1346705" y="1771650"/>
            <a:chExt cx="1381340" cy="1261082"/>
          </a:xfrm>
        </p:grpSpPr>
        <p:sp>
          <p:nvSpPr>
            <p:cNvPr id="8" name="Rectangle 20">
              <a:extLst>
                <a:ext uri="{FF2B5EF4-FFF2-40B4-BE49-F238E27FC236}">
                  <a16:creationId xmlns:a16="http://schemas.microsoft.com/office/drawing/2014/main" id="{025DDA5E-F380-4DD1-89FF-B536690EB215}"/>
                </a:ext>
              </a:extLst>
            </p:cNvPr>
            <p:cNvSpPr>
              <a:spLocks noChangeArrowheads="1"/>
            </p:cNvSpPr>
            <p:nvPr/>
          </p:nvSpPr>
          <p:spPr bwMode="auto">
            <a:xfrm>
              <a:off x="1464287" y="1771650"/>
              <a:ext cx="10810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a:t>
              </a:r>
            </a:p>
          </p:txBody>
        </p:sp>
        <p:pic>
          <p:nvPicPr>
            <p:cNvPr id="9" name="图片 8">
              <a:extLst>
                <a:ext uri="{FF2B5EF4-FFF2-40B4-BE49-F238E27FC236}">
                  <a16:creationId xmlns:a16="http://schemas.microsoft.com/office/drawing/2014/main" id="{44CA2671-3EFD-4EC9-B125-BD6DD03E29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705" y="2050599"/>
              <a:ext cx="1381340" cy="982133"/>
            </a:xfrm>
            <a:prstGeom prst="rect">
              <a:avLst/>
            </a:prstGeom>
          </p:spPr>
        </p:pic>
      </p:grpSp>
      <p:grpSp>
        <p:nvGrpSpPr>
          <p:cNvPr id="10" name="Group 3">
            <a:extLst>
              <a:ext uri="{FF2B5EF4-FFF2-40B4-BE49-F238E27FC236}">
                <a16:creationId xmlns:a16="http://schemas.microsoft.com/office/drawing/2014/main" id="{5CD022C4-8682-41BF-A0F0-6911790B6E08}"/>
              </a:ext>
            </a:extLst>
          </p:cNvPr>
          <p:cNvGrpSpPr/>
          <p:nvPr/>
        </p:nvGrpSpPr>
        <p:grpSpPr bwMode="auto">
          <a:xfrm>
            <a:off x="3667427" y="3046432"/>
            <a:ext cx="4752975" cy="441325"/>
            <a:chOff x="1460" y="2005"/>
            <a:chExt cx="2994" cy="278"/>
          </a:xfrm>
        </p:grpSpPr>
        <p:sp>
          <p:nvSpPr>
            <p:cNvPr id="11" name="Line 4">
              <a:extLst>
                <a:ext uri="{FF2B5EF4-FFF2-40B4-BE49-F238E27FC236}">
                  <a16:creationId xmlns:a16="http://schemas.microsoft.com/office/drawing/2014/main" id="{5E560AA1-7564-4371-927D-0FC2097F84CB}"/>
                </a:ext>
              </a:extLst>
            </p:cNvPr>
            <p:cNvSpPr>
              <a:spLocks noChangeShapeType="1"/>
            </p:cNvSpPr>
            <p:nvPr/>
          </p:nvSpPr>
          <p:spPr bwMode="auto">
            <a:xfrm>
              <a:off x="1460" y="2282"/>
              <a:ext cx="2994" cy="1"/>
            </a:xfrm>
            <a:prstGeom prst="line">
              <a:avLst/>
            </a:prstGeom>
            <a:noFill/>
            <a:ln w="28575">
              <a:solidFill>
                <a:srgbClr val="ED7D31"/>
              </a:solidFill>
              <a:rou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Rectangle 5">
              <a:extLst>
                <a:ext uri="{FF2B5EF4-FFF2-40B4-BE49-F238E27FC236}">
                  <a16:creationId xmlns:a16="http://schemas.microsoft.com/office/drawing/2014/main" id="{DCDEFC47-0191-4197-8FD9-23F7CB58C323}"/>
                </a:ext>
              </a:extLst>
            </p:cNvPr>
            <p:cNvSpPr>
              <a:spLocks noChangeArrowheads="1"/>
            </p:cNvSpPr>
            <p:nvPr/>
          </p:nvSpPr>
          <p:spPr bwMode="auto">
            <a:xfrm>
              <a:off x="2411" y="2005"/>
              <a:ext cx="10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FIN, SEQ = x</a:t>
              </a:r>
            </a:p>
          </p:txBody>
        </p:sp>
      </p:grpSp>
      <p:grpSp>
        <p:nvGrpSpPr>
          <p:cNvPr id="13" name="Group 6">
            <a:extLst>
              <a:ext uri="{FF2B5EF4-FFF2-40B4-BE49-F238E27FC236}">
                <a16:creationId xmlns:a16="http://schemas.microsoft.com/office/drawing/2014/main" id="{B10BA951-9DFE-4D06-B885-9A779BB6D307}"/>
              </a:ext>
            </a:extLst>
          </p:cNvPr>
          <p:cNvGrpSpPr/>
          <p:nvPr/>
        </p:nvGrpSpPr>
        <p:grpSpPr bwMode="auto">
          <a:xfrm>
            <a:off x="3689652" y="3721119"/>
            <a:ext cx="4751388" cy="468313"/>
            <a:chOff x="1474" y="2430"/>
            <a:chExt cx="2993" cy="295"/>
          </a:xfrm>
        </p:grpSpPr>
        <p:sp>
          <p:nvSpPr>
            <p:cNvPr id="14" name="Line 7">
              <a:extLst>
                <a:ext uri="{FF2B5EF4-FFF2-40B4-BE49-F238E27FC236}">
                  <a16:creationId xmlns:a16="http://schemas.microsoft.com/office/drawing/2014/main" id="{860A877B-5F96-42E0-90C3-0B9CFF26414E}"/>
                </a:ext>
              </a:extLst>
            </p:cNvPr>
            <p:cNvSpPr>
              <a:spLocks noChangeShapeType="1"/>
            </p:cNvSpPr>
            <p:nvPr/>
          </p:nvSpPr>
          <p:spPr bwMode="auto">
            <a:xfrm rot="3204" flipH="1">
              <a:off x="1474" y="2724"/>
              <a:ext cx="2993" cy="1"/>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Rectangle 8">
              <a:extLst>
                <a:ext uri="{FF2B5EF4-FFF2-40B4-BE49-F238E27FC236}">
                  <a16:creationId xmlns:a16="http://schemas.microsoft.com/office/drawing/2014/main" id="{ACB98244-6DCC-4702-ADAE-FDA510E5FC33}"/>
                </a:ext>
              </a:extLst>
            </p:cNvPr>
            <p:cNvSpPr>
              <a:spLocks noChangeArrowheads="1"/>
            </p:cNvSpPr>
            <p:nvPr/>
          </p:nvSpPr>
          <p:spPr bwMode="auto">
            <a:xfrm rot="21592220" flipH="1">
              <a:off x="2064" y="2430"/>
              <a:ext cx="19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ACK, SEQ = y, ACK= x </a:t>
              </a:r>
              <a:r>
                <a:rPr kumimoji="1" lang="en-US" altLang="zh-CN" sz="2000" b="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 name="Group 9">
            <a:extLst>
              <a:ext uri="{FF2B5EF4-FFF2-40B4-BE49-F238E27FC236}">
                <a16:creationId xmlns:a16="http://schemas.microsoft.com/office/drawing/2014/main" id="{A38B3261-B5F0-4780-91C2-4CC05D1D1C71}"/>
              </a:ext>
            </a:extLst>
          </p:cNvPr>
          <p:cNvGrpSpPr/>
          <p:nvPr/>
        </p:nvGrpSpPr>
        <p:grpSpPr bwMode="auto">
          <a:xfrm>
            <a:off x="3689652" y="5597544"/>
            <a:ext cx="4751388" cy="444500"/>
            <a:chOff x="1474" y="3328"/>
            <a:chExt cx="2993" cy="280"/>
          </a:xfrm>
        </p:grpSpPr>
        <p:sp>
          <p:nvSpPr>
            <p:cNvPr id="17" name="Line 10">
              <a:extLst>
                <a:ext uri="{FF2B5EF4-FFF2-40B4-BE49-F238E27FC236}">
                  <a16:creationId xmlns:a16="http://schemas.microsoft.com/office/drawing/2014/main" id="{0124DC79-B602-45DD-AE0E-4A7351B97449}"/>
                </a:ext>
              </a:extLst>
            </p:cNvPr>
            <p:cNvSpPr>
              <a:spLocks noChangeShapeType="1"/>
            </p:cNvSpPr>
            <p:nvPr/>
          </p:nvSpPr>
          <p:spPr bwMode="auto">
            <a:xfrm>
              <a:off x="1474" y="3606"/>
              <a:ext cx="2993" cy="2"/>
            </a:xfrm>
            <a:prstGeom prst="line">
              <a:avLst/>
            </a:prstGeom>
            <a:noFill/>
            <a:ln w="28575">
              <a:solidFill>
                <a:srgbClr val="ED7D31"/>
              </a:solidFill>
              <a:round/>
              <a:tailEnd type="triangle" w="med" len="lg"/>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Rectangle 11">
              <a:extLst>
                <a:ext uri="{FF2B5EF4-FFF2-40B4-BE49-F238E27FC236}">
                  <a16:creationId xmlns:a16="http://schemas.microsoft.com/office/drawing/2014/main" id="{77BD6FDC-754A-4B43-9898-A28EB8D3E3FA}"/>
                </a:ext>
              </a:extLst>
            </p:cNvPr>
            <p:cNvSpPr>
              <a:spLocks noChangeArrowheads="1"/>
            </p:cNvSpPr>
            <p:nvPr/>
          </p:nvSpPr>
          <p:spPr bwMode="auto">
            <a:xfrm>
              <a:off x="1783" y="3328"/>
              <a:ext cx="2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7620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ACK, SEQ = x + 1, ACK = y </a:t>
              </a:r>
              <a:r>
                <a:rPr kumimoji="1" lang="en-US" altLang="zh-CN" sz="2000" b="1"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0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p>
          </p:txBody>
        </p:sp>
      </p:grpSp>
      <p:sp>
        <p:nvSpPr>
          <p:cNvPr id="19" name="Rectangle 12">
            <a:extLst>
              <a:ext uri="{FF2B5EF4-FFF2-40B4-BE49-F238E27FC236}">
                <a16:creationId xmlns:a16="http://schemas.microsoft.com/office/drawing/2014/main" id="{D5212DB7-DB26-4744-8443-30B19CD9F557}"/>
              </a:ext>
            </a:extLst>
          </p:cNvPr>
          <p:cNvSpPr>
            <a:spLocks noChangeArrowheads="1"/>
          </p:cNvSpPr>
          <p:nvPr/>
        </p:nvSpPr>
        <p:spPr bwMode="auto">
          <a:xfrm>
            <a:off x="2382851" y="2932132"/>
            <a:ext cx="1208665" cy="132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释放连接</a:t>
            </a:r>
          </a:p>
          <a:p>
            <a:pPr algn="ctr"/>
            <a:r>
              <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不再</a:t>
            </a:r>
            <a:endPar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发送报文</a:t>
            </a:r>
          </a:p>
        </p:txBody>
      </p:sp>
      <p:grpSp>
        <p:nvGrpSpPr>
          <p:cNvPr id="20" name="Group 13">
            <a:extLst>
              <a:ext uri="{FF2B5EF4-FFF2-40B4-BE49-F238E27FC236}">
                <a16:creationId xmlns:a16="http://schemas.microsoft.com/office/drawing/2014/main" id="{46F2F4D9-7486-4975-BA5A-71EC9D6999F9}"/>
              </a:ext>
            </a:extLst>
          </p:cNvPr>
          <p:cNvGrpSpPr/>
          <p:nvPr/>
        </p:nvGrpSpPr>
        <p:grpSpPr bwMode="auto">
          <a:xfrm>
            <a:off x="3700765" y="4665682"/>
            <a:ext cx="4752975" cy="471487"/>
            <a:chOff x="1481" y="2913"/>
            <a:chExt cx="2994" cy="282"/>
          </a:xfrm>
        </p:grpSpPr>
        <p:sp>
          <p:nvSpPr>
            <p:cNvPr id="21" name="Rectangle 14">
              <a:extLst>
                <a:ext uri="{FF2B5EF4-FFF2-40B4-BE49-F238E27FC236}">
                  <a16:creationId xmlns:a16="http://schemas.microsoft.com/office/drawing/2014/main" id="{A559B9AA-9E06-4483-8255-4EE4C7FBB354}"/>
                </a:ext>
              </a:extLst>
            </p:cNvPr>
            <p:cNvSpPr>
              <a:spLocks noChangeArrowheads="1"/>
            </p:cNvSpPr>
            <p:nvPr/>
          </p:nvSpPr>
          <p:spPr bwMode="auto">
            <a:xfrm>
              <a:off x="1805" y="2913"/>
              <a:ext cx="2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FIN, ACK, SEQ = y, ACK = x + 1</a:t>
              </a:r>
            </a:p>
          </p:txBody>
        </p:sp>
        <p:sp>
          <p:nvSpPr>
            <p:cNvPr id="22" name="Line 15">
              <a:extLst>
                <a:ext uri="{FF2B5EF4-FFF2-40B4-BE49-F238E27FC236}">
                  <a16:creationId xmlns:a16="http://schemas.microsoft.com/office/drawing/2014/main" id="{9A163DE4-2BA4-4D78-84CB-DFD9ACA98AA7}"/>
                </a:ext>
              </a:extLst>
            </p:cNvPr>
            <p:cNvSpPr>
              <a:spLocks noChangeShapeType="1"/>
            </p:cNvSpPr>
            <p:nvPr/>
          </p:nvSpPr>
          <p:spPr bwMode="auto">
            <a:xfrm rot="11867" flipH="1">
              <a:off x="1481" y="3194"/>
              <a:ext cx="2994" cy="1"/>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 name="Group 20">
            <a:extLst>
              <a:ext uri="{FF2B5EF4-FFF2-40B4-BE49-F238E27FC236}">
                <a16:creationId xmlns:a16="http://schemas.microsoft.com/office/drawing/2014/main" id="{6A338156-11EF-43C3-9859-1D45DB39109C}"/>
              </a:ext>
            </a:extLst>
          </p:cNvPr>
          <p:cNvGrpSpPr/>
          <p:nvPr/>
        </p:nvGrpSpPr>
        <p:grpSpPr bwMode="auto">
          <a:xfrm>
            <a:off x="8242603" y="2500332"/>
            <a:ext cx="1339849" cy="1290637"/>
            <a:chOff x="4385" y="1661"/>
            <a:chExt cx="844" cy="813"/>
          </a:xfrm>
        </p:grpSpPr>
        <p:sp>
          <p:nvSpPr>
            <p:cNvPr id="24" name="Rectangle 21">
              <a:extLst>
                <a:ext uri="{FF2B5EF4-FFF2-40B4-BE49-F238E27FC236}">
                  <a16:creationId xmlns:a16="http://schemas.microsoft.com/office/drawing/2014/main" id="{C71DABDE-8457-4966-A8AE-A197A478A296}"/>
                </a:ext>
              </a:extLst>
            </p:cNvPr>
            <p:cNvSpPr>
              <a:spLocks noChangeArrowheads="1"/>
            </p:cNvSpPr>
            <p:nvPr/>
          </p:nvSpPr>
          <p:spPr bwMode="auto">
            <a:xfrm>
              <a:off x="4468" y="2030"/>
              <a:ext cx="761"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通知主机</a:t>
              </a:r>
            </a:p>
            <a:p>
              <a:r>
                <a:rPr kumimoji="1"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p>
          </p:txBody>
        </p:sp>
        <p:sp>
          <p:nvSpPr>
            <p:cNvPr id="25" name="Rectangle 22">
              <a:extLst>
                <a:ext uri="{FF2B5EF4-FFF2-40B4-BE49-F238E27FC236}">
                  <a16:creationId xmlns:a16="http://schemas.microsoft.com/office/drawing/2014/main" id="{AF3095F0-BF3C-464A-9B89-5EF3C4D98C2A}"/>
                </a:ext>
              </a:extLst>
            </p:cNvPr>
            <p:cNvSpPr>
              <a:spLocks noChangeArrowheads="1"/>
            </p:cNvSpPr>
            <p:nvPr/>
          </p:nvSpPr>
          <p:spPr bwMode="auto">
            <a:xfrm>
              <a:off x="4767" y="186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①</a:t>
              </a:r>
            </a:p>
          </p:txBody>
        </p:sp>
        <p:sp>
          <p:nvSpPr>
            <p:cNvPr id="26" name="Line 23">
              <a:extLst>
                <a:ext uri="{FF2B5EF4-FFF2-40B4-BE49-F238E27FC236}">
                  <a16:creationId xmlns:a16="http://schemas.microsoft.com/office/drawing/2014/main" id="{86FFE819-4BC1-46C7-AF15-EB13D5BA395B}"/>
                </a:ext>
              </a:extLst>
            </p:cNvPr>
            <p:cNvSpPr>
              <a:spLocks noChangeShapeType="1"/>
            </p:cNvSpPr>
            <p:nvPr/>
          </p:nvSpPr>
          <p:spPr bwMode="auto">
            <a:xfrm flipH="1" flipV="1">
              <a:off x="4385" y="1661"/>
              <a:ext cx="437" cy="432"/>
            </a:xfrm>
            <a:prstGeom prst="line">
              <a:avLst/>
            </a:prstGeom>
            <a:noFill/>
            <a:ln w="28575">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 name="Group 24">
            <a:extLst>
              <a:ext uri="{FF2B5EF4-FFF2-40B4-BE49-F238E27FC236}">
                <a16:creationId xmlns:a16="http://schemas.microsoft.com/office/drawing/2014/main" id="{7C7C5E5F-F8BF-4B35-B434-70AFCA03170F}"/>
              </a:ext>
            </a:extLst>
          </p:cNvPr>
          <p:cNvGrpSpPr/>
          <p:nvPr/>
        </p:nvGrpSpPr>
        <p:grpSpPr bwMode="auto">
          <a:xfrm>
            <a:off x="8393415" y="2552719"/>
            <a:ext cx="1330325" cy="3288472"/>
            <a:chOff x="4480" y="1661"/>
            <a:chExt cx="838" cy="1970"/>
          </a:xfrm>
        </p:grpSpPr>
        <p:sp>
          <p:nvSpPr>
            <p:cNvPr id="28" name="Rectangle 25">
              <a:extLst>
                <a:ext uri="{FF2B5EF4-FFF2-40B4-BE49-F238E27FC236}">
                  <a16:creationId xmlns:a16="http://schemas.microsoft.com/office/drawing/2014/main" id="{735E05CE-DF40-49C9-B1C7-A1EADC442E73}"/>
                </a:ext>
              </a:extLst>
            </p:cNvPr>
            <p:cNvSpPr>
              <a:spLocks noChangeArrowheads="1"/>
            </p:cNvSpPr>
            <p:nvPr/>
          </p:nvSpPr>
          <p:spPr bwMode="auto">
            <a:xfrm>
              <a:off x="4480" y="2840"/>
              <a:ext cx="761" cy="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释放连接</a:t>
              </a:r>
            </a:p>
            <a:p>
              <a:pPr algn="ctr"/>
              <a:r>
                <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B </a:t>
              </a: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不再</a:t>
              </a:r>
              <a:endPar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发送报文</a:t>
              </a:r>
            </a:p>
          </p:txBody>
        </p:sp>
        <p:sp>
          <p:nvSpPr>
            <p:cNvPr id="29" name="Freeform 26">
              <a:extLst>
                <a:ext uri="{FF2B5EF4-FFF2-40B4-BE49-F238E27FC236}">
                  <a16:creationId xmlns:a16="http://schemas.microsoft.com/office/drawing/2014/main" id="{0BDDD5BA-90CA-48D2-B74B-0331D8F91D66}"/>
                </a:ext>
              </a:extLst>
            </p:cNvPr>
            <p:cNvSpPr/>
            <p:nvPr/>
          </p:nvSpPr>
          <p:spPr bwMode="auto">
            <a:xfrm>
              <a:off x="4562" y="1661"/>
              <a:ext cx="660" cy="1225"/>
            </a:xfrm>
            <a:custGeom>
              <a:avLst/>
              <a:gdLst>
                <a:gd name="T0" fmla="*/ 0 w 661"/>
                <a:gd name="T1" fmla="*/ 0 h 1026"/>
                <a:gd name="T2" fmla="*/ 94269 w 661"/>
                <a:gd name="T3" fmla="*/ 13575 h 1026"/>
                <a:gd name="T4" fmla="*/ 167926 w 661"/>
                <a:gd name="T5" fmla="*/ 37390 h 1026"/>
                <a:gd name="T6" fmla="*/ 188624 w 661"/>
                <a:gd name="T7" fmla="*/ 65412 h 1026"/>
                <a:gd name="T8" fmla="*/ 169583 w 661"/>
                <a:gd name="T9" fmla="*/ 97075 h 1026"/>
                <a:gd name="T10" fmla="*/ 111397 w 661"/>
                <a:gd name="T11" fmla="*/ 123058 h 1026"/>
                <a:gd name="T12" fmla="*/ 0 60000 65536"/>
                <a:gd name="T13" fmla="*/ 0 60000 65536"/>
                <a:gd name="T14" fmla="*/ 0 60000 65536"/>
                <a:gd name="T15" fmla="*/ 0 60000 65536"/>
                <a:gd name="T16" fmla="*/ 0 60000 65536"/>
                <a:gd name="T17" fmla="*/ 0 60000 65536"/>
                <a:gd name="T18" fmla="*/ 0 w 661"/>
                <a:gd name="T19" fmla="*/ 0 h 1026"/>
                <a:gd name="T20" fmla="*/ 661 w 661"/>
                <a:gd name="T21" fmla="*/ 1026 h 1026"/>
              </a:gdLst>
              <a:ahLst/>
              <a:cxnLst>
                <a:cxn ang="T12">
                  <a:pos x="T0" y="T1"/>
                </a:cxn>
                <a:cxn ang="T13">
                  <a:pos x="T2" y="T3"/>
                </a:cxn>
                <a:cxn ang="T14">
                  <a:pos x="T4" y="T5"/>
                </a:cxn>
                <a:cxn ang="T15">
                  <a:pos x="T6" y="T7"/>
                </a:cxn>
                <a:cxn ang="T16">
                  <a:pos x="T8" y="T9"/>
                </a:cxn>
                <a:cxn ang="T17">
                  <a:pos x="T10" y="T11"/>
                </a:cxn>
              </a:cxnLst>
              <a:rect l="T18" t="T19" r="T20" b="T21"/>
              <a:pathLst>
                <a:path w="661" h="1026">
                  <a:moveTo>
                    <a:pt x="0" y="0"/>
                  </a:moveTo>
                  <a:cubicBezTo>
                    <a:pt x="55" y="19"/>
                    <a:pt x="232" y="62"/>
                    <a:pt x="330" y="114"/>
                  </a:cubicBezTo>
                  <a:cubicBezTo>
                    <a:pt x="428" y="166"/>
                    <a:pt x="533" y="240"/>
                    <a:pt x="588" y="312"/>
                  </a:cubicBezTo>
                  <a:cubicBezTo>
                    <a:pt x="643" y="384"/>
                    <a:pt x="659" y="463"/>
                    <a:pt x="660" y="546"/>
                  </a:cubicBezTo>
                  <a:cubicBezTo>
                    <a:pt x="661" y="629"/>
                    <a:pt x="639" y="730"/>
                    <a:pt x="594" y="810"/>
                  </a:cubicBezTo>
                  <a:cubicBezTo>
                    <a:pt x="549" y="890"/>
                    <a:pt x="432" y="981"/>
                    <a:pt x="390" y="1026"/>
                  </a:cubicBezTo>
                </a:path>
              </a:pathLst>
            </a:custGeom>
            <a:noFill/>
            <a:ln w="28575">
              <a:solidFill>
                <a:srgbClr val="C00000"/>
              </a:solidFill>
              <a:round/>
              <a:tailEnd type="triangle" w="med" len="lg"/>
            </a:ln>
            <a:extLst>
              <a:ext uri="{909E8E84-426E-40DD-AFC4-6F175D3DCCD1}">
                <a14:hiddenFill xmlns:a14="http://schemas.microsoft.com/office/drawing/2010/main">
                  <a:solidFill>
                    <a:srgbClr val="FFFFFF"/>
                  </a:solid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Rectangle 27">
              <a:extLst>
                <a:ext uri="{FF2B5EF4-FFF2-40B4-BE49-F238E27FC236}">
                  <a16:creationId xmlns:a16="http://schemas.microsoft.com/office/drawing/2014/main" id="{4C393CEE-D519-4EBD-BDAD-D2FDA189D795}"/>
                </a:ext>
              </a:extLst>
            </p:cNvPr>
            <p:cNvSpPr>
              <a:spLocks noChangeArrowheads="1"/>
            </p:cNvSpPr>
            <p:nvPr/>
          </p:nvSpPr>
          <p:spPr bwMode="auto">
            <a:xfrm>
              <a:off x="5041" y="1763"/>
              <a:ext cx="27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②</a:t>
              </a:r>
            </a:p>
          </p:txBody>
        </p:sp>
      </p:grpSp>
      <p:sp>
        <p:nvSpPr>
          <p:cNvPr id="31" name="Rectangle 28">
            <a:extLst>
              <a:ext uri="{FF2B5EF4-FFF2-40B4-BE49-F238E27FC236}">
                <a16:creationId xmlns:a16="http://schemas.microsoft.com/office/drawing/2014/main" id="{6FDBF1EC-C0B3-4F4B-B578-A10122168E1E}"/>
              </a:ext>
            </a:extLst>
          </p:cNvPr>
          <p:cNvSpPr>
            <a:spLocks noChangeArrowheads="1"/>
          </p:cNvSpPr>
          <p:nvPr/>
        </p:nvSpPr>
        <p:spPr bwMode="auto">
          <a:xfrm>
            <a:off x="8419337" y="3925907"/>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32" name="Rectangle 29">
            <a:extLst>
              <a:ext uri="{FF2B5EF4-FFF2-40B4-BE49-F238E27FC236}">
                <a16:creationId xmlns:a16="http://schemas.microsoft.com/office/drawing/2014/main" id="{3195CD30-3426-4037-9B13-3B49F356A6F7}"/>
              </a:ext>
            </a:extLst>
          </p:cNvPr>
          <p:cNvSpPr>
            <a:spLocks noChangeArrowheads="1"/>
          </p:cNvSpPr>
          <p:nvPr/>
        </p:nvSpPr>
        <p:spPr bwMode="auto">
          <a:xfrm>
            <a:off x="3046715" y="5776932"/>
            <a:ext cx="69056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33" name="Rectangle 30">
            <a:extLst>
              <a:ext uri="{FF2B5EF4-FFF2-40B4-BE49-F238E27FC236}">
                <a16:creationId xmlns:a16="http://schemas.microsoft.com/office/drawing/2014/main" id="{45FF69F5-E24A-4E5E-A58C-45DBDA60CCD8}"/>
              </a:ext>
            </a:extLst>
          </p:cNvPr>
          <p:cNvSpPr>
            <a:spLocks noChangeArrowheads="1"/>
          </p:cNvSpPr>
          <p:nvPr/>
        </p:nvSpPr>
        <p:spPr bwMode="auto">
          <a:xfrm>
            <a:off x="2225976" y="4375344"/>
            <a:ext cx="7493001" cy="1810027"/>
          </a:xfrm>
          <a:prstGeom prst="rect">
            <a:avLst/>
          </a:prstGeom>
          <a:no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从 </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 </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到 </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B </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的连接就释放了，连接处于</a:t>
            </a: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半关闭</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状态。</a:t>
            </a:r>
          </a:p>
          <a:p>
            <a:pPr algn="ctr" defTabSz="914400"/>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相当于 </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 </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向 </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B </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说：</a:t>
            </a:r>
          </a:p>
          <a:p>
            <a:pPr algn="ctr" defTabSz="914400"/>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“我已经没有数据要发送了。</a:t>
            </a:r>
          </a:p>
          <a:p>
            <a:pPr algn="ctr" defTabSz="914400"/>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但你如果还发送数据，我仍接收。” </a:t>
            </a:r>
          </a:p>
        </p:txBody>
      </p:sp>
      <p:grpSp>
        <p:nvGrpSpPr>
          <p:cNvPr id="34" name="组合 33">
            <a:extLst>
              <a:ext uri="{FF2B5EF4-FFF2-40B4-BE49-F238E27FC236}">
                <a16:creationId xmlns:a16="http://schemas.microsoft.com/office/drawing/2014/main" id="{A0BE43A9-3DCE-4706-9073-7F007D969B4A}"/>
              </a:ext>
            </a:extLst>
          </p:cNvPr>
          <p:cNvGrpSpPr/>
          <p:nvPr/>
        </p:nvGrpSpPr>
        <p:grpSpPr>
          <a:xfrm>
            <a:off x="4387598" y="1719273"/>
            <a:ext cx="2833940" cy="833446"/>
            <a:chOff x="5628271" y="3990399"/>
            <a:chExt cx="2290261" cy="833446"/>
          </a:xfrm>
        </p:grpSpPr>
        <p:sp>
          <p:nvSpPr>
            <p:cNvPr id="35" name="Rectangle 11">
              <a:extLst>
                <a:ext uri="{FF2B5EF4-FFF2-40B4-BE49-F238E27FC236}">
                  <a16:creationId xmlns:a16="http://schemas.microsoft.com/office/drawing/2014/main" id="{FA8D1938-7BF3-4C46-A823-9634C5A6210A}"/>
                </a:ext>
              </a:extLst>
            </p:cNvPr>
            <p:cNvSpPr>
              <a:spLocks noChangeArrowheads="1"/>
            </p:cNvSpPr>
            <p:nvPr/>
          </p:nvSpPr>
          <p:spPr bwMode="auto">
            <a:xfrm>
              <a:off x="5628271" y="3990399"/>
              <a:ext cx="2290261" cy="833446"/>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6" name="矩形 35">
              <a:extLst>
                <a:ext uri="{FF2B5EF4-FFF2-40B4-BE49-F238E27FC236}">
                  <a16:creationId xmlns:a16="http://schemas.microsoft.com/office/drawing/2014/main" id="{82910192-0FFE-43DA-8774-C5477A970A84}"/>
                </a:ext>
              </a:extLst>
            </p:cNvPr>
            <p:cNvSpPr/>
            <p:nvPr/>
          </p:nvSpPr>
          <p:spPr>
            <a:xfrm>
              <a:off x="5783724" y="3992611"/>
              <a:ext cx="1979355"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至此，整个连接已经全部释放。</a:t>
              </a:r>
            </a:p>
          </p:txBody>
        </p:sp>
      </p:grpSp>
    </p:spTree>
    <p:extLst>
      <p:ext uri="{BB962C8B-B14F-4D97-AF65-F5344CB8AC3E}">
        <p14:creationId xmlns:p14="http://schemas.microsoft.com/office/powerpoint/2010/main" val="380327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1000"/>
                                        <p:tgtEl>
                                          <p:spTgt spid="10"/>
                                        </p:tgtEl>
                                      </p:cBhvr>
                                    </p:animEffect>
                                  </p:childTnLst>
                                </p:cTn>
                              </p:par>
                            </p:childTnLst>
                          </p:cTn>
                        </p:par>
                        <p:par>
                          <p:cTn id="25" fill="hold">
                            <p:stCondLst>
                              <p:cond delay="1500"/>
                            </p:stCondLst>
                            <p:childTnLst>
                              <p:par>
                                <p:cTn id="26" presetID="22" presetClass="entr" presetSubtype="4" fill="hold" nodeType="afterEffect">
                                  <p:stCondLst>
                                    <p:cond delay="50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1000"/>
                                        <p:tgtEl>
                                          <p:spTgt spid="23"/>
                                        </p:tgtEl>
                                      </p:cBhvr>
                                    </p:animEffect>
                                  </p:childTnLst>
                                </p:cTn>
                              </p:par>
                            </p:childTnLst>
                          </p:cTn>
                        </p:par>
                        <p:par>
                          <p:cTn id="29" fill="hold">
                            <p:stCondLst>
                              <p:cond delay="3000"/>
                            </p:stCondLst>
                            <p:childTnLst>
                              <p:par>
                                <p:cTn id="30" presetID="1" presetClass="entr" presetSubtype="0" fill="hold" grpId="0" nodeType="afterEffect">
                                  <p:stCondLst>
                                    <p:cond delay="500"/>
                                  </p:stCondLst>
                                  <p:childTnLst>
                                    <p:set>
                                      <p:cBhvr>
                                        <p:cTn id="31" dur="1" fill="hold">
                                          <p:stCondLst>
                                            <p:cond delay="0"/>
                                          </p:stCondLst>
                                        </p:cTn>
                                        <p:tgtEl>
                                          <p:spTgt spid="31"/>
                                        </p:tgtEl>
                                        <p:attrNameLst>
                                          <p:attrName>style.visibility</p:attrName>
                                        </p:attrNameLst>
                                      </p:cBhvr>
                                      <p:to>
                                        <p:strVal val="visible"/>
                                      </p:to>
                                    </p:se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right)">
                                      <p:cBhvr>
                                        <p:cTn id="35" dur="1000"/>
                                        <p:tgtEl>
                                          <p:spTgt spid="13"/>
                                        </p:tgtEl>
                                      </p:cBhvr>
                                    </p:animEffect>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33"/>
                                        </p:tgtEl>
                                      </p:cBhvr>
                                    </p:animEffect>
                                    <p:set>
                                      <p:cBhvr>
                                        <p:cTn id="44" dur="1" fill="hold">
                                          <p:stCondLst>
                                            <p:cond delay="499"/>
                                          </p:stCondLst>
                                        </p:cTn>
                                        <p:tgtEl>
                                          <p:spTgt spid="33"/>
                                        </p:tgtEl>
                                        <p:attrNameLst>
                                          <p:attrName>style.visibility</p:attrName>
                                        </p:attrNameLst>
                                      </p:cBhvr>
                                      <p:to>
                                        <p:strVal val="hidden"/>
                                      </p:to>
                                    </p:set>
                                  </p:childTnLst>
                                </p:cTn>
                              </p:par>
                            </p:childTnLst>
                          </p:cTn>
                        </p:par>
                        <p:par>
                          <p:cTn id="45" fill="hold">
                            <p:stCondLst>
                              <p:cond delay="500"/>
                            </p:stCondLst>
                            <p:childTnLst>
                              <p:par>
                                <p:cTn id="46" presetID="22" presetClass="entr" presetSubtype="1" fill="hold" nodeType="afterEffect">
                                  <p:stCondLst>
                                    <p:cond delay="500"/>
                                  </p:stCondLst>
                                  <p:childTnLst>
                                    <p:set>
                                      <p:cBhvr>
                                        <p:cTn id="47" dur="1" fill="hold">
                                          <p:stCondLst>
                                            <p:cond delay="0"/>
                                          </p:stCondLst>
                                        </p:cTn>
                                        <p:tgtEl>
                                          <p:spTgt spid="27"/>
                                        </p:tgtEl>
                                        <p:attrNameLst>
                                          <p:attrName>style.visibility</p:attrName>
                                        </p:attrNameLst>
                                      </p:cBhvr>
                                      <p:to>
                                        <p:strVal val="visible"/>
                                      </p:to>
                                    </p:set>
                                    <p:animEffect transition="in" filter="wipe(up)">
                                      <p:cBhvr>
                                        <p:cTn id="48" dur="1000"/>
                                        <p:tgtEl>
                                          <p:spTgt spid="27"/>
                                        </p:tgtEl>
                                      </p:cBhvr>
                                    </p:animEffect>
                                  </p:childTnLst>
                                </p:cTn>
                              </p:par>
                            </p:childTnLst>
                          </p:cTn>
                        </p:par>
                        <p:par>
                          <p:cTn id="49" fill="hold">
                            <p:stCondLst>
                              <p:cond delay="2000"/>
                            </p:stCondLst>
                            <p:childTnLst>
                              <p:par>
                                <p:cTn id="50" presetID="22" presetClass="entr" presetSubtype="2" fill="hold" nodeType="afterEffect">
                                  <p:stCondLst>
                                    <p:cond delay="500"/>
                                  </p:stCondLst>
                                  <p:childTnLst>
                                    <p:set>
                                      <p:cBhvr>
                                        <p:cTn id="51" dur="1" fill="hold">
                                          <p:stCondLst>
                                            <p:cond delay="0"/>
                                          </p:stCondLst>
                                        </p:cTn>
                                        <p:tgtEl>
                                          <p:spTgt spid="20"/>
                                        </p:tgtEl>
                                        <p:attrNameLst>
                                          <p:attrName>style.visibility</p:attrName>
                                        </p:attrNameLst>
                                      </p:cBhvr>
                                      <p:to>
                                        <p:strVal val="visible"/>
                                      </p:to>
                                    </p:set>
                                    <p:animEffect transition="in" filter="wipe(right)">
                                      <p:cBhvr>
                                        <p:cTn id="52" dur="1000"/>
                                        <p:tgtEl>
                                          <p:spTgt spid="20"/>
                                        </p:tgtEl>
                                      </p:cBhvr>
                                    </p:animEffect>
                                  </p:childTnLst>
                                </p:cTn>
                              </p:par>
                            </p:childTnLst>
                          </p:cTn>
                        </p:par>
                        <p:par>
                          <p:cTn id="53" fill="hold">
                            <p:stCondLst>
                              <p:cond delay="3500"/>
                            </p:stCondLst>
                            <p:childTnLst>
                              <p:par>
                                <p:cTn id="54" presetID="1" presetClass="entr" presetSubtype="0" fill="hold" grpId="0" nodeType="afterEffect">
                                  <p:stCondLst>
                                    <p:cond delay="500"/>
                                  </p:stCondLst>
                                  <p:childTnLst>
                                    <p:set>
                                      <p:cBhvr>
                                        <p:cTn id="55" dur="1" fill="hold">
                                          <p:stCondLst>
                                            <p:cond delay="0"/>
                                          </p:stCondLst>
                                        </p:cTn>
                                        <p:tgtEl>
                                          <p:spTgt spid="32"/>
                                        </p:tgtEl>
                                        <p:attrNameLst>
                                          <p:attrName>style.visibility</p:attrName>
                                        </p:attrNameLst>
                                      </p:cBhvr>
                                      <p:to>
                                        <p:strVal val="visible"/>
                                      </p:to>
                                    </p:set>
                                  </p:childTnLst>
                                </p:cTn>
                              </p:par>
                            </p:childTnLst>
                          </p:cTn>
                        </p:par>
                        <p:par>
                          <p:cTn id="56" fill="hold">
                            <p:stCondLst>
                              <p:cond delay="4000"/>
                            </p:stCondLst>
                            <p:childTnLst>
                              <p:par>
                                <p:cTn id="57" presetID="22" presetClass="entr" presetSubtype="8" fill="hold" nodeType="afterEffect">
                                  <p:stCondLst>
                                    <p:cond delay="50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1000"/>
                                        <p:tgtEl>
                                          <p:spTgt spid="16"/>
                                        </p:tgtEl>
                                      </p:cBhvr>
                                    </p:animEffect>
                                  </p:childTnLst>
                                </p:cTn>
                              </p:par>
                            </p:childTnLst>
                          </p:cTn>
                        </p:par>
                        <p:par>
                          <p:cTn id="60" fill="hold">
                            <p:stCondLst>
                              <p:cond delay="5500"/>
                            </p:stCondLst>
                            <p:childTnLst>
                              <p:par>
                                <p:cTn id="61" presetID="53" presetClass="entr" presetSubtype="16"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fltVal val="0"/>
                                          </p:val>
                                        </p:tav>
                                        <p:tav tm="100000">
                                          <p:val>
                                            <p:strVal val="#ppt_w"/>
                                          </p:val>
                                        </p:tav>
                                      </p:tavLst>
                                    </p:anim>
                                    <p:anim calcmode="lin" valueType="num">
                                      <p:cBhvr>
                                        <p:cTn id="64" dur="500" fill="hold"/>
                                        <p:tgtEl>
                                          <p:spTgt spid="34"/>
                                        </p:tgtEl>
                                        <p:attrNameLst>
                                          <p:attrName>ppt_h</p:attrName>
                                        </p:attrNameLst>
                                      </p:cBhvr>
                                      <p:tavLst>
                                        <p:tav tm="0">
                                          <p:val>
                                            <p:fltVal val="0"/>
                                          </p:val>
                                        </p:tav>
                                        <p:tav tm="100000">
                                          <p:val>
                                            <p:strVal val="#ppt_h"/>
                                          </p:val>
                                        </p:tav>
                                      </p:tavLst>
                                    </p:anim>
                                    <p:animEffect transition="in" filter="fad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P spid="32" grpId="0"/>
      <p:bldP spid="33" grpId="0"/>
      <p:bldP spid="3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TCP</a:t>
            </a:r>
            <a:r>
              <a:rPr lang="zh-CN" altLang="en-US" dirty="0"/>
              <a:t>连接管理的状态序列</a:t>
            </a:r>
          </a:p>
        </p:txBody>
      </p:sp>
      <p:sp>
        <p:nvSpPr>
          <p:cNvPr id="4" name="Text Box 6">
            <a:extLst>
              <a:ext uri="{FF2B5EF4-FFF2-40B4-BE49-F238E27FC236}">
                <a16:creationId xmlns:a16="http://schemas.microsoft.com/office/drawing/2014/main" id="{D762276F-BDDA-4355-A414-A78AC201F9E5}"/>
              </a:ext>
            </a:extLst>
          </p:cNvPr>
          <p:cNvSpPr txBox="1">
            <a:spLocks noChangeArrowheads="1"/>
          </p:cNvSpPr>
          <p:nvPr/>
        </p:nvSpPr>
        <p:spPr bwMode="auto">
          <a:xfrm>
            <a:off x="1920873" y="5873801"/>
            <a:ext cx="2903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客户机</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状态序列</a:t>
            </a:r>
            <a:endParaRPr lang="zh-CN" altLang="en-US" sz="105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7">
            <a:extLst>
              <a:ext uri="{FF2B5EF4-FFF2-40B4-BE49-F238E27FC236}">
                <a16:creationId xmlns:a16="http://schemas.microsoft.com/office/drawing/2014/main" id="{F0E46176-FF9C-47D5-BF2E-7A53D56DB388}"/>
              </a:ext>
            </a:extLst>
          </p:cNvPr>
          <p:cNvSpPr txBox="1">
            <a:spLocks noChangeArrowheads="1"/>
          </p:cNvSpPr>
          <p:nvPr/>
        </p:nvSpPr>
        <p:spPr bwMode="auto">
          <a:xfrm>
            <a:off x="7482283" y="5875868"/>
            <a:ext cx="2903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状态序列</a:t>
            </a:r>
            <a:endParaRPr lang="zh-CN" altLang="en-US" sz="105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95D62480-7AC1-434F-AB3C-45C737DA6F3D}"/>
              </a:ext>
            </a:extLst>
          </p:cNvPr>
          <p:cNvSpPr/>
          <p:nvPr/>
        </p:nvSpPr>
        <p:spPr>
          <a:xfrm>
            <a:off x="2968911" y="2804882"/>
            <a:ext cx="933062"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CLOSED</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F71A23B3-1DF8-4E35-A53C-3D299C6CF2DE}"/>
              </a:ext>
            </a:extLst>
          </p:cNvPr>
          <p:cNvSpPr/>
          <p:nvPr/>
        </p:nvSpPr>
        <p:spPr>
          <a:xfrm>
            <a:off x="1732507" y="3524311"/>
            <a:ext cx="1223277"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TIME_WAIT</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63C69AE6-F74E-4923-9049-E25D542A4B59}"/>
              </a:ext>
            </a:extLst>
          </p:cNvPr>
          <p:cNvSpPr/>
          <p:nvPr/>
        </p:nvSpPr>
        <p:spPr>
          <a:xfrm>
            <a:off x="3888846" y="3524310"/>
            <a:ext cx="1223277"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SYN_SENT</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91806CFE-1F01-44FD-8CC7-C1E1D6CC708E}"/>
              </a:ext>
            </a:extLst>
          </p:cNvPr>
          <p:cNvSpPr/>
          <p:nvPr/>
        </p:nvSpPr>
        <p:spPr>
          <a:xfrm>
            <a:off x="3707572" y="4441960"/>
            <a:ext cx="1379602"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ESTABLISHED</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7C921DAF-1030-47BC-B184-EB3BFF8A4F2D}"/>
              </a:ext>
            </a:extLst>
          </p:cNvPr>
          <p:cNvSpPr/>
          <p:nvPr/>
        </p:nvSpPr>
        <p:spPr>
          <a:xfrm>
            <a:off x="1614944" y="4447222"/>
            <a:ext cx="1379602"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FIN_WAIT2</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6988DFB4-6819-46A2-8153-877BBAE66537}"/>
              </a:ext>
            </a:extLst>
          </p:cNvPr>
          <p:cNvSpPr/>
          <p:nvPr/>
        </p:nvSpPr>
        <p:spPr>
          <a:xfrm>
            <a:off x="2804628" y="5000533"/>
            <a:ext cx="1166479"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FIN_WAIT1</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767F8C5F-1640-488E-BF58-9F4059DE7840}"/>
              </a:ext>
            </a:extLst>
          </p:cNvPr>
          <p:cNvSpPr/>
          <p:nvPr/>
        </p:nvSpPr>
        <p:spPr>
          <a:xfrm>
            <a:off x="8359123" y="2897643"/>
            <a:ext cx="933062"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CLOSED</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27A7D01B-9EFC-4BFF-B00E-85AFC81DBB52}"/>
              </a:ext>
            </a:extLst>
          </p:cNvPr>
          <p:cNvSpPr/>
          <p:nvPr/>
        </p:nvSpPr>
        <p:spPr>
          <a:xfrm>
            <a:off x="9452580" y="3526376"/>
            <a:ext cx="933062"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LISTEN</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13F4A32C-F571-49F5-BB29-CC4D22CA7501}"/>
              </a:ext>
            </a:extLst>
          </p:cNvPr>
          <p:cNvSpPr/>
          <p:nvPr/>
        </p:nvSpPr>
        <p:spPr>
          <a:xfrm>
            <a:off x="9308970" y="4444026"/>
            <a:ext cx="1138135"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SYN_RCVD</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E661A1A0-4FAC-4B7D-A9CD-FADC95F1068B}"/>
              </a:ext>
            </a:extLst>
          </p:cNvPr>
          <p:cNvSpPr/>
          <p:nvPr/>
        </p:nvSpPr>
        <p:spPr>
          <a:xfrm>
            <a:off x="8100546" y="5002600"/>
            <a:ext cx="1388301"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ESTABLISHED</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19BE95E8-E49E-423B-BF8B-8A70282B5EE2}"/>
              </a:ext>
            </a:extLst>
          </p:cNvPr>
          <p:cNvSpPr/>
          <p:nvPr/>
        </p:nvSpPr>
        <p:spPr>
          <a:xfrm>
            <a:off x="7088282" y="4444026"/>
            <a:ext cx="1345051"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CLOSE_WAIT</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FDA4D0A5-F55F-4CF2-8DA8-1592D4A6572F}"/>
              </a:ext>
            </a:extLst>
          </p:cNvPr>
          <p:cNvSpPr/>
          <p:nvPr/>
        </p:nvSpPr>
        <p:spPr>
          <a:xfrm>
            <a:off x="7137063" y="3526376"/>
            <a:ext cx="1188270" cy="3110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rPr>
              <a:t>LAST_ACK</a:t>
            </a:r>
            <a:endParaRPr kumimoji="0" lang="zh-CN" altLang="en-US" sz="1400" b="0" i="0" u="none" strike="noStrike" kern="0" cap="none" spc="0" normalizeH="0" baseline="0" noProof="0" dirty="0">
              <a:ln>
                <a:noFill/>
              </a:ln>
              <a:solidFill>
                <a:prstClr val="black">
                  <a:lumMod val="95000"/>
                  <a:lumOff val="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 name="任意多边形 2">
            <a:extLst>
              <a:ext uri="{FF2B5EF4-FFF2-40B4-BE49-F238E27FC236}">
                <a16:creationId xmlns:a16="http://schemas.microsoft.com/office/drawing/2014/main" id="{63744E28-5E8D-4A4E-B9D9-70B69AB84334}"/>
              </a:ext>
            </a:extLst>
          </p:cNvPr>
          <p:cNvSpPr/>
          <p:nvPr/>
        </p:nvSpPr>
        <p:spPr>
          <a:xfrm rot="521312">
            <a:off x="3873215" y="2998303"/>
            <a:ext cx="546318" cy="495377"/>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cap="flat" cmpd="sng" algn="ctr">
            <a:solidFill>
              <a:srgbClr val="009FF6"/>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任意多边形 23">
            <a:extLst>
              <a:ext uri="{FF2B5EF4-FFF2-40B4-BE49-F238E27FC236}">
                <a16:creationId xmlns:a16="http://schemas.microsoft.com/office/drawing/2014/main" id="{788634F0-449D-4174-9ED0-EEC663D72EE6}"/>
              </a:ext>
            </a:extLst>
          </p:cNvPr>
          <p:cNvSpPr/>
          <p:nvPr/>
        </p:nvSpPr>
        <p:spPr>
          <a:xfrm rot="452093">
            <a:off x="9288162" y="3061761"/>
            <a:ext cx="543288" cy="445661"/>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cap="flat" cmpd="sng" algn="ctr">
            <a:solidFill>
              <a:srgbClr val="009FF6"/>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 name="任意多边形 24">
            <a:extLst>
              <a:ext uri="{FF2B5EF4-FFF2-40B4-BE49-F238E27FC236}">
                <a16:creationId xmlns:a16="http://schemas.microsoft.com/office/drawing/2014/main" id="{1F93D731-E1BA-40F3-8CCC-0B0D38666C17}"/>
              </a:ext>
            </a:extLst>
          </p:cNvPr>
          <p:cNvSpPr/>
          <p:nvPr/>
        </p:nvSpPr>
        <p:spPr>
          <a:xfrm rot="6162666">
            <a:off x="9434618" y="4867545"/>
            <a:ext cx="488912" cy="244559"/>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cap="flat" cmpd="sng" algn="ctr">
            <a:solidFill>
              <a:srgbClr val="009FF6"/>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1" name="直接箭头连接符 20">
            <a:extLst>
              <a:ext uri="{FF2B5EF4-FFF2-40B4-BE49-F238E27FC236}">
                <a16:creationId xmlns:a16="http://schemas.microsoft.com/office/drawing/2014/main" id="{A677B2B9-D454-40E7-8C18-979876842378}"/>
              </a:ext>
            </a:extLst>
          </p:cNvPr>
          <p:cNvCxnSpPr/>
          <p:nvPr/>
        </p:nvCxnSpPr>
        <p:spPr>
          <a:xfrm>
            <a:off x="9807457" y="3837396"/>
            <a:ext cx="0" cy="606629"/>
          </a:xfrm>
          <a:prstGeom prst="straightConnector1">
            <a:avLst/>
          </a:prstGeom>
          <a:noFill/>
          <a:ln w="28575" cap="flat" cmpd="sng" algn="ctr">
            <a:solidFill>
              <a:srgbClr val="C00000"/>
            </a:solidFill>
            <a:prstDash val="solid"/>
            <a:miter lim="800000"/>
            <a:tailEnd type="triangle"/>
          </a:ln>
          <a:effectLst/>
        </p:spPr>
      </p:cxnSp>
      <p:sp>
        <p:nvSpPr>
          <p:cNvPr id="22" name="任意多边形 32">
            <a:extLst>
              <a:ext uri="{FF2B5EF4-FFF2-40B4-BE49-F238E27FC236}">
                <a16:creationId xmlns:a16="http://schemas.microsoft.com/office/drawing/2014/main" id="{5549ADC4-EB17-408F-8F71-D6B8C63F649C}"/>
              </a:ext>
            </a:extLst>
          </p:cNvPr>
          <p:cNvSpPr/>
          <p:nvPr/>
        </p:nvSpPr>
        <p:spPr>
          <a:xfrm rot="6095191">
            <a:off x="3953823" y="4789667"/>
            <a:ext cx="418117" cy="341177"/>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cap="flat" cmpd="sng" algn="ctr">
            <a:solidFill>
              <a:srgbClr val="009FF6"/>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3" name="直接箭头连接符 22">
            <a:extLst>
              <a:ext uri="{FF2B5EF4-FFF2-40B4-BE49-F238E27FC236}">
                <a16:creationId xmlns:a16="http://schemas.microsoft.com/office/drawing/2014/main" id="{1812D3E4-462A-4262-964D-48DC7E536D8A}"/>
              </a:ext>
            </a:extLst>
          </p:cNvPr>
          <p:cNvCxnSpPr/>
          <p:nvPr/>
        </p:nvCxnSpPr>
        <p:spPr>
          <a:xfrm>
            <a:off x="4386953" y="3835328"/>
            <a:ext cx="0" cy="613893"/>
          </a:xfrm>
          <a:prstGeom prst="straightConnector1">
            <a:avLst/>
          </a:prstGeom>
          <a:noFill/>
          <a:ln w="28575" cap="flat" cmpd="sng" algn="ctr">
            <a:solidFill>
              <a:srgbClr val="C00000"/>
            </a:solidFill>
            <a:prstDash val="solid"/>
            <a:miter lim="800000"/>
            <a:tailEnd type="triangle"/>
          </a:ln>
          <a:effectLst/>
        </p:spPr>
      </p:cxnSp>
      <p:sp>
        <p:nvSpPr>
          <p:cNvPr id="24" name="任意多边形 34">
            <a:extLst>
              <a:ext uri="{FF2B5EF4-FFF2-40B4-BE49-F238E27FC236}">
                <a16:creationId xmlns:a16="http://schemas.microsoft.com/office/drawing/2014/main" id="{4A8A7AD8-6427-4EE0-8DC6-F266138AE831}"/>
              </a:ext>
            </a:extLst>
          </p:cNvPr>
          <p:cNvSpPr/>
          <p:nvPr/>
        </p:nvSpPr>
        <p:spPr>
          <a:xfrm rot="11206827">
            <a:off x="7684011" y="4809724"/>
            <a:ext cx="446799" cy="366565"/>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cap="flat" cmpd="sng" algn="ctr">
            <a:solidFill>
              <a:srgbClr val="C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5" name="直接箭头连接符 24">
            <a:extLst>
              <a:ext uri="{FF2B5EF4-FFF2-40B4-BE49-F238E27FC236}">
                <a16:creationId xmlns:a16="http://schemas.microsoft.com/office/drawing/2014/main" id="{14B7E354-6801-40D0-A972-5268A5DFD016}"/>
              </a:ext>
            </a:extLst>
          </p:cNvPr>
          <p:cNvCxnSpPr/>
          <p:nvPr/>
        </p:nvCxnSpPr>
        <p:spPr>
          <a:xfrm flipV="1">
            <a:off x="7720435" y="3831972"/>
            <a:ext cx="0" cy="606630"/>
          </a:xfrm>
          <a:prstGeom prst="straightConnector1">
            <a:avLst/>
          </a:prstGeom>
          <a:noFill/>
          <a:ln w="28575" cap="flat" cmpd="sng" algn="ctr">
            <a:solidFill>
              <a:srgbClr val="009FF6"/>
            </a:solidFill>
            <a:prstDash val="solid"/>
            <a:miter lim="800000"/>
            <a:tailEnd type="triangle"/>
          </a:ln>
          <a:effectLst/>
        </p:spPr>
      </p:cxnSp>
      <p:sp>
        <p:nvSpPr>
          <p:cNvPr id="26" name="任意多边形 35">
            <a:extLst>
              <a:ext uri="{FF2B5EF4-FFF2-40B4-BE49-F238E27FC236}">
                <a16:creationId xmlns:a16="http://schemas.microsoft.com/office/drawing/2014/main" id="{FD03BF58-CF4B-4B5C-AAC9-A30675CF5627}"/>
              </a:ext>
            </a:extLst>
          </p:cNvPr>
          <p:cNvSpPr/>
          <p:nvPr/>
        </p:nvSpPr>
        <p:spPr>
          <a:xfrm rot="11206827">
            <a:off x="2362434" y="4778072"/>
            <a:ext cx="446799" cy="366565"/>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cap="flat" cmpd="sng" algn="ctr">
            <a:solidFill>
              <a:srgbClr val="C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7" name="直接箭头连接符 26">
            <a:extLst>
              <a:ext uri="{FF2B5EF4-FFF2-40B4-BE49-F238E27FC236}">
                <a16:creationId xmlns:a16="http://schemas.microsoft.com/office/drawing/2014/main" id="{E0ACA8CD-9110-4854-94CB-854034BBAFA8}"/>
              </a:ext>
            </a:extLst>
          </p:cNvPr>
          <p:cNvCxnSpPr/>
          <p:nvPr/>
        </p:nvCxnSpPr>
        <p:spPr>
          <a:xfrm flipV="1">
            <a:off x="2328589" y="3835327"/>
            <a:ext cx="0" cy="613893"/>
          </a:xfrm>
          <a:prstGeom prst="straightConnector1">
            <a:avLst/>
          </a:prstGeom>
          <a:noFill/>
          <a:ln w="28575" cap="flat" cmpd="sng" algn="ctr">
            <a:solidFill>
              <a:srgbClr val="009FF6"/>
            </a:solidFill>
            <a:prstDash val="solid"/>
            <a:miter lim="800000"/>
            <a:tailEnd type="triangle"/>
          </a:ln>
          <a:effectLst/>
        </p:spPr>
      </p:cxnSp>
      <p:sp>
        <p:nvSpPr>
          <p:cNvPr id="28" name="任意多边形 37">
            <a:extLst>
              <a:ext uri="{FF2B5EF4-FFF2-40B4-BE49-F238E27FC236}">
                <a16:creationId xmlns:a16="http://schemas.microsoft.com/office/drawing/2014/main" id="{4722AE5A-0F24-48CA-A197-99EDB5A16134}"/>
              </a:ext>
            </a:extLst>
          </p:cNvPr>
          <p:cNvSpPr/>
          <p:nvPr/>
        </p:nvSpPr>
        <p:spPr>
          <a:xfrm rot="16755208">
            <a:off x="7757296" y="3004787"/>
            <a:ext cx="529438" cy="587138"/>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cap="flat" cmpd="sng" algn="ctr">
            <a:solidFill>
              <a:srgbClr val="C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任意多边形 38">
            <a:extLst>
              <a:ext uri="{FF2B5EF4-FFF2-40B4-BE49-F238E27FC236}">
                <a16:creationId xmlns:a16="http://schemas.microsoft.com/office/drawing/2014/main" id="{11FC627E-21F6-4879-874D-B8541B886B68}"/>
              </a:ext>
            </a:extLst>
          </p:cNvPr>
          <p:cNvSpPr/>
          <p:nvPr/>
        </p:nvSpPr>
        <p:spPr>
          <a:xfrm rot="16784285">
            <a:off x="2344159" y="2963720"/>
            <a:ext cx="595978" cy="580294"/>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cap="flat" cmpd="sng" algn="ctr">
            <a:solidFill>
              <a:srgbClr val="C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 name="文本框 29">
            <a:extLst>
              <a:ext uri="{FF2B5EF4-FFF2-40B4-BE49-F238E27FC236}">
                <a16:creationId xmlns:a16="http://schemas.microsoft.com/office/drawing/2014/main" id="{4B04C408-0845-4EBE-B767-01693DF24ACB}"/>
              </a:ext>
            </a:extLst>
          </p:cNvPr>
          <p:cNvSpPr txBox="1"/>
          <p:nvPr/>
        </p:nvSpPr>
        <p:spPr>
          <a:xfrm>
            <a:off x="8933962" y="2523152"/>
            <a:ext cx="2471484" cy="461665"/>
          </a:xfrm>
          <a:prstGeom prst="rect">
            <a:avLst/>
          </a:prstGeom>
          <a:noFill/>
        </p:spPr>
        <p:txBody>
          <a:bodyPr wrap="square" rtlCol="0">
            <a:spAutoFit/>
          </a:bodyPr>
          <a:lstStyle/>
          <a:p>
            <a:pPr algn="ctr" defTabSz="914400"/>
            <a:r>
              <a:rPr lang="zh-CN" altLang="en-US" sz="1200" b="1" dirty="0">
                <a:solidFill>
                  <a:prstClr val="black"/>
                </a:solidFill>
                <a:latin typeface="等线"/>
                <a:ea typeface="等线" panose="02010600030101010101" pitchFamily="2" charset="-122"/>
              </a:rPr>
              <a:t>服务器应用程序</a:t>
            </a:r>
            <a:endParaRPr lang="en-US" altLang="zh-CN" sz="1200" b="1" dirty="0">
              <a:solidFill>
                <a:prstClr val="black"/>
              </a:solidFill>
              <a:latin typeface="等线"/>
              <a:ea typeface="等线" panose="02010600030101010101" pitchFamily="2" charset="-122"/>
            </a:endParaRPr>
          </a:p>
          <a:p>
            <a:pPr algn="ctr" defTabSz="914400"/>
            <a:r>
              <a:rPr lang="zh-CN" altLang="en-US" sz="1200" b="1" dirty="0">
                <a:solidFill>
                  <a:prstClr val="black"/>
                </a:solidFill>
                <a:latin typeface="等线"/>
                <a:ea typeface="等线" panose="02010600030101010101" pitchFamily="2" charset="-122"/>
              </a:rPr>
              <a:t>创建一个监听套接字</a:t>
            </a:r>
          </a:p>
        </p:txBody>
      </p:sp>
      <p:sp>
        <p:nvSpPr>
          <p:cNvPr id="31" name="文本框 30">
            <a:extLst>
              <a:ext uri="{FF2B5EF4-FFF2-40B4-BE49-F238E27FC236}">
                <a16:creationId xmlns:a16="http://schemas.microsoft.com/office/drawing/2014/main" id="{729A6302-C742-41CA-9F67-D410B0A24604}"/>
              </a:ext>
            </a:extLst>
          </p:cNvPr>
          <p:cNvSpPr txBox="1"/>
          <p:nvPr/>
        </p:nvSpPr>
        <p:spPr>
          <a:xfrm>
            <a:off x="9871961" y="3918469"/>
            <a:ext cx="1268489" cy="461665"/>
          </a:xfrm>
          <a:prstGeom prst="rect">
            <a:avLst/>
          </a:prstGeom>
          <a:noFill/>
        </p:spPr>
        <p:txBody>
          <a:bodyPr wrap="square" rtlCol="0">
            <a:spAutoFit/>
          </a:bodyPr>
          <a:lstStyle/>
          <a:p>
            <a:pPr algn="ctr" defTabSz="914400"/>
            <a:r>
              <a:rPr lang="zh-CN" altLang="en-US" sz="1200" b="1" dirty="0">
                <a:solidFill>
                  <a:srgbClr val="009FF6"/>
                </a:solidFill>
                <a:latin typeface="等线"/>
                <a:ea typeface="等线" panose="02010600030101010101" pitchFamily="2" charset="-122"/>
              </a:rPr>
              <a:t>接收</a:t>
            </a:r>
            <a:r>
              <a:rPr lang="en-US" altLang="zh-CN" sz="1200" b="1" dirty="0">
                <a:solidFill>
                  <a:srgbClr val="009FF6"/>
                </a:solidFill>
                <a:latin typeface="等线"/>
                <a:ea typeface="等线" panose="02010600030101010101" pitchFamily="2" charset="-122"/>
              </a:rPr>
              <a:t>SYN</a:t>
            </a:r>
            <a:r>
              <a:rPr lang="zh-CN" altLang="en-US" sz="1200" b="1" dirty="0">
                <a:solidFill>
                  <a:srgbClr val="C00000"/>
                </a:solidFill>
                <a:latin typeface="等线"/>
                <a:ea typeface="等线" panose="02010600030101010101" pitchFamily="2" charset="-122"/>
              </a:rPr>
              <a:t>并发送</a:t>
            </a:r>
            <a:r>
              <a:rPr lang="en-US" altLang="zh-CN" sz="1200" b="1" dirty="0">
                <a:solidFill>
                  <a:srgbClr val="C00000"/>
                </a:solidFill>
                <a:latin typeface="等线"/>
                <a:ea typeface="等线" panose="02010600030101010101" pitchFamily="2" charset="-122"/>
              </a:rPr>
              <a:t>SYN&amp;ACK</a:t>
            </a:r>
            <a:endParaRPr lang="zh-CN" altLang="en-US" sz="1200" b="1" dirty="0">
              <a:solidFill>
                <a:srgbClr val="C00000"/>
              </a:solidFill>
              <a:latin typeface="等线"/>
              <a:ea typeface="等线" panose="02010600030101010101" pitchFamily="2" charset="-122"/>
            </a:endParaRPr>
          </a:p>
        </p:txBody>
      </p:sp>
      <p:sp>
        <p:nvSpPr>
          <p:cNvPr id="32" name="文本框 31">
            <a:extLst>
              <a:ext uri="{FF2B5EF4-FFF2-40B4-BE49-F238E27FC236}">
                <a16:creationId xmlns:a16="http://schemas.microsoft.com/office/drawing/2014/main" id="{8F586AD6-ADDC-486B-AB8C-6A8CDDCC3FD5}"/>
              </a:ext>
            </a:extLst>
          </p:cNvPr>
          <p:cNvSpPr txBox="1"/>
          <p:nvPr/>
        </p:nvSpPr>
        <p:spPr>
          <a:xfrm>
            <a:off x="9807457" y="4819821"/>
            <a:ext cx="1227513" cy="461665"/>
          </a:xfrm>
          <a:prstGeom prst="rect">
            <a:avLst/>
          </a:prstGeom>
          <a:noFill/>
        </p:spPr>
        <p:txBody>
          <a:bodyPr wrap="square" rtlCol="0">
            <a:spAutoFit/>
          </a:bodyPr>
          <a:lstStyle/>
          <a:p>
            <a:pPr algn="ctr" defTabSz="914400"/>
            <a:r>
              <a:rPr lang="zh-CN" altLang="en-US" sz="1200" b="1" dirty="0">
                <a:solidFill>
                  <a:srgbClr val="009FF6"/>
                </a:solidFill>
                <a:latin typeface="等线"/>
                <a:ea typeface="等线" panose="02010600030101010101" pitchFamily="2" charset="-122"/>
              </a:rPr>
              <a:t>接收</a:t>
            </a:r>
            <a:r>
              <a:rPr lang="en-US" altLang="zh-CN" sz="1200" b="1" dirty="0">
                <a:solidFill>
                  <a:srgbClr val="009FF6"/>
                </a:solidFill>
                <a:latin typeface="等线"/>
                <a:ea typeface="等线" panose="02010600030101010101" pitchFamily="2" charset="-122"/>
              </a:rPr>
              <a:t>ACK</a:t>
            </a:r>
            <a:r>
              <a:rPr lang="zh-CN" altLang="en-US" sz="1200" b="1" dirty="0">
                <a:solidFill>
                  <a:srgbClr val="009FF6"/>
                </a:solidFill>
                <a:latin typeface="等线"/>
                <a:ea typeface="等线" panose="02010600030101010101" pitchFamily="2" charset="-122"/>
              </a:rPr>
              <a:t>，</a:t>
            </a:r>
            <a:endParaRPr lang="en-US" altLang="zh-CN" sz="1200" b="1" dirty="0">
              <a:solidFill>
                <a:srgbClr val="009FF6"/>
              </a:solidFill>
              <a:latin typeface="等线"/>
              <a:ea typeface="等线" panose="02010600030101010101" pitchFamily="2" charset="-122"/>
            </a:endParaRPr>
          </a:p>
          <a:p>
            <a:pPr algn="ctr" defTabSz="914400"/>
            <a:r>
              <a:rPr lang="zh-CN" altLang="en-US" sz="1200" b="1" dirty="0">
                <a:solidFill>
                  <a:srgbClr val="009FF6"/>
                </a:solidFill>
                <a:latin typeface="等线"/>
                <a:ea typeface="等线" panose="02010600030101010101" pitchFamily="2" charset="-122"/>
              </a:rPr>
              <a:t>不发送</a:t>
            </a:r>
          </a:p>
        </p:txBody>
      </p:sp>
      <p:sp>
        <p:nvSpPr>
          <p:cNvPr id="33" name="文本框 32">
            <a:extLst>
              <a:ext uri="{FF2B5EF4-FFF2-40B4-BE49-F238E27FC236}">
                <a16:creationId xmlns:a16="http://schemas.microsoft.com/office/drawing/2014/main" id="{5C69DEBC-8AAD-4577-94AF-C2607C7B4A36}"/>
              </a:ext>
            </a:extLst>
          </p:cNvPr>
          <p:cNvSpPr txBox="1"/>
          <p:nvPr/>
        </p:nvSpPr>
        <p:spPr>
          <a:xfrm>
            <a:off x="6817888" y="4889228"/>
            <a:ext cx="1227513" cy="461665"/>
          </a:xfrm>
          <a:prstGeom prst="rect">
            <a:avLst/>
          </a:prstGeom>
          <a:noFill/>
        </p:spPr>
        <p:txBody>
          <a:bodyPr wrap="square" rtlCol="0">
            <a:spAutoFit/>
          </a:bodyPr>
          <a:lstStyle/>
          <a:p>
            <a:pPr algn="ctr" defTabSz="914400"/>
            <a:r>
              <a:rPr lang="zh-CN" altLang="en-US" sz="1200" b="1" dirty="0">
                <a:solidFill>
                  <a:srgbClr val="C00000"/>
                </a:solidFill>
                <a:latin typeface="等线"/>
                <a:ea typeface="等线" panose="02010600030101010101" pitchFamily="2" charset="-122"/>
              </a:rPr>
              <a:t>接收</a:t>
            </a:r>
            <a:r>
              <a:rPr lang="en-US" altLang="zh-CN" sz="1200" b="1" dirty="0">
                <a:solidFill>
                  <a:srgbClr val="C00000"/>
                </a:solidFill>
                <a:latin typeface="等线"/>
                <a:ea typeface="等线" panose="02010600030101010101" pitchFamily="2" charset="-122"/>
              </a:rPr>
              <a:t>FIN</a:t>
            </a:r>
            <a:r>
              <a:rPr lang="zh-CN" altLang="en-US" sz="1200" b="1" dirty="0">
                <a:solidFill>
                  <a:srgbClr val="C00000"/>
                </a:solidFill>
                <a:latin typeface="等线"/>
                <a:ea typeface="等线" panose="02010600030101010101" pitchFamily="2" charset="-122"/>
              </a:rPr>
              <a:t>，</a:t>
            </a:r>
            <a:endParaRPr lang="en-US" altLang="zh-CN" sz="1200" b="1" dirty="0">
              <a:solidFill>
                <a:srgbClr val="C00000"/>
              </a:solidFill>
              <a:latin typeface="等线"/>
              <a:ea typeface="等线" panose="02010600030101010101" pitchFamily="2" charset="-122"/>
            </a:endParaRPr>
          </a:p>
          <a:p>
            <a:pPr algn="ctr" defTabSz="914400"/>
            <a:r>
              <a:rPr lang="zh-CN" altLang="en-US" sz="1200" b="1" dirty="0">
                <a:solidFill>
                  <a:srgbClr val="009FF6"/>
                </a:solidFill>
                <a:latin typeface="等线"/>
                <a:ea typeface="等线" panose="02010600030101010101" pitchFamily="2" charset="-122"/>
              </a:rPr>
              <a:t>发送</a:t>
            </a:r>
            <a:r>
              <a:rPr lang="en-US" altLang="zh-CN" sz="1200" b="1" dirty="0">
                <a:solidFill>
                  <a:srgbClr val="009FF6"/>
                </a:solidFill>
                <a:latin typeface="等线"/>
                <a:ea typeface="等线" panose="02010600030101010101" pitchFamily="2" charset="-122"/>
              </a:rPr>
              <a:t>ACK</a:t>
            </a:r>
            <a:endParaRPr lang="zh-CN" altLang="en-US" sz="1200" b="1" dirty="0">
              <a:solidFill>
                <a:srgbClr val="009FF6"/>
              </a:solidFill>
              <a:latin typeface="等线"/>
              <a:ea typeface="等线" panose="02010600030101010101" pitchFamily="2" charset="-122"/>
            </a:endParaRPr>
          </a:p>
        </p:txBody>
      </p:sp>
      <p:sp>
        <p:nvSpPr>
          <p:cNvPr id="34" name="文本框 33">
            <a:extLst>
              <a:ext uri="{FF2B5EF4-FFF2-40B4-BE49-F238E27FC236}">
                <a16:creationId xmlns:a16="http://schemas.microsoft.com/office/drawing/2014/main" id="{C37E8E79-D597-4E49-A532-62EEB98CA15F}"/>
              </a:ext>
            </a:extLst>
          </p:cNvPr>
          <p:cNvSpPr txBox="1"/>
          <p:nvPr/>
        </p:nvSpPr>
        <p:spPr>
          <a:xfrm>
            <a:off x="6763529" y="3977184"/>
            <a:ext cx="1227513" cy="276999"/>
          </a:xfrm>
          <a:prstGeom prst="rect">
            <a:avLst/>
          </a:prstGeom>
          <a:noFill/>
        </p:spPr>
        <p:txBody>
          <a:bodyPr wrap="square" rtlCol="0">
            <a:spAutoFit/>
          </a:bodyPr>
          <a:lstStyle/>
          <a:p>
            <a:pPr algn="ctr" defTabSz="914400"/>
            <a:r>
              <a:rPr lang="zh-CN" altLang="en-US" sz="1200" b="1" dirty="0">
                <a:solidFill>
                  <a:srgbClr val="009FF6"/>
                </a:solidFill>
                <a:latin typeface="等线"/>
                <a:ea typeface="等线" panose="02010600030101010101" pitchFamily="2" charset="-122"/>
              </a:rPr>
              <a:t>发送</a:t>
            </a:r>
            <a:r>
              <a:rPr lang="en-US" altLang="zh-CN" sz="1200" b="1" dirty="0">
                <a:solidFill>
                  <a:srgbClr val="009FF6"/>
                </a:solidFill>
                <a:latin typeface="等线"/>
                <a:ea typeface="等线" panose="02010600030101010101" pitchFamily="2" charset="-122"/>
              </a:rPr>
              <a:t>FIN</a:t>
            </a:r>
            <a:endParaRPr lang="zh-CN" altLang="en-US" sz="1200" b="1" dirty="0">
              <a:solidFill>
                <a:srgbClr val="009FF6"/>
              </a:solidFill>
              <a:latin typeface="等线"/>
              <a:ea typeface="等线" panose="02010600030101010101" pitchFamily="2" charset="-122"/>
            </a:endParaRPr>
          </a:p>
        </p:txBody>
      </p:sp>
      <p:sp>
        <p:nvSpPr>
          <p:cNvPr id="35" name="文本框 34">
            <a:extLst>
              <a:ext uri="{FF2B5EF4-FFF2-40B4-BE49-F238E27FC236}">
                <a16:creationId xmlns:a16="http://schemas.microsoft.com/office/drawing/2014/main" id="{32B1FB60-35A6-4B8C-A8B4-86AB8BAD9E26}"/>
              </a:ext>
            </a:extLst>
          </p:cNvPr>
          <p:cNvSpPr txBox="1"/>
          <p:nvPr/>
        </p:nvSpPr>
        <p:spPr>
          <a:xfrm>
            <a:off x="6868526" y="2844580"/>
            <a:ext cx="1227513" cy="461665"/>
          </a:xfrm>
          <a:prstGeom prst="rect">
            <a:avLst/>
          </a:prstGeom>
          <a:noFill/>
        </p:spPr>
        <p:txBody>
          <a:bodyPr wrap="square" rtlCol="0">
            <a:spAutoFit/>
          </a:bodyPr>
          <a:lstStyle/>
          <a:p>
            <a:pPr algn="ctr" defTabSz="914400"/>
            <a:r>
              <a:rPr lang="zh-CN" altLang="en-US" sz="1200" b="1" dirty="0">
                <a:solidFill>
                  <a:srgbClr val="C00000"/>
                </a:solidFill>
                <a:latin typeface="等线"/>
                <a:ea typeface="等线" panose="02010600030101010101" pitchFamily="2" charset="-122"/>
              </a:rPr>
              <a:t>接收</a:t>
            </a:r>
            <a:r>
              <a:rPr lang="en-US" altLang="zh-CN" sz="1200" b="1" dirty="0">
                <a:solidFill>
                  <a:srgbClr val="C00000"/>
                </a:solidFill>
                <a:latin typeface="等线"/>
                <a:ea typeface="等线" panose="02010600030101010101" pitchFamily="2" charset="-122"/>
              </a:rPr>
              <a:t>ACK</a:t>
            </a:r>
            <a:r>
              <a:rPr lang="zh-CN" altLang="en-US" sz="1200" b="1" dirty="0">
                <a:solidFill>
                  <a:srgbClr val="C00000"/>
                </a:solidFill>
                <a:latin typeface="等线"/>
                <a:ea typeface="等线" panose="02010600030101010101" pitchFamily="2" charset="-122"/>
              </a:rPr>
              <a:t>，</a:t>
            </a:r>
            <a:endParaRPr lang="en-US" altLang="zh-CN" sz="1200" b="1" dirty="0">
              <a:solidFill>
                <a:srgbClr val="C00000"/>
              </a:solidFill>
              <a:latin typeface="等线"/>
              <a:ea typeface="等线" panose="02010600030101010101" pitchFamily="2" charset="-122"/>
            </a:endParaRPr>
          </a:p>
          <a:p>
            <a:pPr algn="ctr" defTabSz="914400"/>
            <a:r>
              <a:rPr lang="zh-CN" altLang="en-US" sz="1200" b="1" dirty="0">
                <a:solidFill>
                  <a:srgbClr val="C00000"/>
                </a:solidFill>
                <a:latin typeface="等线"/>
                <a:ea typeface="等线" panose="02010600030101010101" pitchFamily="2" charset="-122"/>
              </a:rPr>
              <a:t>不发送</a:t>
            </a:r>
          </a:p>
        </p:txBody>
      </p:sp>
      <p:sp>
        <p:nvSpPr>
          <p:cNvPr id="36" name="文本框 35">
            <a:extLst>
              <a:ext uri="{FF2B5EF4-FFF2-40B4-BE49-F238E27FC236}">
                <a16:creationId xmlns:a16="http://schemas.microsoft.com/office/drawing/2014/main" id="{26E4FDB3-FC10-4BAE-83D6-A8C01A2959B8}"/>
              </a:ext>
            </a:extLst>
          </p:cNvPr>
          <p:cNvSpPr txBox="1"/>
          <p:nvPr/>
        </p:nvSpPr>
        <p:spPr>
          <a:xfrm>
            <a:off x="3510131" y="2501510"/>
            <a:ext cx="2471484" cy="461665"/>
          </a:xfrm>
          <a:prstGeom prst="rect">
            <a:avLst/>
          </a:prstGeom>
          <a:noFill/>
        </p:spPr>
        <p:txBody>
          <a:bodyPr wrap="square" rtlCol="0">
            <a:spAutoFit/>
          </a:bodyPr>
          <a:lstStyle/>
          <a:p>
            <a:pPr algn="ctr" defTabSz="914400"/>
            <a:r>
              <a:rPr lang="zh-CN" altLang="en-US" sz="1200" b="1" dirty="0">
                <a:solidFill>
                  <a:prstClr val="black"/>
                </a:solidFill>
                <a:latin typeface="等线"/>
                <a:ea typeface="等线" panose="02010600030101010101" pitchFamily="2" charset="-122"/>
              </a:rPr>
              <a:t>客户机应用程序</a:t>
            </a:r>
            <a:endParaRPr lang="en-US" altLang="zh-CN" sz="1200" b="1" dirty="0">
              <a:solidFill>
                <a:prstClr val="black"/>
              </a:solidFill>
              <a:latin typeface="等线"/>
              <a:ea typeface="等线" panose="02010600030101010101" pitchFamily="2" charset="-122"/>
            </a:endParaRPr>
          </a:p>
          <a:p>
            <a:pPr algn="ctr" defTabSz="914400"/>
            <a:r>
              <a:rPr lang="zh-CN" altLang="en-US" sz="1200" b="1" dirty="0">
                <a:solidFill>
                  <a:prstClr val="black"/>
                </a:solidFill>
                <a:latin typeface="等线"/>
                <a:ea typeface="等线" panose="02010600030101010101" pitchFamily="2" charset="-122"/>
              </a:rPr>
              <a:t>启动一个</a:t>
            </a:r>
            <a:r>
              <a:rPr lang="en-US" altLang="zh-CN" sz="1200" b="1" dirty="0">
                <a:solidFill>
                  <a:prstClr val="black"/>
                </a:solidFill>
                <a:latin typeface="等线"/>
                <a:ea typeface="等线" panose="02010600030101010101" pitchFamily="2" charset="-122"/>
              </a:rPr>
              <a:t>TCP</a:t>
            </a:r>
            <a:r>
              <a:rPr lang="zh-CN" altLang="en-US" sz="1200" b="1" dirty="0">
                <a:solidFill>
                  <a:prstClr val="black"/>
                </a:solidFill>
                <a:latin typeface="等线"/>
                <a:ea typeface="等线" panose="02010600030101010101" pitchFamily="2" charset="-122"/>
              </a:rPr>
              <a:t>链接</a:t>
            </a:r>
          </a:p>
        </p:txBody>
      </p:sp>
      <p:sp>
        <p:nvSpPr>
          <p:cNvPr id="37" name="文本框 36">
            <a:extLst>
              <a:ext uri="{FF2B5EF4-FFF2-40B4-BE49-F238E27FC236}">
                <a16:creationId xmlns:a16="http://schemas.microsoft.com/office/drawing/2014/main" id="{FEF3B8AB-05A2-40E4-B508-13C7E8460B63}"/>
              </a:ext>
            </a:extLst>
          </p:cNvPr>
          <p:cNvSpPr txBox="1"/>
          <p:nvPr/>
        </p:nvSpPr>
        <p:spPr>
          <a:xfrm>
            <a:off x="4431972" y="3903802"/>
            <a:ext cx="1200699" cy="461665"/>
          </a:xfrm>
          <a:prstGeom prst="rect">
            <a:avLst/>
          </a:prstGeom>
          <a:noFill/>
        </p:spPr>
        <p:txBody>
          <a:bodyPr wrap="square" rtlCol="0">
            <a:spAutoFit/>
          </a:bodyPr>
          <a:lstStyle/>
          <a:p>
            <a:pPr algn="ctr" defTabSz="914400"/>
            <a:r>
              <a:rPr lang="zh-CN" altLang="en-US" sz="1200" b="1" dirty="0">
                <a:solidFill>
                  <a:srgbClr val="C00000"/>
                </a:solidFill>
                <a:latin typeface="等线"/>
                <a:ea typeface="等线" panose="02010600030101010101" pitchFamily="2" charset="-122"/>
              </a:rPr>
              <a:t>接收</a:t>
            </a:r>
            <a:r>
              <a:rPr lang="en-US" altLang="zh-CN" sz="1200" b="1" dirty="0">
                <a:solidFill>
                  <a:srgbClr val="C00000"/>
                </a:solidFill>
                <a:latin typeface="等线"/>
                <a:ea typeface="等线" panose="02010600030101010101" pitchFamily="2" charset="-122"/>
              </a:rPr>
              <a:t>SYN&amp;ACK</a:t>
            </a:r>
            <a:r>
              <a:rPr lang="zh-CN" altLang="en-US" sz="1200" b="1" dirty="0">
                <a:solidFill>
                  <a:srgbClr val="C00000"/>
                </a:solidFill>
                <a:latin typeface="等线"/>
                <a:ea typeface="等线" panose="02010600030101010101" pitchFamily="2" charset="-122"/>
              </a:rPr>
              <a:t>，</a:t>
            </a:r>
          </a:p>
          <a:p>
            <a:pPr algn="ctr" defTabSz="914400"/>
            <a:r>
              <a:rPr lang="zh-CN" altLang="en-US" sz="1200" b="1" dirty="0">
                <a:solidFill>
                  <a:srgbClr val="C00000"/>
                </a:solidFill>
                <a:latin typeface="等线"/>
                <a:ea typeface="等线" panose="02010600030101010101" pitchFamily="2" charset="-122"/>
              </a:rPr>
              <a:t>并</a:t>
            </a:r>
            <a:r>
              <a:rPr lang="zh-CN" altLang="en-US" sz="1200" b="1" dirty="0">
                <a:solidFill>
                  <a:srgbClr val="009FF6"/>
                </a:solidFill>
                <a:latin typeface="等线"/>
                <a:ea typeface="等线" panose="02010600030101010101" pitchFamily="2" charset="-122"/>
              </a:rPr>
              <a:t>发送</a:t>
            </a:r>
            <a:r>
              <a:rPr lang="en-US" altLang="zh-CN" sz="1200" b="1" dirty="0">
                <a:solidFill>
                  <a:srgbClr val="009FF6"/>
                </a:solidFill>
                <a:latin typeface="等线"/>
                <a:ea typeface="等线" panose="02010600030101010101" pitchFamily="2" charset="-122"/>
              </a:rPr>
              <a:t>ACK</a:t>
            </a:r>
            <a:endParaRPr lang="zh-CN" altLang="en-US" sz="1200" b="1" dirty="0">
              <a:solidFill>
                <a:srgbClr val="009FF6"/>
              </a:solidFill>
              <a:latin typeface="等线"/>
              <a:ea typeface="等线" panose="02010600030101010101" pitchFamily="2" charset="-122"/>
            </a:endParaRPr>
          </a:p>
        </p:txBody>
      </p:sp>
      <p:sp>
        <p:nvSpPr>
          <p:cNvPr id="38" name="文本框 37">
            <a:extLst>
              <a:ext uri="{FF2B5EF4-FFF2-40B4-BE49-F238E27FC236}">
                <a16:creationId xmlns:a16="http://schemas.microsoft.com/office/drawing/2014/main" id="{FE0108C4-EB9F-4873-BDBA-26BBBA20CABB}"/>
              </a:ext>
            </a:extLst>
          </p:cNvPr>
          <p:cNvSpPr txBox="1"/>
          <p:nvPr/>
        </p:nvSpPr>
        <p:spPr>
          <a:xfrm>
            <a:off x="4342787" y="4839937"/>
            <a:ext cx="752790" cy="276999"/>
          </a:xfrm>
          <a:prstGeom prst="rect">
            <a:avLst/>
          </a:prstGeom>
          <a:noFill/>
        </p:spPr>
        <p:txBody>
          <a:bodyPr wrap="square" rtlCol="0">
            <a:spAutoFit/>
          </a:bodyPr>
          <a:lstStyle/>
          <a:p>
            <a:pPr algn="ctr" defTabSz="914400"/>
            <a:r>
              <a:rPr lang="zh-CN" altLang="en-US" sz="1200" b="1" dirty="0">
                <a:solidFill>
                  <a:srgbClr val="C00000"/>
                </a:solidFill>
                <a:latin typeface="等线"/>
                <a:ea typeface="等线" panose="02010600030101010101" pitchFamily="2" charset="-122"/>
              </a:rPr>
              <a:t>发送</a:t>
            </a:r>
            <a:r>
              <a:rPr lang="en-US" altLang="zh-CN" sz="1200" b="1" dirty="0">
                <a:solidFill>
                  <a:srgbClr val="C00000"/>
                </a:solidFill>
                <a:latin typeface="等线"/>
                <a:ea typeface="等线" panose="02010600030101010101" pitchFamily="2" charset="-122"/>
              </a:rPr>
              <a:t>FIN</a:t>
            </a:r>
            <a:endParaRPr lang="zh-CN" altLang="en-US" sz="1200" b="1" dirty="0">
              <a:solidFill>
                <a:srgbClr val="C00000"/>
              </a:solidFill>
              <a:latin typeface="等线"/>
              <a:ea typeface="等线" panose="02010600030101010101" pitchFamily="2" charset="-122"/>
            </a:endParaRPr>
          </a:p>
        </p:txBody>
      </p:sp>
      <p:sp>
        <p:nvSpPr>
          <p:cNvPr id="39" name="文本框 38">
            <a:extLst>
              <a:ext uri="{FF2B5EF4-FFF2-40B4-BE49-F238E27FC236}">
                <a16:creationId xmlns:a16="http://schemas.microsoft.com/office/drawing/2014/main" id="{1A5172AB-DFE5-4B32-9774-80695E3B72B8}"/>
              </a:ext>
            </a:extLst>
          </p:cNvPr>
          <p:cNvSpPr txBox="1"/>
          <p:nvPr/>
        </p:nvSpPr>
        <p:spPr>
          <a:xfrm>
            <a:off x="1535102" y="4889227"/>
            <a:ext cx="859239" cy="461665"/>
          </a:xfrm>
          <a:prstGeom prst="rect">
            <a:avLst/>
          </a:prstGeom>
          <a:noFill/>
        </p:spPr>
        <p:txBody>
          <a:bodyPr wrap="square" rtlCol="0">
            <a:spAutoFit/>
          </a:bodyPr>
          <a:lstStyle/>
          <a:p>
            <a:pPr algn="ctr" defTabSz="914400"/>
            <a:r>
              <a:rPr lang="zh-CN" altLang="en-US" sz="1200" b="1" dirty="0">
                <a:solidFill>
                  <a:srgbClr val="009FF6"/>
                </a:solidFill>
                <a:latin typeface="等线"/>
                <a:ea typeface="等线" panose="02010600030101010101" pitchFamily="2" charset="-122"/>
              </a:rPr>
              <a:t>接收</a:t>
            </a:r>
            <a:r>
              <a:rPr lang="en-US" altLang="zh-CN" sz="1200" b="1" dirty="0">
                <a:solidFill>
                  <a:srgbClr val="009FF6"/>
                </a:solidFill>
                <a:latin typeface="等线"/>
                <a:ea typeface="等线" panose="02010600030101010101" pitchFamily="2" charset="-122"/>
              </a:rPr>
              <a:t>ACK</a:t>
            </a:r>
            <a:r>
              <a:rPr lang="zh-CN" altLang="en-US" sz="1200" b="1" dirty="0">
                <a:solidFill>
                  <a:srgbClr val="C00000"/>
                </a:solidFill>
                <a:latin typeface="等线"/>
                <a:ea typeface="等线" panose="02010600030101010101" pitchFamily="2" charset="-122"/>
              </a:rPr>
              <a:t>，</a:t>
            </a:r>
            <a:endParaRPr lang="en-US" altLang="zh-CN" sz="1200" b="1" dirty="0">
              <a:solidFill>
                <a:srgbClr val="C00000"/>
              </a:solidFill>
              <a:latin typeface="等线"/>
              <a:ea typeface="等线" panose="02010600030101010101" pitchFamily="2" charset="-122"/>
            </a:endParaRPr>
          </a:p>
          <a:p>
            <a:pPr algn="ctr" defTabSz="914400"/>
            <a:r>
              <a:rPr lang="zh-CN" altLang="en-US" sz="1200" b="1" dirty="0">
                <a:solidFill>
                  <a:srgbClr val="C00000"/>
                </a:solidFill>
                <a:latin typeface="等线"/>
                <a:ea typeface="等线" panose="02010600030101010101" pitchFamily="2" charset="-122"/>
              </a:rPr>
              <a:t>不发送</a:t>
            </a:r>
          </a:p>
        </p:txBody>
      </p:sp>
      <p:sp>
        <p:nvSpPr>
          <p:cNvPr id="40" name="文本框 39">
            <a:extLst>
              <a:ext uri="{FF2B5EF4-FFF2-40B4-BE49-F238E27FC236}">
                <a16:creationId xmlns:a16="http://schemas.microsoft.com/office/drawing/2014/main" id="{21D7AF44-8BF5-48BF-9066-8002F3A4C6E0}"/>
              </a:ext>
            </a:extLst>
          </p:cNvPr>
          <p:cNvSpPr txBox="1"/>
          <p:nvPr/>
        </p:nvSpPr>
        <p:spPr>
          <a:xfrm>
            <a:off x="1479254" y="3927545"/>
            <a:ext cx="929765" cy="461665"/>
          </a:xfrm>
          <a:prstGeom prst="rect">
            <a:avLst/>
          </a:prstGeom>
          <a:noFill/>
        </p:spPr>
        <p:txBody>
          <a:bodyPr wrap="square" rtlCol="0">
            <a:spAutoFit/>
          </a:bodyPr>
          <a:lstStyle/>
          <a:p>
            <a:pPr algn="ctr" defTabSz="914400"/>
            <a:r>
              <a:rPr lang="zh-CN" altLang="en-US" sz="1200" b="1" dirty="0">
                <a:solidFill>
                  <a:srgbClr val="009FF6"/>
                </a:solidFill>
                <a:latin typeface="等线"/>
                <a:ea typeface="等线" panose="02010600030101010101" pitchFamily="2" charset="-122"/>
              </a:rPr>
              <a:t>接收</a:t>
            </a:r>
            <a:r>
              <a:rPr lang="en-US" altLang="zh-CN" sz="1200" b="1" dirty="0">
                <a:solidFill>
                  <a:srgbClr val="009FF6"/>
                </a:solidFill>
                <a:latin typeface="等线"/>
                <a:ea typeface="等线" panose="02010600030101010101" pitchFamily="2" charset="-122"/>
              </a:rPr>
              <a:t>FIN</a:t>
            </a:r>
            <a:r>
              <a:rPr lang="zh-CN" altLang="en-US" sz="1200" b="1" dirty="0">
                <a:solidFill>
                  <a:srgbClr val="009FF6"/>
                </a:solidFill>
                <a:latin typeface="等线"/>
                <a:ea typeface="等线" panose="02010600030101010101" pitchFamily="2" charset="-122"/>
              </a:rPr>
              <a:t>，</a:t>
            </a:r>
            <a:endParaRPr lang="en-US" altLang="zh-CN" sz="1200" b="1" dirty="0">
              <a:solidFill>
                <a:srgbClr val="009FF6"/>
              </a:solidFill>
              <a:latin typeface="等线"/>
              <a:ea typeface="等线" panose="02010600030101010101" pitchFamily="2" charset="-122"/>
            </a:endParaRPr>
          </a:p>
          <a:p>
            <a:pPr algn="ctr" defTabSz="914400"/>
            <a:r>
              <a:rPr lang="zh-CN" altLang="en-US" sz="1200" b="1" dirty="0">
                <a:solidFill>
                  <a:srgbClr val="C00000"/>
                </a:solidFill>
                <a:latin typeface="等线"/>
                <a:ea typeface="等线" panose="02010600030101010101" pitchFamily="2" charset="-122"/>
              </a:rPr>
              <a:t>发送</a:t>
            </a:r>
            <a:r>
              <a:rPr lang="en-US" altLang="zh-CN" sz="1200" b="1" dirty="0">
                <a:solidFill>
                  <a:srgbClr val="C00000"/>
                </a:solidFill>
                <a:latin typeface="等线"/>
                <a:ea typeface="等线" panose="02010600030101010101" pitchFamily="2" charset="-122"/>
              </a:rPr>
              <a:t>ACK</a:t>
            </a:r>
            <a:endParaRPr lang="zh-CN" altLang="en-US" sz="1200" b="1" dirty="0">
              <a:solidFill>
                <a:srgbClr val="C00000"/>
              </a:solidFill>
              <a:latin typeface="等线"/>
              <a:ea typeface="等线" panose="02010600030101010101" pitchFamily="2" charset="-122"/>
            </a:endParaRPr>
          </a:p>
        </p:txBody>
      </p:sp>
      <p:sp>
        <p:nvSpPr>
          <p:cNvPr id="41" name="文本框 40">
            <a:extLst>
              <a:ext uri="{FF2B5EF4-FFF2-40B4-BE49-F238E27FC236}">
                <a16:creationId xmlns:a16="http://schemas.microsoft.com/office/drawing/2014/main" id="{27F12ECD-828B-4171-9DD8-02F9558C5DD7}"/>
              </a:ext>
            </a:extLst>
          </p:cNvPr>
          <p:cNvSpPr txBox="1"/>
          <p:nvPr/>
        </p:nvSpPr>
        <p:spPr>
          <a:xfrm>
            <a:off x="4123129" y="3123144"/>
            <a:ext cx="1227513" cy="276999"/>
          </a:xfrm>
          <a:prstGeom prst="rect">
            <a:avLst/>
          </a:prstGeom>
          <a:noFill/>
        </p:spPr>
        <p:txBody>
          <a:bodyPr wrap="square" rtlCol="0">
            <a:spAutoFit/>
          </a:bodyPr>
          <a:lstStyle/>
          <a:p>
            <a:pPr algn="ctr" defTabSz="914400"/>
            <a:r>
              <a:rPr lang="zh-CN" altLang="en-US" sz="1200" b="1" dirty="0">
                <a:solidFill>
                  <a:srgbClr val="009FF6"/>
                </a:solidFill>
                <a:latin typeface="等线"/>
                <a:ea typeface="等线" panose="02010600030101010101" pitchFamily="2" charset="-122"/>
              </a:rPr>
              <a:t>发送</a:t>
            </a:r>
            <a:r>
              <a:rPr lang="en-US" altLang="zh-CN" sz="1200" b="1" dirty="0">
                <a:solidFill>
                  <a:srgbClr val="009FF6"/>
                </a:solidFill>
                <a:latin typeface="等线"/>
                <a:ea typeface="等线" panose="02010600030101010101" pitchFamily="2" charset="-122"/>
              </a:rPr>
              <a:t>SYN</a:t>
            </a:r>
            <a:endParaRPr lang="zh-CN" altLang="en-US" sz="1200" b="1" dirty="0">
              <a:solidFill>
                <a:srgbClr val="009FF6"/>
              </a:solidFill>
              <a:latin typeface="等线"/>
              <a:ea typeface="等线" panose="02010600030101010101" pitchFamily="2" charset="-122"/>
            </a:endParaRPr>
          </a:p>
        </p:txBody>
      </p:sp>
      <p:sp>
        <p:nvSpPr>
          <p:cNvPr id="42" name="文本框 41">
            <a:extLst>
              <a:ext uri="{FF2B5EF4-FFF2-40B4-BE49-F238E27FC236}">
                <a16:creationId xmlns:a16="http://schemas.microsoft.com/office/drawing/2014/main" id="{3DB63B64-C917-453E-B94D-11FD4B4E1DB1}"/>
              </a:ext>
            </a:extLst>
          </p:cNvPr>
          <p:cNvSpPr txBox="1"/>
          <p:nvPr/>
        </p:nvSpPr>
        <p:spPr>
          <a:xfrm>
            <a:off x="3304492" y="5264536"/>
            <a:ext cx="2471484" cy="461665"/>
          </a:xfrm>
          <a:prstGeom prst="rect">
            <a:avLst/>
          </a:prstGeom>
          <a:noFill/>
        </p:spPr>
        <p:txBody>
          <a:bodyPr wrap="square" rtlCol="0">
            <a:spAutoFit/>
          </a:bodyPr>
          <a:lstStyle/>
          <a:p>
            <a:pPr algn="ctr" defTabSz="914400"/>
            <a:r>
              <a:rPr lang="zh-CN" altLang="en-US" sz="1200" b="1" dirty="0">
                <a:solidFill>
                  <a:prstClr val="black"/>
                </a:solidFill>
                <a:latin typeface="等线"/>
                <a:ea typeface="等线" panose="02010600030101010101" pitchFamily="2" charset="-122"/>
              </a:rPr>
              <a:t>客户机应用程序</a:t>
            </a:r>
            <a:endParaRPr lang="en-US" altLang="zh-CN" sz="1200" b="1" dirty="0">
              <a:solidFill>
                <a:prstClr val="black"/>
              </a:solidFill>
              <a:latin typeface="等线"/>
              <a:ea typeface="等线" panose="02010600030101010101" pitchFamily="2" charset="-122"/>
            </a:endParaRPr>
          </a:p>
          <a:p>
            <a:pPr algn="ctr" defTabSz="914400"/>
            <a:r>
              <a:rPr lang="zh-CN" altLang="en-US" sz="1200" b="1" dirty="0">
                <a:solidFill>
                  <a:prstClr val="black"/>
                </a:solidFill>
                <a:latin typeface="等线"/>
                <a:ea typeface="等线" panose="02010600030101010101" pitchFamily="2" charset="-122"/>
              </a:rPr>
              <a:t>启动关闭链接</a:t>
            </a:r>
          </a:p>
        </p:txBody>
      </p:sp>
      <p:sp>
        <p:nvSpPr>
          <p:cNvPr id="43" name="椭圆 42">
            <a:extLst>
              <a:ext uri="{FF2B5EF4-FFF2-40B4-BE49-F238E27FC236}">
                <a16:creationId xmlns:a16="http://schemas.microsoft.com/office/drawing/2014/main" id="{F9DBE7A4-A2BA-427A-B9FB-74581A489834}"/>
              </a:ext>
            </a:extLst>
          </p:cNvPr>
          <p:cNvSpPr/>
          <p:nvPr/>
        </p:nvSpPr>
        <p:spPr>
          <a:xfrm>
            <a:off x="1801730" y="2535209"/>
            <a:ext cx="628057" cy="628057"/>
          </a:xfrm>
          <a:prstGeom prst="ellipse">
            <a:avLst/>
          </a:prstGeom>
          <a:solidFill>
            <a:sysClr val="window" lastClr="FFFFFF"/>
          </a:solidFill>
          <a:ln w="2857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44" name="组合 43">
            <a:extLst>
              <a:ext uri="{FF2B5EF4-FFF2-40B4-BE49-F238E27FC236}">
                <a16:creationId xmlns:a16="http://schemas.microsoft.com/office/drawing/2014/main" id="{2E4DD1DB-8156-4D25-B052-F073A61555C3}"/>
              </a:ext>
            </a:extLst>
          </p:cNvPr>
          <p:cNvGrpSpPr/>
          <p:nvPr/>
        </p:nvGrpSpPr>
        <p:grpSpPr>
          <a:xfrm>
            <a:off x="2119610" y="2560241"/>
            <a:ext cx="107215" cy="568157"/>
            <a:chOff x="4037744" y="739739"/>
            <a:chExt cx="0" cy="1099335"/>
          </a:xfrm>
        </p:grpSpPr>
        <p:cxnSp>
          <p:nvCxnSpPr>
            <p:cNvPr id="45" name="直接连接符 44">
              <a:extLst>
                <a:ext uri="{FF2B5EF4-FFF2-40B4-BE49-F238E27FC236}">
                  <a16:creationId xmlns:a16="http://schemas.microsoft.com/office/drawing/2014/main" id="{55C5294D-6A57-49F0-9B75-7189470E1785}"/>
                </a:ext>
              </a:extLst>
            </p:cNvPr>
            <p:cNvCxnSpPr/>
            <p:nvPr/>
          </p:nvCxnSpPr>
          <p:spPr>
            <a:xfrm>
              <a:off x="4037744" y="739739"/>
              <a:ext cx="0" cy="554805"/>
            </a:xfrm>
            <a:prstGeom prst="line">
              <a:avLst/>
            </a:prstGeom>
            <a:noFill/>
            <a:ln w="28575" cap="flat" cmpd="sng" algn="ctr">
              <a:solidFill>
                <a:sysClr val="windowText" lastClr="000000"/>
              </a:solidFill>
              <a:prstDash val="solid"/>
              <a:miter lim="800000"/>
            </a:ln>
            <a:effectLst/>
          </p:spPr>
        </p:cxnSp>
        <p:cxnSp>
          <p:nvCxnSpPr>
            <p:cNvPr id="46" name="直接连接符 45">
              <a:extLst>
                <a:ext uri="{FF2B5EF4-FFF2-40B4-BE49-F238E27FC236}">
                  <a16:creationId xmlns:a16="http://schemas.microsoft.com/office/drawing/2014/main" id="{17C3E178-C6EE-4426-8F6B-7205F1B10260}"/>
                </a:ext>
              </a:extLst>
            </p:cNvPr>
            <p:cNvCxnSpPr/>
            <p:nvPr/>
          </p:nvCxnSpPr>
          <p:spPr>
            <a:xfrm>
              <a:off x="4037744" y="1284269"/>
              <a:ext cx="0" cy="554805"/>
            </a:xfrm>
            <a:prstGeom prst="line">
              <a:avLst/>
            </a:prstGeom>
            <a:noFill/>
            <a:ln w="28575" cap="flat" cmpd="sng" algn="ctr">
              <a:solidFill>
                <a:sysClr val="window" lastClr="FFFFFF"/>
              </a:solidFill>
              <a:prstDash val="solid"/>
              <a:miter lim="800000"/>
            </a:ln>
            <a:effectLst/>
          </p:spPr>
        </p:cxnSp>
      </p:grpSp>
      <p:grpSp>
        <p:nvGrpSpPr>
          <p:cNvPr id="47" name="组合 46">
            <a:extLst>
              <a:ext uri="{FF2B5EF4-FFF2-40B4-BE49-F238E27FC236}">
                <a16:creationId xmlns:a16="http://schemas.microsoft.com/office/drawing/2014/main" id="{C0663492-DF49-41B1-8841-5DA255A5058D}"/>
              </a:ext>
            </a:extLst>
          </p:cNvPr>
          <p:cNvGrpSpPr/>
          <p:nvPr/>
        </p:nvGrpSpPr>
        <p:grpSpPr>
          <a:xfrm rot="3600000">
            <a:off x="2161302" y="2705720"/>
            <a:ext cx="45719" cy="193730"/>
            <a:chOff x="4818581" y="2423711"/>
            <a:chExt cx="89042" cy="377308"/>
          </a:xfrm>
        </p:grpSpPr>
        <p:cxnSp>
          <p:nvCxnSpPr>
            <p:cNvPr id="48" name="直接连接符 47">
              <a:extLst>
                <a:ext uri="{FF2B5EF4-FFF2-40B4-BE49-F238E27FC236}">
                  <a16:creationId xmlns:a16="http://schemas.microsoft.com/office/drawing/2014/main" id="{3F372F23-5B5E-4B95-AA9F-BD95089113C2}"/>
                </a:ext>
              </a:extLst>
            </p:cNvPr>
            <p:cNvCxnSpPr/>
            <p:nvPr/>
          </p:nvCxnSpPr>
          <p:spPr>
            <a:xfrm>
              <a:off x="4863102" y="2423711"/>
              <a:ext cx="0" cy="317664"/>
            </a:xfrm>
            <a:prstGeom prst="line">
              <a:avLst/>
            </a:prstGeom>
            <a:noFill/>
            <a:ln w="28575" cap="flat" cmpd="sng" algn="ctr">
              <a:solidFill>
                <a:sysClr val="windowText" lastClr="000000"/>
              </a:solidFill>
              <a:prstDash val="solid"/>
              <a:miter lim="800000"/>
            </a:ln>
            <a:effectLst/>
          </p:spPr>
        </p:cxnSp>
        <p:sp>
          <p:nvSpPr>
            <p:cNvPr id="49" name="椭圆 48">
              <a:extLst>
                <a:ext uri="{FF2B5EF4-FFF2-40B4-BE49-F238E27FC236}">
                  <a16:creationId xmlns:a16="http://schemas.microsoft.com/office/drawing/2014/main" id="{507AA3F9-7245-416E-8B9B-CFBAE4F72A8E}"/>
                </a:ext>
              </a:extLst>
            </p:cNvPr>
            <p:cNvSpPr/>
            <p:nvPr/>
          </p:nvSpPr>
          <p:spPr>
            <a:xfrm>
              <a:off x="4818581" y="2711977"/>
              <a:ext cx="89042" cy="89042"/>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0" name="矩形 49">
            <a:extLst>
              <a:ext uri="{FF2B5EF4-FFF2-40B4-BE49-F238E27FC236}">
                <a16:creationId xmlns:a16="http://schemas.microsoft.com/office/drawing/2014/main" id="{2232647C-8663-4CD1-A4CA-FF5BD4393184}"/>
              </a:ext>
            </a:extLst>
          </p:cNvPr>
          <p:cNvSpPr/>
          <p:nvPr/>
        </p:nvSpPr>
        <p:spPr>
          <a:xfrm>
            <a:off x="1766786" y="2749451"/>
            <a:ext cx="521297" cy="338554"/>
          </a:xfrm>
          <a:prstGeom prst="rect">
            <a:avLst/>
          </a:prstGeom>
        </p:spPr>
        <p:txBody>
          <a:bodyPr wrap="none">
            <a:spAutoFit/>
          </a:bodyPr>
          <a:lstStyle/>
          <a:p>
            <a:pPr defTabSz="914400"/>
            <a:r>
              <a:rPr kumimoji="1" lang="en-US" altLang="zh-CN" sz="1600" dirty="0">
                <a:solidFill>
                  <a:prstClr val="black">
                    <a:lumMod val="85000"/>
                    <a:lumOff val="15000"/>
                  </a:prstClr>
                </a:solidFill>
                <a:latin typeface="Times New Roman" panose="02020603050405020304" pitchFamily="18" charset="0"/>
                <a:ea typeface="思源黑体 CN Normal" panose="020B0400000000000000" pitchFamily="34" charset="-122"/>
                <a:cs typeface="Times New Roman" panose="02020603050405020304" pitchFamily="18" charset="0"/>
              </a:rPr>
              <a:t>30 s</a:t>
            </a:r>
            <a:endParaRPr lang="zh-CN" altLang="en-US" sz="1600" dirty="0">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274300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22" presetClass="entr" presetSubtype="1"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right)">
                                      <p:cBhvr>
                                        <p:cTn id="71" dur="500"/>
                                        <p:tgtEl>
                                          <p:spTgt spid="20"/>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right)">
                                      <p:cBhvr>
                                        <p:cTn id="87" dur="500"/>
                                        <p:tgtEl>
                                          <p:spTgt spid="22"/>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500"/>
                                        <p:tgtEl>
                                          <p:spTgt spid="33"/>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wipe(down)">
                                      <p:cBhvr>
                                        <p:cTn id="99" dur="500"/>
                                        <p:tgtEl>
                                          <p:spTgt spid="24"/>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wipe(down)">
                                      <p:cBhvr>
                                        <p:cTn id="111" dur="500"/>
                                        <p:tgtEl>
                                          <p:spTgt spid="26"/>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fade">
                                      <p:cBhvr>
                                        <p:cTn id="115" dur="500"/>
                                        <p:tgtEl>
                                          <p:spTgt spid="1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34"/>
                                        </p:tgtEl>
                                        <p:attrNameLst>
                                          <p:attrName>style.visibility</p:attrName>
                                        </p:attrNameLst>
                                      </p:cBhvr>
                                      <p:to>
                                        <p:strVal val="visible"/>
                                      </p:to>
                                    </p:set>
                                    <p:animEffect transition="in" filter="fade">
                                      <p:cBhvr>
                                        <p:cTn id="120" dur="500"/>
                                        <p:tgtEl>
                                          <p:spTgt spid="34"/>
                                        </p:tgtEl>
                                      </p:cBhvr>
                                    </p:animEffect>
                                  </p:childTnLst>
                                </p:cTn>
                              </p:par>
                              <p:par>
                                <p:cTn id="121" presetID="22" presetClass="entr" presetSubtype="4" fill="hold"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down)">
                                      <p:cBhvr>
                                        <p:cTn id="123" dur="500"/>
                                        <p:tgtEl>
                                          <p:spTgt spid="25"/>
                                        </p:tgtEl>
                                      </p:cBhvr>
                                    </p:animEffect>
                                  </p:childTnLst>
                                </p:cTn>
                              </p:par>
                            </p:childTnLst>
                          </p:cTn>
                        </p:par>
                        <p:par>
                          <p:cTn id="124" fill="hold">
                            <p:stCondLst>
                              <p:cond delay="500"/>
                            </p:stCondLst>
                            <p:childTnLst>
                              <p:par>
                                <p:cTn id="125" presetID="10" presetClass="entr" presetSubtype="0" fill="hold" grpId="0" nodeType="after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fade">
                                      <p:cBhvr>
                                        <p:cTn id="132" dur="500"/>
                                        <p:tgtEl>
                                          <p:spTgt spid="40"/>
                                        </p:tgtEl>
                                      </p:cBhvr>
                                    </p:animEffect>
                                  </p:childTnLst>
                                </p:cTn>
                              </p:par>
                              <p:par>
                                <p:cTn id="133" presetID="22" presetClass="entr" presetSubtype="4" fill="hold" nodeType="with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wipe(down)">
                                      <p:cBhvr>
                                        <p:cTn id="135" dur="500"/>
                                        <p:tgtEl>
                                          <p:spTgt spid="2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
                                        </p:tgtEl>
                                        <p:attrNameLst>
                                          <p:attrName>style.visibility</p:attrName>
                                        </p:attrNameLst>
                                      </p:cBhvr>
                                      <p:to>
                                        <p:strVal val="visible"/>
                                      </p:to>
                                    </p:set>
                                    <p:animEffect transition="in" filter="fade">
                                      <p:cBhvr>
                                        <p:cTn id="139" dur="500"/>
                                        <p:tgtEl>
                                          <p:spTgt spid="7"/>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35"/>
                                        </p:tgtEl>
                                        <p:attrNameLst>
                                          <p:attrName>style.visibility</p:attrName>
                                        </p:attrNameLst>
                                      </p:cBhvr>
                                      <p:to>
                                        <p:strVal val="visible"/>
                                      </p:to>
                                    </p:set>
                                    <p:animEffect transition="in" filter="fade">
                                      <p:cBhvr>
                                        <p:cTn id="144" dur="500"/>
                                        <p:tgtEl>
                                          <p:spTgt spid="35"/>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animEffect transition="in" filter="wipe(left)">
                                      <p:cBhvr>
                                        <p:cTn id="147" dur="500"/>
                                        <p:tgtEl>
                                          <p:spTgt spid="28"/>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43"/>
                                        </p:tgtEl>
                                        <p:attrNameLst>
                                          <p:attrName>style.visibility</p:attrName>
                                        </p:attrNameLst>
                                      </p:cBhvr>
                                      <p:to>
                                        <p:strVal val="visible"/>
                                      </p:to>
                                    </p:set>
                                    <p:animEffect transition="in" filter="fade">
                                      <p:cBhvr>
                                        <p:cTn id="152" dur="500"/>
                                        <p:tgtEl>
                                          <p:spTgt spid="43"/>
                                        </p:tgtEl>
                                      </p:cBhvr>
                                    </p:animEffect>
                                  </p:childTnLst>
                                </p:cTn>
                              </p:par>
                              <p:par>
                                <p:cTn id="153" presetID="10" presetClass="entr" presetSubtype="0" fill="hold" nodeType="withEffect">
                                  <p:stCondLst>
                                    <p:cond delay="0"/>
                                  </p:stCondLst>
                                  <p:childTnLst>
                                    <p:set>
                                      <p:cBhvr>
                                        <p:cTn id="154" dur="1" fill="hold">
                                          <p:stCondLst>
                                            <p:cond delay="0"/>
                                          </p:stCondLst>
                                        </p:cTn>
                                        <p:tgtEl>
                                          <p:spTgt spid="44"/>
                                        </p:tgtEl>
                                        <p:attrNameLst>
                                          <p:attrName>style.visibility</p:attrName>
                                        </p:attrNameLst>
                                      </p:cBhvr>
                                      <p:to>
                                        <p:strVal val="visible"/>
                                      </p:to>
                                    </p:set>
                                    <p:animEffect transition="in" filter="fade">
                                      <p:cBhvr>
                                        <p:cTn id="155" dur="500"/>
                                        <p:tgtEl>
                                          <p:spTgt spid="44"/>
                                        </p:tgtEl>
                                      </p:cBhvr>
                                    </p:animEffect>
                                  </p:childTnLst>
                                </p:cTn>
                              </p:par>
                              <p:par>
                                <p:cTn id="156" presetID="10" presetClass="entr" presetSubtype="0" fill="hold" nodeType="with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fade">
                                      <p:cBhvr>
                                        <p:cTn id="158" dur="500"/>
                                        <p:tgtEl>
                                          <p:spTgt spid="47"/>
                                        </p:tgtEl>
                                      </p:cBhvr>
                                    </p:animEffect>
                                  </p:childTnLst>
                                </p:cTn>
                              </p:par>
                            </p:childTnLst>
                          </p:cTn>
                        </p:par>
                        <p:par>
                          <p:cTn id="159" fill="hold">
                            <p:stCondLst>
                              <p:cond delay="500"/>
                            </p:stCondLst>
                            <p:childTnLst>
                              <p:par>
                                <p:cTn id="160" presetID="8" presetClass="emph" presetSubtype="0" fill="hold" nodeType="afterEffect">
                                  <p:stCondLst>
                                    <p:cond delay="0"/>
                                  </p:stCondLst>
                                  <p:childTnLst>
                                    <p:animRot by="10800000">
                                      <p:cBhvr>
                                        <p:cTn id="161" dur="500" fill="hold"/>
                                        <p:tgtEl>
                                          <p:spTgt spid="44"/>
                                        </p:tgtEl>
                                        <p:attrNameLst>
                                          <p:attrName>r</p:attrName>
                                        </p:attrNameLst>
                                      </p:cBhvr>
                                    </p:animRot>
                                  </p:childTnLst>
                                </p:cTn>
                              </p:par>
                              <p:par>
                                <p:cTn id="162" presetID="10" presetClass="entr" presetSubtype="0" fill="hold" grpId="0" nodeType="withEffect">
                                  <p:stCondLst>
                                    <p:cond delay="0"/>
                                  </p:stCondLst>
                                  <p:childTnLst>
                                    <p:set>
                                      <p:cBhvr>
                                        <p:cTn id="163" dur="1" fill="hold">
                                          <p:stCondLst>
                                            <p:cond delay="0"/>
                                          </p:stCondLst>
                                        </p:cTn>
                                        <p:tgtEl>
                                          <p:spTgt spid="50"/>
                                        </p:tgtEl>
                                        <p:attrNameLst>
                                          <p:attrName>style.visibility</p:attrName>
                                        </p:attrNameLst>
                                      </p:cBhvr>
                                      <p:to>
                                        <p:strVal val="visible"/>
                                      </p:to>
                                    </p:set>
                                    <p:animEffect transition="in" filter="fade">
                                      <p:cBhvr>
                                        <p:cTn id="164" dur="500"/>
                                        <p:tgtEl>
                                          <p:spTgt spid="50"/>
                                        </p:tgtEl>
                                      </p:cBhvr>
                                    </p:animEffect>
                                  </p:childTnLst>
                                </p:cTn>
                              </p:par>
                            </p:childTnLst>
                          </p:cTn>
                        </p:par>
                        <p:par>
                          <p:cTn id="165" fill="hold">
                            <p:stCondLst>
                              <p:cond delay="1000"/>
                            </p:stCondLst>
                            <p:childTnLst>
                              <p:par>
                                <p:cTn id="166" presetID="22" presetClass="entr" presetSubtype="8" fill="hold" grpId="0" nodeType="after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wipe(left)">
                                      <p:cBhvr>
                                        <p:cTn id="16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2" grpId="0" bldLvl="0" animBg="1"/>
      <p:bldP spid="24" grpId="0" bldLvl="0" animBg="1"/>
      <p:bldP spid="26" grpId="0" bldLvl="0" animBg="1"/>
      <p:bldP spid="28" grpId="0" bldLvl="0" animBg="1"/>
      <p:bldP spid="29" grpId="0" bldLvl="0" animBg="1"/>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bldLvl="0" animBg="1"/>
      <p:bldP spid="5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TCP</a:t>
            </a:r>
            <a:r>
              <a:rPr lang="zh-CN" altLang="en-US" dirty="0"/>
              <a:t>的重传机制</a:t>
            </a:r>
          </a:p>
        </p:txBody>
      </p:sp>
      <p:grpSp>
        <p:nvGrpSpPr>
          <p:cNvPr id="4" name="组合 3">
            <a:extLst>
              <a:ext uri="{FF2B5EF4-FFF2-40B4-BE49-F238E27FC236}">
                <a16:creationId xmlns:a16="http://schemas.microsoft.com/office/drawing/2014/main" id="{53554A15-423C-4A95-AD76-5F37B56C7BDF}"/>
              </a:ext>
            </a:extLst>
          </p:cNvPr>
          <p:cNvGrpSpPr/>
          <p:nvPr/>
        </p:nvGrpSpPr>
        <p:grpSpPr>
          <a:xfrm>
            <a:off x="1295402" y="2638449"/>
            <a:ext cx="3732921" cy="476221"/>
            <a:chOff x="1403750" y="3593123"/>
            <a:chExt cx="3732921" cy="476221"/>
          </a:xfrm>
        </p:grpSpPr>
        <p:grpSp>
          <p:nvGrpSpPr>
            <p:cNvPr id="5" name="组合 4">
              <a:extLst>
                <a:ext uri="{FF2B5EF4-FFF2-40B4-BE49-F238E27FC236}">
                  <a16:creationId xmlns:a16="http://schemas.microsoft.com/office/drawing/2014/main" id="{4D8F6220-939D-4CAD-A9CF-6D1996C0ADDF}"/>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6B15AB9A-6ED8-45D0-AE2B-72A159ACFCA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ound-web-cam_17861">
                <a:extLst>
                  <a:ext uri="{FF2B5EF4-FFF2-40B4-BE49-F238E27FC236}">
                    <a16:creationId xmlns:a16="http://schemas.microsoft.com/office/drawing/2014/main" id="{5441868F-409F-4B93-8122-C72FC8CD3B9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 name="Text Box 79">
              <a:extLst>
                <a:ext uri="{FF2B5EF4-FFF2-40B4-BE49-F238E27FC236}">
                  <a16:creationId xmlns:a16="http://schemas.microsoft.com/office/drawing/2014/main" id="{E0DE2208-D29F-4466-9F6E-B5F78DE7D163}"/>
                </a:ext>
              </a:extLst>
            </p:cNvPr>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超时重传</a:t>
              </a:r>
            </a:p>
          </p:txBody>
        </p:sp>
      </p:grpSp>
      <p:grpSp>
        <p:nvGrpSpPr>
          <p:cNvPr id="9" name="组合 8">
            <a:extLst>
              <a:ext uri="{FF2B5EF4-FFF2-40B4-BE49-F238E27FC236}">
                <a16:creationId xmlns:a16="http://schemas.microsoft.com/office/drawing/2014/main" id="{473A4CA9-DA59-4D66-A5FC-7FC5C6487B5E}"/>
              </a:ext>
            </a:extLst>
          </p:cNvPr>
          <p:cNvGrpSpPr/>
          <p:nvPr/>
        </p:nvGrpSpPr>
        <p:grpSpPr>
          <a:xfrm>
            <a:off x="1295402" y="3743331"/>
            <a:ext cx="3732921" cy="476221"/>
            <a:chOff x="1403750" y="3593123"/>
            <a:chExt cx="3732921" cy="476221"/>
          </a:xfrm>
        </p:grpSpPr>
        <p:grpSp>
          <p:nvGrpSpPr>
            <p:cNvPr id="10" name="组合 9">
              <a:extLst>
                <a:ext uri="{FF2B5EF4-FFF2-40B4-BE49-F238E27FC236}">
                  <a16:creationId xmlns:a16="http://schemas.microsoft.com/office/drawing/2014/main" id="{F4D1264A-75F1-489E-807A-B7D3AAF19F88}"/>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49C36288-2173-4814-A3CB-7536F871D5C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round-web-cam_17861">
                <a:extLst>
                  <a:ext uri="{FF2B5EF4-FFF2-40B4-BE49-F238E27FC236}">
                    <a16:creationId xmlns:a16="http://schemas.microsoft.com/office/drawing/2014/main" id="{C998B8A0-555A-4231-B79F-F8505B670A2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txBody>
              <a:bodyPr/>
              <a:lstStyle/>
              <a:p>
                <a:endParaRPr lang="zh-CN" altLang="en-US"/>
              </a:p>
            </p:txBody>
          </p:sp>
        </p:grpSp>
        <p:sp>
          <p:nvSpPr>
            <p:cNvPr id="11" name="Text Box 79">
              <a:extLst>
                <a:ext uri="{FF2B5EF4-FFF2-40B4-BE49-F238E27FC236}">
                  <a16:creationId xmlns:a16="http://schemas.microsoft.com/office/drawing/2014/main" id="{E2363E6A-43A1-4809-BB32-A09CC59E142B}"/>
                </a:ext>
              </a:extLst>
            </p:cNvPr>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快速重传</a:t>
              </a:r>
            </a:p>
          </p:txBody>
        </p:sp>
      </p:grpSp>
    </p:spTree>
    <p:extLst>
      <p:ext uri="{BB962C8B-B14F-4D97-AF65-F5344CB8AC3E}">
        <p14:creationId xmlns:p14="http://schemas.microsoft.com/office/powerpoint/2010/main" val="330137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5402" y="2677582"/>
            <a:ext cx="9601196" cy="751418"/>
          </a:xfrm>
        </p:spPr>
        <p:txBody>
          <a:bodyPr rtlCol="0"/>
          <a:lstStyle/>
          <a:p>
            <a:pPr rtl="0"/>
            <a:r>
              <a:rPr lang="en-US" altLang="zh-CN" dirty="0">
                <a:solidFill>
                  <a:schemeClr val="bg1"/>
                </a:solidFill>
              </a:rPr>
              <a:t>3</a:t>
            </a:r>
            <a:r>
              <a:rPr lang="en-US" altLang="zh-CN" b="0" dirty="0">
                <a:solidFill>
                  <a:schemeClr val="bg1"/>
                </a:solidFill>
                <a:latin typeface="Microsoft YaHei UI" panose="020B0503020204020204" pitchFamily="34" charset="-122"/>
                <a:ea typeface="Microsoft YaHei UI" panose="020B0503020204020204" pitchFamily="34" charset="-122"/>
              </a:rPr>
              <a:t>.1</a:t>
            </a:r>
            <a:r>
              <a:rPr lang="zh-CN" altLang="en-US" dirty="0">
                <a:solidFill>
                  <a:schemeClr val="bg1"/>
                </a:solidFill>
              </a:rPr>
              <a:t> 网络服务概述</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193060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如何设置</a:t>
            </a:r>
            <a:r>
              <a:rPr lang="en-US" altLang="zh-CN" dirty="0"/>
              <a:t>TCP</a:t>
            </a:r>
            <a:r>
              <a:rPr lang="zh-CN" altLang="en-US" dirty="0"/>
              <a:t>的超时</a:t>
            </a:r>
          </a:p>
        </p:txBody>
      </p:sp>
      <p:grpSp>
        <p:nvGrpSpPr>
          <p:cNvPr id="4" name="组合 3">
            <a:extLst>
              <a:ext uri="{FF2B5EF4-FFF2-40B4-BE49-F238E27FC236}">
                <a16:creationId xmlns:a16="http://schemas.microsoft.com/office/drawing/2014/main" id="{1F5E39B4-74A5-4472-95C8-1DA1E866A049}"/>
              </a:ext>
            </a:extLst>
          </p:cNvPr>
          <p:cNvGrpSpPr/>
          <p:nvPr/>
        </p:nvGrpSpPr>
        <p:grpSpPr>
          <a:xfrm>
            <a:off x="4910625" y="4046790"/>
            <a:ext cx="2370749" cy="2370749"/>
            <a:chOff x="3121845" y="3389244"/>
            <a:chExt cx="2370749" cy="2370749"/>
          </a:xfrm>
        </p:grpSpPr>
        <p:grpSp>
          <p:nvGrpSpPr>
            <p:cNvPr id="5" name="组合 4">
              <a:extLst>
                <a:ext uri="{FF2B5EF4-FFF2-40B4-BE49-F238E27FC236}">
                  <a16:creationId xmlns:a16="http://schemas.microsoft.com/office/drawing/2014/main" id="{E816ACDA-637B-4C2D-A496-9F703B4083D6}"/>
                </a:ext>
              </a:extLst>
            </p:cNvPr>
            <p:cNvGrpSpPr/>
            <p:nvPr/>
          </p:nvGrpSpPr>
          <p:grpSpPr>
            <a:xfrm>
              <a:off x="3294771" y="3676891"/>
              <a:ext cx="1888468" cy="1844466"/>
              <a:chOff x="878746" y="2556286"/>
              <a:chExt cx="1888468" cy="1844466"/>
            </a:xfrm>
          </p:grpSpPr>
          <p:grpSp>
            <p:nvGrpSpPr>
              <p:cNvPr id="7" name="组合 6">
                <a:extLst>
                  <a:ext uri="{FF2B5EF4-FFF2-40B4-BE49-F238E27FC236}">
                    <a16:creationId xmlns:a16="http://schemas.microsoft.com/office/drawing/2014/main" id="{7C737D5D-5301-462B-BB8B-8D9BB8F0361A}"/>
                  </a:ext>
                </a:extLst>
              </p:cNvPr>
              <p:cNvGrpSpPr/>
              <p:nvPr/>
            </p:nvGrpSpPr>
            <p:grpSpPr>
              <a:xfrm>
                <a:off x="1021786" y="2556286"/>
                <a:ext cx="1745428" cy="1745428"/>
                <a:chOff x="1052239" y="2592593"/>
                <a:chExt cx="1861073" cy="1861073"/>
              </a:xfrm>
            </p:grpSpPr>
            <p:sp>
              <p:nvSpPr>
                <p:cNvPr id="9" name="椭圆 8">
                  <a:extLst>
                    <a:ext uri="{FF2B5EF4-FFF2-40B4-BE49-F238E27FC236}">
                      <a16:creationId xmlns:a16="http://schemas.microsoft.com/office/drawing/2014/main" id="{BC045D62-D08A-4E1C-A76C-1EC409A9D597}"/>
                    </a:ext>
                  </a:extLst>
                </p:cNvPr>
                <p:cNvSpPr/>
                <p:nvPr/>
              </p:nvSpPr>
              <p:spPr>
                <a:xfrm>
                  <a:off x="1052239" y="2592593"/>
                  <a:ext cx="1861073" cy="1861073"/>
                </a:xfrm>
                <a:prstGeom prst="ellipse">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椭圆 9">
                  <a:extLst>
                    <a:ext uri="{FF2B5EF4-FFF2-40B4-BE49-F238E27FC236}">
                      <a16:creationId xmlns:a16="http://schemas.microsoft.com/office/drawing/2014/main" id="{04E899F1-BE6D-4726-A7F1-B9B21467592A}"/>
                    </a:ext>
                  </a:extLst>
                </p:cNvPr>
                <p:cNvSpPr/>
                <p:nvPr/>
              </p:nvSpPr>
              <p:spPr>
                <a:xfrm>
                  <a:off x="1126645" y="2666999"/>
                  <a:ext cx="1712259" cy="1712259"/>
                </a:xfrm>
                <a:prstGeom prst="ellipse">
                  <a:avLst/>
                </a:prstGeom>
                <a:noFill/>
                <a:ln w="12700" cap="flat" cmpd="sng" algn="ctr">
                  <a:solidFill>
                    <a:sysClr val="window" lastClr="FFFFFF"/>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pic>
            <p:nvPicPr>
              <p:cNvPr id="8" name="图片 7">
                <a:extLst>
                  <a:ext uri="{FF2B5EF4-FFF2-40B4-BE49-F238E27FC236}">
                    <a16:creationId xmlns:a16="http://schemas.microsoft.com/office/drawing/2014/main" id="{2D7D4576-5027-44CB-BA0C-92763D46B574}"/>
                  </a:ext>
                </a:extLst>
              </p:cNvPr>
              <p:cNvPicPr>
                <a:picLocks noChangeAspect="1"/>
              </p:cNvPicPr>
              <p:nvPr/>
            </p:nvPicPr>
            <p:blipFill>
              <a:blip r:embed="rId3"/>
              <a:stretch>
                <a:fillRect/>
              </a:stretch>
            </p:blipFill>
            <p:spPr>
              <a:xfrm>
                <a:off x="878746" y="3754935"/>
                <a:ext cx="716628" cy="645817"/>
              </a:xfrm>
              <a:prstGeom prst="rect">
                <a:avLst/>
              </a:prstGeom>
              <a:effectLst>
                <a:outerShdw blurRad="50800" dist="38100" dir="2700000" algn="tl" rotWithShape="0">
                  <a:prstClr val="black">
                    <a:alpha val="40000"/>
                  </a:prstClr>
                </a:outerShdw>
              </a:effectLst>
            </p:spPr>
          </p:pic>
        </p:grpSp>
        <p:sp>
          <p:nvSpPr>
            <p:cNvPr id="6" name="弧形 5">
              <a:extLst>
                <a:ext uri="{FF2B5EF4-FFF2-40B4-BE49-F238E27FC236}">
                  <a16:creationId xmlns:a16="http://schemas.microsoft.com/office/drawing/2014/main" id="{EB604C5A-96E3-4D6F-A5C3-A81EE3C030B1}"/>
                </a:ext>
              </a:extLst>
            </p:cNvPr>
            <p:cNvSpPr/>
            <p:nvPr/>
          </p:nvSpPr>
          <p:spPr>
            <a:xfrm>
              <a:off x="3121845" y="3389244"/>
              <a:ext cx="2370749" cy="2370749"/>
            </a:xfrm>
            <a:prstGeom prst="arc">
              <a:avLst>
                <a:gd name="adj1" fmla="val 9701342"/>
                <a:gd name="adj2" fmla="val 1099146"/>
              </a:avLst>
            </a:prstGeom>
            <a:noFill/>
            <a:ln w="6350" cap="flat" cmpd="sng" algn="ctr">
              <a:solidFill>
                <a:srgbClr val="5B9BD5">
                  <a:lumMod val="60000"/>
                  <a:lumOff val="4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F4CB38B5-131D-4CEF-9A87-185C41B9DE4E}"/>
              </a:ext>
            </a:extLst>
          </p:cNvPr>
          <p:cNvGrpSpPr/>
          <p:nvPr/>
        </p:nvGrpSpPr>
        <p:grpSpPr>
          <a:xfrm>
            <a:off x="2869593" y="3490773"/>
            <a:ext cx="2322107" cy="913446"/>
            <a:chOff x="1088389" y="3312821"/>
            <a:chExt cx="2322107" cy="913446"/>
          </a:xfrm>
        </p:grpSpPr>
        <p:grpSp>
          <p:nvGrpSpPr>
            <p:cNvPr id="12" name="组合 11">
              <a:extLst>
                <a:ext uri="{FF2B5EF4-FFF2-40B4-BE49-F238E27FC236}">
                  <a16:creationId xmlns:a16="http://schemas.microsoft.com/office/drawing/2014/main" id="{B6F55ABF-6DCF-4443-A9BA-190F482D0A57}"/>
                </a:ext>
              </a:extLst>
            </p:cNvPr>
            <p:cNvGrpSpPr/>
            <p:nvPr/>
          </p:nvGrpSpPr>
          <p:grpSpPr>
            <a:xfrm>
              <a:off x="1088389" y="3312821"/>
              <a:ext cx="2213957" cy="553670"/>
              <a:chOff x="4650628" y="2375499"/>
              <a:chExt cx="2999328" cy="750077"/>
            </a:xfrm>
          </p:grpSpPr>
          <p:sp>
            <p:nvSpPr>
              <p:cNvPr id="14" name="矩形: 圆角 41">
                <a:extLst>
                  <a:ext uri="{FF2B5EF4-FFF2-40B4-BE49-F238E27FC236}">
                    <a16:creationId xmlns:a16="http://schemas.microsoft.com/office/drawing/2014/main" id="{6019E440-23DC-4EC2-9CBE-CC362D615CD6}"/>
                  </a:ext>
                </a:extLst>
              </p:cNvPr>
              <p:cNvSpPr/>
              <p:nvPr/>
            </p:nvSpPr>
            <p:spPr>
              <a:xfrm>
                <a:off x="4650628" y="2375499"/>
                <a:ext cx="2999328" cy="750077"/>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 name="文本框 14">
                <a:extLst>
                  <a:ext uri="{FF2B5EF4-FFF2-40B4-BE49-F238E27FC236}">
                    <a16:creationId xmlns:a16="http://schemas.microsoft.com/office/drawing/2014/main" id="{5C2FAA39-96B9-4465-94C5-F480A9F917DF}"/>
                  </a:ext>
                </a:extLst>
              </p:cNvPr>
              <p:cNvSpPr txBox="1"/>
              <p:nvPr/>
            </p:nvSpPr>
            <p:spPr>
              <a:xfrm>
                <a:off x="4757101" y="2506058"/>
                <a:ext cx="2892854" cy="542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对丢包反应太慢</a:t>
                </a:r>
              </a:p>
            </p:txBody>
          </p:sp>
        </p:grpSp>
        <p:sp>
          <p:nvSpPr>
            <p:cNvPr id="13" name="任意多边形: 形状 2">
              <a:extLst>
                <a:ext uri="{FF2B5EF4-FFF2-40B4-BE49-F238E27FC236}">
                  <a16:creationId xmlns:a16="http://schemas.microsoft.com/office/drawing/2014/main" id="{4AB8FB88-FCEB-447B-BDE0-3F02BA41F875}"/>
                </a:ext>
              </a:extLst>
            </p:cNvPr>
            <p:cNvSpPr/>
            <p:nvPr/>
          </p:nvSpPr>
          <p:spPr>
            <a:xfrm>
              <a:off x="3022870" y="3898276"/>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w="12700" cap="flat" cmpd="sng" algn="ctr">
              <a:solidFill>
                <a:srgbClr val="009FF6"/>
              </a:solidFill>
              <a:prstDash val="solid"/>
              <a:miter lim="800000"/>
              <a:headEnd type="oval" w="sm" len="sm"/>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16" name="组合 15">
            <a:extLst>
              <a:ext uri="{FF2B5EF4-FFF2-40B4-BE49-F238E27FC236}">
                <a16:creationId xmlns:a16="http://schemas.microsoft.com/office/drawing/2014/main" id="{E920C8AE-A402-4AD4-B940-2E438BDA3A2B}"/>
              </a:ext>
            </a:extLst>
          </p:cNvPr>
          <p:cNvGrpSpPr/>
          <p:nvPr/>
        </p:nvGrpSpPr>
        <p:grpSpPr>
          <a:xfrm>
            <a:off x="4584355" y="2587475"/>
            <a:ext cx="3243413" cy="1437530"/>
            <a:chOff x="2803151" y="2409523"/>
            <a:chExt cx="3243413" cy="1437530"/>
          </a:xfrm>
        </p:grpSpPr>
        <p:grpSp>
          <p:nvGrpSpPr>
            <p:cNvPr id="17" name="组合 16">
              <a:extLst>
                <a:ext uri="{FF2B5EF4-FFF2-40B4-BE49-F238E27FC236}">
                  <a16:creationId xmlns:a16="http://schemas.microsoft.com/office/drawing/2014/main" id="{2265A3A2-33EB-46E6-BB82-13937B0E36CA}"/>
                </a:ext>
              </a:extLst>
            </p:cNvPr>
            <p:cNvGrpSpPr/>
            <p:nvPr/>
          </p:nvGrpSpPr>
          <p:grpSpPr>
            <a:xfrm>
              <a:off x="2803151" y="2409523"/>
              <a:ext cx="3243413" cy="804259"/>
              <a:chOff x="4650628" y="2375498"/>
              <a:chExt cx="4393968" cy="1089559"/>
            </a:xfrm>
          </p:grpSpPr>
          <p:sp>
            <p:nvSpPr>
              <p:cNvPr id="19" name="矩形: 圆角 49">
                <a:extLst>
                  <a:ext uri="{FF2B5EF4-FFF2-40B4-BE49-F238E27FC236}">
                    <a16:creationId xmlns:a16="http://schemas.microsoft.com/office/drawing/2014/main" id="{4B570601-C9E2-4B68-AFCB-3C36E2C31B4A}"/>
                  </a:ext>
                </a:extLst>
              </p:cNvPr>
              <p:cNvSpPr/>
              <p:nvPr/>
            </p:nvSpPr>
            <p:spPr>
              <a:xfrm>
                <a:off x="4650628" y="2375498"/>
                <a:ext cx="3971720" cy="1089559"/>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64588D58-5257-4DC7-BCF7-2B8C45FCCCC0}"/>
                  </a:ext>
                </a:extLst>
              </p:cNvPr>
              <p:cNvSpPr txBox="1"/>
              <p:nvPr/>
            </p:nvSpPr>
            <p:spPr>
              <a:xfrm>
                <a:off x="5072875" y="2705752"/>
                <a:ext cx="3971721" cy="542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造成不必要的重传</a:t>
                </a:r>
              </a:p>
            </p:txBody>
          </p:sp>
        </p:grpSp>
        <p:cxnSp>
          <p:nvCxnSpPr>
            <p:cNvPr id="18" name="直接连接符 17">
              <a:extLst>
                <a:ext uri="{FF2B5EF4-FFF2-40B4-BE49-F238E27FC236}">
                  <a16:creationId xmlns:a16="http://schemas.microsoft.com/office/drawing/2014/main" id="{E84C5D85-AC68-41E5-BC36-ED05EF41903C}"/>
                </a:ext>
              </a:extLst>
            </p:cNvPr>
            <p:cNvCxnSpPr/>
            <p:nvPr/>
          </p:nvCxnSpPr>
          <p:spPr>
            <a:xfrm>
              <a:off x="4314795" y="3213782"/>
              <a:ext cx="0" cy="633271"/>
            </a:xfrm>
            <a:prstGeom prst="line">
              <a:avLst/>
            </a:prstGeom>
            <a:noFill/>
            <a:ln w="12700" cap="flat" cmpd="sng" algn="ctr">
              <a:solidFill>
                <a:srgbClr val="009FF6"/>
              </a:solidFill>
              <a:prstDash val="solid"/>
              <a:miter lim="800000"/>
              <a:headEnd type="oval" w="sm" len="sm"/>
              <a:tailEnd type="oval" w="sm" len="sm"/>
            </a:ln>
            <a:effectLst/>
          </p:spPr>
        </p:cxnSp>
      </p:grpSp>
      <p:grpSp>
        <p:nvGrpSpPr>
          <p:cNvPr id="21" name="组合 20">
            <a:extLst>
              <a:ext uri="{FF2B5EF4-FFF2-40B4-BE49-F238E27FC236}">
                <a16:creationId xmlns:a16="http://schemas.microsoft.com/office/drawing/2014/main" id="{94410CE6-9A76-449D-AF5E-02BA8790D777}"/>
              </a:ext>
            </a:extLst>
          </p:cNvPr>
          <p:cNvGrpSpPr/>
          <p:nvPr/>
        </p:nvGrpSpPr>
        <p:grpSpPr>
          <a:xfrm>
            <a:off x="6972341" y="3530528"/>
            <a:ext cx="2700982" cy="879844"/>
            <a:chOff x="5191137" y="3352576"/>
            <a:chExt cx="2700982" cy="879844"/>
          </a:xfrm>
        </p:grpSpPr>
        <p:grpSp>
          <p:nvGrpSpPr>
            <p:cNvPr id="22" name="组合 21">
              <a:extLst>
                <a:ext uri="{FF2B5EF4-FFF2-40B4-BE49-F238E27FC236}">
                  <a16:creationId xmlns:a16="http://schemas.microsoft.com/office/drawing/2014/main" id="{7A228E98-0F72-430E-B6B0-B0774C6FD87F}"/>
                </a:ext>
              </a:extLst>
            </p:cNvPr>
            <p:cNvGrpSpPr/>
            <p:nvPr/>
          </p:nvGrpSpPr>
          <p:grpSpPr>
            <a:xfrm>
              <a:off x="5584879" y="3352576"/>
              <a:ext cx="2307240" cy="556018"/>
              <a:chOff x="4650628" y="2375498"/>
              <a:chExt cx="3125702" cy="753258"/>
            </a:xfrm>
          </p:grpSpPr>
          <p:sp>
            <p:nvSpPr>
              <p:cNvPr id="24" name="矩形: 圆角 52">
                <a:extLst>
                  <a:ext uri="{FF2B5EF4-FFF2-40B4-BE49-F238E27FC236}">
                    <a16:creationId xmlns:a16="http://schemas.microsoft.com/office/drawing/2014/main" id="{8CCB189E-2CCD-4600-8422-4C72DC813689}"/>
                  </a:ext>
                </a:extLst>
              </p:cNvPr>
              <p:cNvSpPr/>
              <p:nvPr/>
            </p:nvSpPr>
            <p:spPr>
              <a:xfrm>
                <a:off x="4650628" y="2375498"/>
                <a:ext cx="3083945" cy="753258"/>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5" name="文本框 24">
                <a:extLst>
                  <a:ext uri="{FF2B5EF4-FFF2-40B4-BE49-F238E27FC236}">
                    <a16:creationId xmlns:a16="http://schemas.microsoft.com/office/drawing/2014/main" id="{4E7CB0AA-7A05-4D96-88D5-D0B28D267C3E}"/>
                  </a:ext>
                </a:extLst>
              </p:cNvPr>
              <p:cNvSpPr txBox="1"/>
              <p:nvPr/>
            </p:nvSpPr>
            <p:spPr>
              <a:xfrm>
                <a:off x="4757102" y="2506058"/>
                <a:ext cx="3019228" cy="542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但 </a:t>
                </a:r>
                <a:r>
                  <a:rPr kumimoji="0" lang="en-US" altLang="zh-CN"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RTT</a:t>
                </a:r>
                <a:r>
                  <a:rPr kumimoji="0" lang="zh-CN" altLang="en-US" sz="20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是变化的</a:t>
                </a:r>
              </a:p>
            </p:txBody>
          </p:sp>
        </p:grpSp>
        <p:sp>
          <p:nvSpPr>
            <p:cNvPr id="23" name="任意多边形: 形状 54">
              <a:extLst>
                <a:ext uri="{FF2B5EF4-FFF2-40B4-BE49-F238E27FC236}">
                  <a16:creationId xmlns:a16="http://schemas.microsoft.com/office/drawing/2014/main" id="{765AAD4C-2BB1-4806-84E8-F012C85C0754}"/>
                </a:ext>
              </a:extLst>
            </p:cNvPr>
            <p:cNvSpPr/>
            <p:nvPr/>
          </p:nvSpPr>
          <p:spPr>
            <a:xfrm flipH="1">
              <a:off x="5191137" y="3904429"/>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w="12700" cap="flat" cmpd="sng" algn="ctr">
              <a:solidFill>
                <a:srgbClr val="009FF6"/>
              </a:solidFill>
              <a:prstDash val="solid"/>
              <a:miter lim="800000"/>
              <a:headEnd type="oval" w="sm" len="sm"/>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6" name="Text Box 79">
            <a:extLst>
              <a:ext uri="{FF2B5EF4-FFF2-40B4-BE49-F238E27FC236}">
                <a16:creationId xmlns:a16="http://schemas.microsoft.com/office/drawing/2014/main" id="{AC41581F-2D80-4C59-8252-028003E104E1}"/>
              </a:ext>
            </a:extLst>
          </p:cNvPr>
          <p:cNvSpPr txBox="1">
            <a:spLocks noChangeArrowheads="1"/>
          </p:cNvSpPr>
          <p:nvPr/>
        </p:nvSpPr>
        <p:spPr bwMode="auto">
          <a:xfrm>
            <a:off x="5339092" y="4878030"/>
            <a:ext cx="1583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kumimoji="1" lang="zh-CN" altLang="en-US" sz="2400" spc="300" dirty="0">
                <a:solidFill>
                  <a:prstClr val="white"/>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应该略大于</a:t>
            </a:r>
            <a:r>
              <a:rPr kumimoji="1" lang="en-US" altLang="zh-CN" sz="2400" spc="300" dirty="0">
                <a:solidFill>
                  <a:prstClr val="white"/>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RTT</a:t>
            </a:r>
          </a:p>
        </p:txBody>
      </p:sp>
      <p:sp>
        <p:nvSpPr>
          <p:cNvPr id="27" name="Text Box 79">
            <a:extLst>
              <a:ext uri="{FF2B5EF4-FFF2-40B4-BE49-F238E27FC236}">
                <a16:creationId xmlns:a16="http://schemas.microsoft.com/office/drawing/2014/main" id="{A654BF92-4C8F-4AB9-BDD5-AD847818A041}"/>
              </a:ext>
            </a:extLst>
          </p:cNvPr>
          <p:cNvSpPr txBox="1">
            <a:spLocks noChangeArrowheads="1"/>
          </p:cNvSpPr>
          <p:nvPr/>
        </p:nvSpPr>
        <p:spPr bwMode="auto">
          <a:xfrm>
            <a:off x="5304280" y="4957773"/>
            <a:ext cx="1583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kumimoji="1" lang="zh-CN" altLang="en-US" sz="2400" spc="300" dirty="0">
                <a:solidFill>
                  <a:prstClr val="white"/>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太短</a:t>
            </a:r>
            <a:endParaRPr kumimoji="1" lang="en-US" altLang="zh-CN" sz="2400" spc="300" dirty="0">
              <a:solidFill>
                <a:prstClr val="white"/>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sp>
        <p:nvSpPr>
          <p:cNvPr id="28" name="Text Box 79">
            <a:extLst>
              <a:ext uri="{FF2B5EF4-FFF2-40B4-BE49-F238E27FC236}">
                <a16:creationId xmlns:a16="http://schemas.microsoft.com/office/drawing/2014/main" id="{F3638916-6E35-45BF-8EDA-B465DEC9A120}"/>
              </a:ext>
            </a:extLst>
          </p:cNvPr>
          <p:cNvSpPr txBox="1">
            <a:spLocks noChangeArrowheads="1"/>
          </p:cNvSpPr>
          <p:nvPr/>
        </p:nvSpPr>
        <p:spPr bwMode="auto">
          <a:xfrm>
            <a:off x="5318958" y="4972383"/>
            <a:ext cx="1583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kumimoji="1" lang="zh-CN" altLang="en-US" sz="2400" spc="300" dirty="0">
                <a:solidFill>
                  <a:prstClr val="white"/>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太长</a:t>
            </a:r>
            <a:endParaRPr kumimoji="1" lang="en-US" altLang="zh-CN" sz="2400" spc="300" dirty="0">
              <a:solidFill>
                <a:prstClr val="white"/>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spTree>
    <p:extLst>
      <p:ext uri="{BB962C8B-B14F-4D97-AF65-F5344CB8AC3E}">
        <p14:creationId xmlns:p14="http://schemas.microsoft.com/office/powerpoint/2010/main" val="325716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8"/>
                                        </p:tgtEl>
                                      </p:cBhvr>
                                    </p:animEffect>
                                    <p:set>
                                      <p:cBhvr>
                                        <p:cTn id="23" dur="1" fill="hold">
                                          <p:stCondLst>
                                            <p:cond delay="499"/>
                                          </p:stCondLst>
                                        </p:cTn>
                                        <p:tgtEl>
                                          <p:spTgt spid="2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500"/>
                            </p:stCondLst>
                            <p:childTnLst>
                              <p:par>
                                <p:cTn id="31" presetID="12" presetClass="entr" presetSubtype="4"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p:tgtEl>
                                          <p:spTgt spid="16"/>
                                        </p:tgtEl>
                                        <p:attrNameLst>
                                          <p:attrName>ppt_y</p:attrName>
                                        </p:attrNameLst>
                                      </p:cBhvr>
                                      <p:tavLst>
                                        <p:tav tm="0">
                                          <p:val>
                                            <p:strVal val="#ppt_y+#ppt_h*1.125000"/>
                                          </p:val>
                                        </p:tav>
                                        <p:tav tm="100000">
                                          <p:val>
                                            <p:strVal val="#ppt_y"/>
                                          </p:val>
                                        </p:tav>
                                      </p:tavLst>
                                    </p:anim>
                                    <p:animEffect transition="in" filter="wipe(up)">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7"/>
                                        </p:tgtEl>
                                      </p:cBhvr>
                                    </p:animEffect>
                                    <p:set>
                                      <p:cBhvr>
                                        <p:cTn id="39" dur="1" fill="hold">
                                          <p:stCondLst>
                                            <p:cond delay="499"/>
                                          </p:stCondLst>
                                        </p:cTn>
                                        <p:tgtEl>
                                          <p:spTgt spid="2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par>
                          <p:cTn id="46" fill="hold">
                            <p:stCondLst>
                              <p:cond delay="500"/>
                            </p:stCondLst>
                            <p:childTnLst>
                              <p:par>
                                <p:cTn id="47" presetID="12" presetClass="entr" presetSubtype="8"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p:tgtEl>
                                          <p:spTgt spid="21"/>
                                        </p:tgtEl>
                                        <p:attrNameLst>
                                          <p:attrName>ppt_x</p:attrName>
                                        </p:attrNameLst>
                                      </p:cBhvr>
                                      <p:tavLst>
                                        <p:tav tm="0">
                                          <p:val>
                                            <p:strVal val="#ppt_x-#ppt_w*1.125000"/>
                                          </p:val>
                                        </p:tav>
                                        <p:tav tm="100000">
                                          <p:val>
                                            <p:strVal val="#ppt_x"/>
                                          </p:val>
                                        </p:tav>
                                      </p:tavLst>
                                    </p:anim>
                                    <p:animEffect transition="in" filter="wipe(right)">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7" grpId="1"/>
      <p:bldP spid="28" grpId="0"/>
      <p:bldP spid="28"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真实的</a:t>
            </a:r>
            <a:r>
              <a:rPr lang="en-US" altLang="zh-CN" dirty="0"/>
              <a:t>RTT</a:t>
            </a:r>
            <a:endParaRPr lang="zh-CN" altLang="en-US" dirty="0"/>
          </a:p>
        </p:txBody>
      </p:sp>
      <p:grpSp>
        <p:nvGrpSpPr>
          <p:cNvPr id="13" name="组合 12">
            <a:extLst>
              <a:ext uri="{FF2B5EF4-FFF2-40B4-BE49-F238E27FC236}">
                <a16:creationId xmlns:a16="http://schemas.microsoft.com/office/drawing/2014/main" id="{E5A34F7C-F825-47D5-BFB3-85EF28C32E1C}"/>
              </a:ext>
            </a:extLst>
          </p:cNvPr>
          <p:cNvGrpSpPr/>
          <p:nvPr/>
        </p:nvGrpSpPr>
        <p:grpSpPr>
          <a:xfrm>
            <a:off x="2954913" y="1967448"/>
            <a:ext cx="6601422" cy="4522858"/>
            <a:chOff x="1085016" y="1464014"/>
            <a:chExt cx="6601422" cy="4522858"/>
          </a:xfrm>
        </p:grpSpPr>
        <p:grpSp>
          <p:nvGrpSpPr>
            <p:cNvPr id="14" name="组合 13">
              <a:extLst>
                <a:ext uri="{FF2B5EF4-FFF2-40B4-BE49-F238E27FC236}">
                  <a16:creationId xmlns:a16="http://schemas.microsoft.com/office/drawing/2014/main" id="{20A739A1-EC82-4065-BF68-6FE31F6F1A49}"/>
                </a:ext>
              </a:extLst>
            </p:cNvPr>
            <p:cNvGrpSpPr/>
            <p:nvPr/>
          </p:nvGrpSpPr>
          <p:grpSpPr>
            <a:xfrm>
              <a:off x="1621367" y="2686050"/>
              <a:ext cx="5870080" cy="1957216"/>
              <a:chOff x="1621367" y="2686050"/>
              <a:chExt cx="5870080" cy="1957216"/>
            </a:xfrm>
          </p:grpSpPr>
          <p:cxnSp>
            <p:nvCxnSpPr>
              <p:cNvPr id="18" name="直接连接符 17">
                <a:extLst>
                  <a:ext uri="{FF2B5EF4-FFF2-40B4-BE49-F238E27FC236}">
                    <a16:creationId xmlns:a16="http://schemas.microsoft.com/office/drawing/2014/main" id="{C65C9B83-682B-4546-B103-3B07C9C0870F}"/>
                  </a:ext>
                </a:extLst>
              </p:cNvPr>
              <p:cNvCxnSpPr/>
              <p:nvPr/>
            </p:nvCxnSpPr>
            <p:spPr>
              <a:xfrm>
                <a:off x="1621367" y="2686050"/>
                <a:ext cx="5870080" cy="0"/>
              </a:xfrm>
              <a:prstGeom prst="line">
                <a:avLst/>
              </a:prstGeom>
              <a:noFill/>
              <a:ln w="6350" cap="flat" cmpd="sng" algn="ctr">
                <a:solidFill>
                  <a:sysClr val="window" lastClr="FFFFFF">
                    <a:lumMod val="65000"/>
                  </a:sysClr>
                </a:solidFill>
                <a:prstDash val="solid"/>
                <a:miter lim="800000"/>
              </a:ln>
              <a:effectLst/>
            </p:spPr>
          </p:cxnSp>
          <p:cxnSp>
            <p:nvCxnSpPr>
              <p:cNvPr id="19" name="直接连接符 18">
                <a:extLst>
                  <a:ext uri="{FF2B5EF4-FFF2-40B4-BE49-F238E27FC236}">
                    <a16:creationId xmlns:a16="http://schemas.microsoft.com/office/drawing/2014/main" id="{DB1E555E-E7E3-4C2A-9265-C2AC98F34F50}"/>
                  </a:ext>
                </a:extLst>
              </p:cNvPr>
              <p:cNvCxnSpPr/>
              <p:nvPr/>
            </p:nvCxnSpPr>
            <p:spPr>
              <a:xfrm>
                <a:off x="1621367" y="3329084"/>
                <a:ext cx="5870080" cy="0"/>
              </a:xfrm>
              <a:prstGeom prst="line">
                <a:avLst/>
              </a:prstGeom>
              <a:noFill/>
              <a:ln w="6350" cap="flat" cmpd="sng" algn="ctr">
                <a:solidFill>
                  <a:sysClr val="window" lastClr="FFFFFF">
                    <a:lumMod val="65000"/>
                  </a:sysClr>
                </a:solidFill>
                <a:prstDash val="solid"/>
                <a:miter lim="800000"/>
              </a:ln>
              <a:effectLst/>
            </p:spPr>
          </p:cxnSp>
          <p:cxnSp>
            <p:nvCxnSpPr>
              <p:cNvPr id="20" name="直接连接符 19">
                <a:extLst>
                  <a:ext uri="{FF2B5EF4-FFF2-40B4-BE49-F238E27FC236}">
                    <a16:creationId xmlns:a16="http://schemas.microsoft.com/office/drawing/2014/main" id="{EDBAE0D3-A2E2-4D7C-9226-65AEB38BE4DB}"/>
                  </a:ext>
                </a:extLst>
              </p:cNvPr>
              <p:cNvCxnSpPr/>
              <p:nvPr/>
            </p:nvCxnSpPr>
            <p:spPr>
              <a:xfrm>
                <a:off x="1621367" y="3986041"/>
                <a:ext cx="5870080" cy="0"/>
              </a:xfrm>
              <a:prstGeom prst="line">
                <a:avLst/>
              </a:prstGeom>
              <a:noFill/>
              <a:ln w="6350" cap="flat" cmpd="sng" algn="ctr">
                <a:solidFill>
                  <a:sysClr val="window" lastClr="FFFFFF">
                    <a:lumMod val="65000"/>
                  </a:sysClr>
                </a:solidFill>
                <a:prstDash val="solid"/>
                <a:miter lim="800000"/>
              </a:ln>
              <a:effectLst/>
            </p:spPr>
          </p:cxnSp>
          <p:cxnSp>
            <p:nvCxnSpPr>
              <p:cNvPr id="21" name="直接连接符 20">
                <a:extLst>
                  <a:ext uri="{FF2B5EF4-FFF2-40B4-BE49-F238E27FC236}">
                    <a16:creationId xmlns:a16="http://schemas.microsoft.com/office/drawing/2014/main" id="{5AB423CA-7C57-49BC-BACC-6688549B18DA}"/>
                  </a:ext>
                </a:extLst>
              </p:cNvPr>
              <p:cNvCxnSpPr/>
              <p:nvPr/>
            </p:nvCxnSpPr>
            <p:spPr>
              <a:xfrm>
                <a:off x="1621367" y="4643266"/>
                <a:ext cx="5870080" cy="0"/>
              </a:xfrm>
              <a:prstGeom prst="line">
                <a:avLst/>
              </a:prstGeom>
              <a:noFill/>
              <a:ln w="6350" cap="flat" cmpd="sng" algn="ctr">
                <a:solidFill>
                  <a:sysClr val="window" lastClr="FFFFFF">
                    <a:lumMod val="65000"/>
                  </a:sysClr>
                </a:solidFill>
                <a:prstDash val="solid"/>
                <a:miter lim="800000"/>
              </a:ln>
              <a:effectLst/>
            </p:spPr>
          </p:cxnSp>
        </p:grpSp>
        <p:grpSp>
          <p:nvGrpSpPr>
            <p:cNvPr id="15" name="组合 14">
              <a:extLst>
                <a:ext uri="{FF2B5EF4-FFF2-40B4-BE49-F238E27FC236}">
                  <a16:creationId xmlns:a16="http://schemas.microsoft.com/office/drawing/2014/main" id="{C66C9032-485B-4B47-BF84-32892F4C7527}"/>
                </a:ext>
              </a:extLst>
            </p:cNvPr>
            <p:cNvGrpSpPr/>
            <p:nvPr/>
          </p:nvGrpSpPr>
          <p:grpSpPr>
            <a:xfrm>
              <a:off x="1085016" y="1464014"/>
              <a:ext cx="6601422" cy="4522858"/>
              <a:chOff x="1085016" y="1464014"/>
              <a:chExt cx="6601422" cy="4522858"/>
            </a:xfrm>
          </p:grpSpPr>
          <p:sp>
            <p:nvSpPr>
              <p:cNvPr id="16" name="矩形 15">
                <a:extLst>
                  <a:ext uri="{FF2B5EF4-FFF2-40B4-BE49-F238E27FC236}">
                    <a16:creationId xmlns:a16="http://schemas.microsoft.com/office/drawing/2014/main" id="{6E3F27C2-015D-4BB7-824E-032F35745B5C}"/>
                  </a:ext>
                </a:extLst>
              </p:cNvPr>
              <p:cNvSpPr/>
              <p:nvPr/>
            </p:nvSpPr>
            <p:spPr>
              <a:xfrm>
                <a:off x="1605210" y="2018703"/>
                <a:ext cx="5870080" cy="3257550"/>
              </a:xfrm>
              <a:prstGeom prst="rect">
                <a:avLst/>
              </a:prstGeom>
              <a:solidFill>
                <a:srgbClr val="E7E6E6">
                  <a:lumMod val="90000"/>
                  <a:alpha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7" name="图片 16">
                <a:extLst>
                  <a:ext uri="{FF2B5EF4-FFF2-40B4-BE49-F238E27FC236}">
                    <a16:creationId xmlns:a16="http://schemas.microsoft.com/office/drawing/2014/main" id="{4F9ACADC-1EA2-46F8-8389-433B69D19B0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1085016" y="1464014"/>
                <a:ext cx="6601422" cy="4522858"/>
              </a:xfrm>
              <a:prstGeom prst="rect">
                <a:avLst/>
              </a:prstGeom>
            </p:spPr>
          </p:pic>
        </p:grpSp>
      </p:grpSp>
      <p:grpSp>
        <p:nvGrpSpPr>
          <p:cNvPr id="22" name="组合 21">
            <a:extLst>
              <a:ext uri="{FF2B5EF4-FFF2-40B4-BE49-F238E27FC236}">
                <a16:creationId xmlns:a16="http://schemas.microsoft.com/office/drawing/2014/main" id="{9CED1B90-72C4-4FEF-9A9D-97152A94CCBE}"/>
              </a:ext>
            </a:extLst>
          </p:cNvPr>
          <p:cNvGrpSpPr/>
          <p:nvPr/>
        </p:nvGrpSpPr>
        <p:grpSpPr>
          <a:xfrm>
            <a:off x="3491264" y="2790833"/>
            <a:ext cx="5860626" cy="1897837"/>
            <a:chOff x="1621367" y="2287399"/>
            <a:chExt cx="5860626" cy="1897837"/>
          </a:xfrm>
        </p:grpSpPr>
        <p:sp>
          <p:nvSpPr>
            <p:cNvPr id="23" name="任意多边形 1">
              <a:extLst>
                <a:ext uri="{FF2B5EF4-FFF2-40B4-BE49-F238E27FC236}">
                  <a16:creationId xmlns:a16="http://schemas.microsoft.com/office/drawing/2014/main" id="{1B89FEC9-D297-49AE-AA6D-7302AE8CC2B7}"/>
                </a:ext>
              </a:extLst>
            </p:cNvPr>
            <p:cNvSpPr/>
            <p:nvPr/>
          </p:nvSpPr>
          <p:spPr>
            <a:xfrm>
              <a:off x="1621367" y="2336800"/>
              <a:ext cx="5837766" cy="1820333"/>
            </a:xfrm>
            <a:custGeom>
              <a:avLst/>
              <a:gdLst>
                <a:gd name="connsiteX0" fmla="*/ 0 w 5837766"/>
                <a:gd name="connsiteY0" fmla="*/ 1816100 h 1820333"/>
                <a:gd name="connsiteX1" fmla="*/ 67733 w 5837766"/>
                <a:gd name="connsiteY1" fmla="*/ 1739900 h 1820333"/>
                <a:gd name="connsiteX2" fmla="*/ 118533 w 5837766"/>
                <a:gd name="connsiteY2" fmla="*/ 1790700 h 1820333"/>
                <a:gd name="connsiteX3" fmla="*/ 173566 w 5837766"/>
                <a:gd name="connsiteY3" fmla="*/ 1646767 h 1820333"/>
                <a:gd name="connsiteX4" fmla="*/ 232833 w 5837766"/>
                <a:gd name="connsiteY4" fmla="*/ 1718733 h 1820333"/>
                <a:gd name="connsiteX5" fmla="*/ 279400 w 5837766"/>
                <a:gd name="connsiteY5" fmla="*/ 1595967 h 1820333"/>
                <a:gd name="connsiteX6" fmla="*/ 330200 w 5837766"/>
                <a:gd name="connsiteY6" fmla="*/ 1718733 h 1820333"/>
                <a:gd name="connsiteX7" fmla="*/ 385233 w 5837766"/>
                <a:gd name="connsiteY7" fmla="*/ 1405467 h 1820333"/>
                <a:gd name="connsiteX8" fmla="*/ 444500 w 5837766"/>
                <a:gd name="connsiteY8" fmla="*/ 1570567 h 1820333"/>
                <a:gd name="connsiteX9" fmla="*/ 495300 w 5837766"/>
                <a:gd name="connsiteY9" fmla="*/ 1536700 h 1820333"/>
                <a:gd name="connsiteX10" fmla="*/ 554566 w 5837766"/>
                <a:gd name="connsiteY10" fmla="*/ 1714500 h 1820333"/>
                <a:gd name="connsiteX11" fmla="*/ 605366 w 5837766"/>
                <a:gd name="connsiteY11" fmla="*/ 1401233 h 1820333"/>
                <a:gd name="connsiteX12" fmla="*/ 660400 w 5837766"/>
                <a:gd name="connsiteY12" fmla="*/ 872067 h 1820333"/>
                <a:gd name="connsiteX13" fmla="*/ 711200 w 5837766"/>
                <a:gd name="connsiteY13" fmla="*/ 1265767 h 1820333"/>
                <a:gd name="connsiteX14" fmla="*/ 766233 w 5837766"/>
                <a:gd name="connsiteY14" fmla="*/ 1274233 h 1820333"/>
                <a:gd name="connsiteX15" fmla="*/ 812800 w 5837766"/>
                <a:gd name="connsiteY15" fmla="*/ 1667933 h 1820333"/>
                <a:gd name="connsiteX16" fmla="*/ 876300 w 5837766"/>
                <a:gd name="connsiteY16" fmla="*/ 1485900 h 1820333"/>
                <a:gd name="connsiteX17" fmla="*/ 931333 w 5837766"/>
                <a:gd name="connsiteY17" fmla="*/ 1456267 h 1820333"/>
                <a:gd name="connsiteX18" fmla="*/ 969433 w 5837766"/>
                <a:gd name="connsiteY18" fmla="*/ 1312333 h 1820333"/>
                <a:gd name="connsiteX19" fmla="*/ 1032933 w 5837766"/>
                <a:gd name="connsiteY19" fmla="*/ 1714500 h 1820333"/>
                <a:gd name="connsiteX20" fmla="*/ 1083733 w 5837766"/>
                <a:gd name="connsiteY20" fmla="*/ 1803400 h 1820333"/>
                <a:gd name="connsiteX21" fmla="*/ 1138766 w 5837766"/>
                <a:gd name="connsiteY21" fmla="*/ 1790700 h 1820333"/>
                <a:gd name="connsiteX22" fmla="*/ 1185333 w 5837766"/>
                <a:gd name="connsiteY22" fmla="*/ 1794933 h 1820333"/>
                <a:gd name="connsiteX23" fmla="*/ 1244600 w 5837766"/>
                <a:gd name="connsiteY23" fmla="*/ 1519767 h 1820333"/>
                <a:gd name="connsiteX24" fmla="*/ 1295400 w 5837766"/>
                <a:gd name="connsiteY24" fmla="*/ 1240367 h 1820333"/>
                <a:gd name="connsiteX25" fmla="*/ 1354666 w 5837766"/>
                <a:gd name="connsiteY25" fmla="*/ 1659467 h 1820333"/>
                <a:gd name="connsiteX26" fmla="*/ 1405466 w 5837766"/>
                <a:gd name="connsiteY26" fmla="*/ 1477433 h 1820333"/>
                <a:gd name="connsiteX27" fmla="*/ 1468966 w 5837766"/>
                <a:gd name="connsiteY27" fmla="*/ 1545167 h 1820333"/>
                <a:gd name="connsiteX28" fmla="*/ 1511300 w 5837766"/>
                <a:gd name="connsiteY28" fmla="*/ 1739900 h 1820333"/>
                <a:gd name="connsiteX29" fmla="*/ 1566333 w 5837766"/>
                <a:gd name="connsiteY29" fmla="*/ 1579033 h 1820333"/>
                <a:gd name="connsiteX30" fmla="*/ 1629833 w 5837766"/>
                <a:gd name="connsiteY30" fmla="*/ 1790700 h 1820333"/>
                <a:gd name="connsiteX31" fmla="*/ 1676400 w 5837766"/>
                <a:gd name="connsiteY31" fmla="*/ 1706033 h 1820333"/>
                <a:gd name="connsiteX32" fmla="*/ 1701800 w 5837766"/>
                <a:gd name="connsiteY32" fmla="*/ 1583267 h 1820333"/>
                <a:gd name="connsiteX33" fmla="*/ 1722966 w 5837766"/>
                <a:gd name="connsiteY33" fmla="*/ 1481667 h 1820333"/>
                <a:gd name="connsiteX34" fmla="*/ 1782233 w 5837766"/>
                <a:gd name="connsiteY34" fmla="*/ 1388533 h 1820333"/>
                <a:gd name="connsiteX35" fmla="*/ 1837266 w 5837766"/>
                <a:gd name="connsiteY35" fmla="*/ 1515533 h 1820333"/>
                <a:gd name="connsiteX36" fmla="*/ 1896533 w 5837766"/>
                <a:gd name="connsiteY36" fmla="*/ 1570567 h 1820333"/>
                <a:gd name="connsiteX37" fmla="*/ 1938866 w 5837766"/>
                <a:gd name="connsiteY37" fmla="*/ 1646767 h 1820333"/>
                <a:gd name="connsiteX38" fmla="*/ 2002366 w 5837766"/>
                <a:gd name="connsiteY38" fmla="*/ 1634067 h 1820333"/>
                <a:gd name="connsiteX39" fmla="*/ 2040466 w 5837766"/>
                <a:gd name="connsiteY39" fmla="*/ 1384300 h 1820333"/>
                <a:gd name="connsiteX40" fmla="*/ 2099733 w 5837766"/>
                <a:gd name="connsiteY40" fmla="*/ 846667 h 1820333"/>
                <a:gd name="connsiteX41" fmla="*/ 2150533 w 5837766"/>
                <a:gd name="connsiteY41" fmla="*/ 1604433 h 1820333"/>
                <a:gd name="connsiteX42" fmla="*/ 2197100 w 5837766"/>
                <a:gd name="connsiteY42" fmla="*/ 1651000 h 1820333"/>
                <a:gd name="connsiteX43" fmla="*/ 2252133 w 5837766"/>
                <a:gd name="connsiteY43" fmla="*/ 1371600 h 1820333"/>
                <a:gd name="connsiteX44" fmla="*/ 2311400 w 5837766"/>
                <a:gd name="connsiteY44" fmla="*/ 1651000 h 1820333"/>
                <a:gd name="connsiteX45" fmla="*/ 2374900 w 5837766"/>
                <a:gd name="connsiteY45" fmla="*/ 1748367 h 1820333"/>
                <a:gd name="connsiteX46" fmla="*/ 2425700 w 5837766"/>
                <a:gd name="connsiteY46" fmla="*/ 1557867 h 1820333"/>
                <a:gd name="connsiteX47" fmla="*/ 2476500 w 5837766"/>
                <a:gd name="connsiteY47" fmla="*/ 1752600 h 1820333"/>
                <a:gd name="connsiteX48" fmla="*/ 2518833 w 5837766"/>
                <a:gd name="connsiteY48" fmla="*/ 1147233 h 1820333"/>
                <a:gd name="connsiteX49" fmla="*/ 2582333 w 5837766"/>
                <a:gd name="connsiteY49" fmla="*/ 994833 h 1820333"/>
                <a:gd name="connsiteX50" fmla="*/ 2637366 w 5837766"/>
                <a:gd name="connsiteY50" fmla="*/ 1735667 h 1820333"/>
                <a:gd name="connsiteX51" fmla="*/ 2688166 w 5837766"/>
                <a:gd name="connsiteY51" fmla="*/ 1634067 h 1820333"/>
                <a:gd name="connsiteX52" fmla="*/ 2751666 w 5837766"/>
                <a:gd name="connsiteY52" fmla="*/ 1452033 h 1820333"/>
                <a:gd name="connsiteX53" fmla="*/ 2789766 w 5837766"/>
                <a:gd name="connsiteY53" fmla="*/ 1210733 h 1820333"/>
                <a:gd name="connsiteX54" fmla="*/ 2861733 w 5837766"/>
                <a:gd name="connsiteY54" fmla="*/ 1761067 h 1820333"/>
                <a:gd name="connsiteX55" fmla="*/ 2904066 w 5837766"/>
                <a:gd name="connsiteY55" fmla="*/ 1248833 h 1820333"/>
                <a:gd name="connsiteX56" fmla="*/ 2954866 w 5837766"/>
                <a:gd name="connsiteY56" fmla="*/ 1176867 h 1820333"/>
                <a:gd name="connsiteX57" fmla="*/ 3009900 w 5837766"/>
                <a:gd name="connsiteY57" fmla="*/ 1663700 h 1820333"/>
                <a:gd name="connsiteX58" fmla="*/ 3060700 w 5837766"/>
                <a:gd name="connsiteY58" fmla="*/ 1786467 h 1820333"/>
                <a:gd name="connsiteX59" fmla="*/ 3119966 w 5837766"/>
                <a:gd name="connsiteY59" fmla="*/ 1202267 h 1820333"/>
                <a:gd name="connsiteX60" fmla="*/ 3162300 w 5837766"/>
                <a:gd name="connsiteY60" fmla="*/ 1143000 h 1820333"/>
                <a:gd name="connsiteX61" fmla="*/ 3221566 w 5837766"/>
                <a:gd name="connsiteY61" fmla="*/ 1515533 h 1820333"/>
                <a:gd name="connsiteX62" fmla="*/ 3268133 w 5837766"/>
                <a:gd name="connsiteY62" fmla="*/ 1147233 h 1820333"/>
                <a:gd name="connsiteX63" fmla="*/ 3331633 w 5837766"/>
                <a:gd name="connsiteY63" fmla="*/ 1418167 h 1820333"/>
                <a:gd name="connsiteX64" fmla="*/ 3395133 w 5837766"/>
                <a:gd name="connsiteY64" fmla="*/ 1032933 h 1820333"/>
                <a:gd name="connsiteX65" fmla="*/ 3445933 w 5837766"/>
                <a:gd name="connsiteY65" fmla="*/ 1634067 h 1820333"/>
                <a:gd name="connsiteX66" fmla="*/ 3496733 w 5837766"/>
                <a:gd name="connsiteY66" fmla="*/ 1443567 h 1820333"/>
                <a:gd name="connsiteX67" fmla="*/ 3539066 w 5837766"/>
                <a:gd name="connsiteY67" fmla="*/ 1697567 h 1820333"/>
                <a:gd name="connsiteX68" fmla="*/ 3606800 w 5837766"/>
                <a:gd name="connsiteY68" fmla="*/ 1744133 h 1820333"/>
                <a:gd name="connsiteX69" fmla="*/ 3649133 w 5837766"/>
                <a:gd name="connsiteY69" fmla="*/ 787400 h 1820333"/>
                <a:gd name="connsiteX70" fmla="*/ 3704166 w 5837766"/>
                <a:gd name="connsiteY70" fmla="*/ 1380067 h 1820333"/>
                <a:gd name="connsiteX71" fmla="*/ 3759200 w 5837766"/>
                <a:gd name="connsiteY71" fmla="*/ 982133 h 1820333"/>
                <a:gd name="connsiteX72" fmla="*/ 3818466 w 5837766"/>
                <a:gd name="connsiteY72" fmla="*/ 194733 h 1820333"/>
                <a:gd name="connsiteX73" fmla="*/ 3856566 w 5837766"/>
                <a:gd name="connsiteY73" fmla="*/ 1731433 h 1820333"/>
                <a:gd name="connsiteX74" fmla="*/ 3920066 w 5837766"/>
                <a:gd name="connsiteY74" fmla="*/ 1583267 h 1820333"/>
                <a:gd name="connsiteX75" fmla="*/ 3962400 w 5837766"/>
                <a:gd name="connsiteY75" fmla="*/ 1540933 h 1820333"/>
                <a:gd name="connsiteX76" fmla="*/ 4025900 w 5837766"/>
                <a:gd name="connsiteY76" fmla="*/ 1693333 h 1820333"/>
                <a:gd name="connsiteX77" fmla="*/ 4072466 w 5837766"/>
                <a:gd name="connsiteY77" fmla="*/ 0 h 1820333"/>
                <a:gd name="connsiteX78" fmla="*/ 4186766 w 5837766"/>
                <a:gd name="connsiteY78" fmla="*/ 1693333 h 1820333"/>
                <a:gd name="connsiteX79" fmla="*/ 4241800 w 5837766"/>
                <a:gd name="connsiteY79" fmla="*/ 1714500 h 1820333"/>
                <a:gd name="connsiteX80" fmla="*/ 4296833 w 5837766"/>
                <a:gd name="connsiteY80" fmla="*/ 1270000 h 1820333"/>
                <a:gd name="connsiteX81" fmla="*/ 4343400 w 5837766"/>
                <a:gd name="connsiteY81" fmla="*/ 1507067 h 1820333"/>
                <a:gd name="connsiteX82" fmla="*/ 4402666 w 5837766"/>
                <a:gd name="connsiteY82" fmla="*/ 1727200 h 1820333"/>
                <a:gd name="connsiteX83" fmla="*/ 4440766 w 5837766"/>
                <a:gd name="connsiteY83" fmla="*/ 241300 h 1820333"/>
                <a:gd name="connsiteX84" fmla="*/ 4495800 w 5837766"/>
                <a:gd name="connsiteY84" fmla="*/ 1782233 h 1820333"/>
                <a:gd name="connsiteX85" fmla="*/ 4567766 w 5837766"/>
                <a:gd name="connsiteY85" fmla="*/ 1680633 h 1820333"/>
                <a:gd name="connsiteX86" fmla="*/ 4614333 w 5837766"/>
                <a:gd name="connsiteY86" fmla="*/ 1380067 h 1820333"/>
                <a:gd name="connsiteX87" fmla="*/ 4669366 w 5837766"/>
                <a:gd name="connsiteY87" fmla="*/ 918633 h 1820333"/>
                <a:gd name="connsiteX88" fmla="*/ 4715933 w 5837766"/>
                <a:gd name="connsiteY88" fmla="*/ 800100 h 1820333"/>
                <a:gd name="connsiteX89" fmla="*/ 4758266 w 5837766"/>
                <a:gd name="connsiteY89" fmla="*/ 1710267 h 1820333"/>
                <a:gd name="connsiteX90" fmla="*/ 4826000 w 5837766"/>
                <a:gd name="connsiteY90" fmla="*/ 1418167 h 1820333"/>
                <a:gd name="connsiteX91" fmla="*/ 4872566 w 5837766"/>
                <a:gd name="connsiteY91" fmla="*/ 1684867 h 1820333"/>
                <a:gd name="connsiteX92" fmla="*/ 4931833 w 5837766"/>
                <a:gd name="connsiteY92" fmla="*/ 1600200 h 1820333"/>
                <a:gd name="connsiteX93" fmla="*/ 4982633 w 5837766"/>
                <a:gd name="connsiteY93" fmla="*/ 1667933 h 1820333"/>
                <a:gd name="connsiteX94" fmla="*/ 5046133 w 5837766"/>
                <a:gd name="connsiteY94" fmla="*/ 1240367 h 1820333"/>
                <a:gd name="connsiteX95" fmla="*/ 5096933 w 5837766"/>
                <a:gd name="connsiteY95" fmla="*/ 1316567 h 1820333"/>
                <a:gd name="connsiteX96" fmla="*/ 5151966 w 5837766"/>
                <a:gd name="connsiteY96" fmla="*/ 1515533 h 1820333"/>
                <a:gd name="connsiteX97" fmla="*/ 5198533 w 5837766"/>
                <a:gd name="connsiteY97" fmla="*/ 1761067 h 1820333"/>
                <a:gd name="connsiteX98" fmla="*/ 5253566 w 5837766"/>
                <a:gd name="connsiteY98" fmla="*/ 1807633 h 1820333"/>
                <a:gd name="connsiteX99" fmla="*/ 5308600 w 5837766"/>
                <a:gd name="connsiteY99" fmla="*/ 1820333 h 1820333"/>
                <a:gd name="connsiteX100" fmla="*/ 5359400 w 5837766"/>
                <a:gd name="connsiteY100" fmla="*/ 1655233 h 1820333"/>
                <a:gd name="connsiteX101" fmla="*/ 5410200 w 5837766"/>
                <a:gd name="connsiteY101" fmla="*/ 622300 h 1820333"/>
                <a:gd name="connsiteX102" fmla="*/ 5469466 w 5837766"/>
                <a:gd name="connsiteY102" fmla="*/ 1718733 h 1820333"/>
                <a:gd name="connsiteX103" fmla="*/ 5524500 w 5837766"/>
                <a:gd name="connsiteY103" fmla="*/ 702733 h 1820333"/>
                <a:gd name="connsiteX104" fmla="*/ 5566833 w 5837766"/>
                <a:gd name="connsiteY104" fmla="*/ 609600 h 1820333"/>
                <a:gd name="connsiteX105" fmla="*/ 5621866 w 5837766"/>
                <a:gd name="connsiteY105" fmla="*/ 1604433 h 1820333"/>
                <a:gd name="connsiteX106" fmla="*/ 5681133 w 5837766"/>
                <a:gd name="connsiteY106" fmla="*/ 1545167 h 1820333"/>
                <a:gd name="connsiteX107" fmla="*/ 5723466 w 5837766"/>
                <a:gd name="connsiteY107" fmla="*/ 1701800 h 1820333"/>
                <a:gd name="connsiteX108" fmla="*/ 5795433 w 5837766"/>
                <a:gd name="connsiteY108" fmla="*/ 1062567 h 1820333"/>
                <a:gd name="connsiteX109" fmla="*/ 5837766 w 5837766"/>
                <a:gd name="connsiteY109" fmla="*/ 1769533 h 18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837766" h="1820333">
                  <a:moveTo>
                    <a:pt x="0" y="1816100"/>
                  </a:moveTo>
                  <a:lnTo>
                    <a:pt x="67733" y="1739900"/>
                  </a:lnTo>
                  <a:lnTo>
                    <a:pt x="118533" y="1790700"/>
                  </a:lnTo>
                  <a:lnTo>
                    <a:pt x="173566" y="1646767"/>
                  </a:lnTo>
                  <a:lnTo>
                    <a:pt x="232833" y="1718733"/>
                  </a:lnTo>
                  <a:lnTo>
                    <a:pt x="279400" y="1595967"/>
                  </a:lnTo>
                  <a:lnTo>
                    <a:pt x="330200" y="1718733"/>
                  </a:lnTo>
                  <a:lnTo>
                    <a:pt x="385233" y="1405467"/>
                  </a:lnTo>
                  <a:lnTo>
                    <a:pt x="444500" y="1570567"/>
                  </a:lnTo>
                  <a:lnTo>
                    <a:pt x="495300" y="1536700"/>
                  </a:lnTo>
                  <a:lnTo>
                    <a:pt x="554566" y="1714500"/>
                  </a:lnTo>
                  <a:lnTo>
                    <a:pt x="605366" y="1401233"/>
                  </a:lnTo>
                  <a:lnTo>
                    <a:pt x="660400" y="872067"/>
                  </a:lnTo>
                  <a:lnTo>
                    <a:pt x="711200" y="1265767"/>
                  </a:lnTo>
                  <a:lnTo>
                    <a:pt x="766233" y="1274233"/>
                  </a:lnTo>
                  <a:lnTo>
                    <a:pt x="812800" y="1667933"/>
                  </a:lnTo>
                  <a:lnTo>
                    <a:pt x="876300" y="1485900"/>
                  </a:lnTo>
                  <a:lnTo>
                    <a:pt x="931333" y="1456267"/>
                  </a:lnTo>
                  <a:lnTo>
                    <a:pt x="969433" y="1312333"/>
                  </a:lnTo>
                  <a:lnTo>
                    <a:pt x="1032933" y="1714500"/>
                  </a:lnTo>
                  <a:lnTo>
                    <a:pt x="1083733" y="1803400"/>
                  </a:lnTo>
                  <a:lnTo>
                    <a:pt x="1138766" y="1790700"/>
                  </a:lnTo>
                  <a:lnTo>
                    <a:pt x="1185333" y="1794933"/>
                  </a:lnTo>
                  <a:lnTo>
                    <a:pt x="1244600" y="1519767"/>
                  </a:lnTo>
                  <a:lnTo>
                    <a:pt x="1295400" y="1240367"/>
                  </a:lnTo>
                  <a:lnTo>
                    <a:pt x="1354666" y="1659467"/>
                  </a:lnTo>
                  <a:lnTo>
                    <a:pt x="1405466" y="1477433"/>
                  </a:lnTo>
                  <a:lnTo>
                    <a:pt x="1468966" y="1545167"/>
                  </a:lnTo>
                  <a:lnTo>
                    <a:pt x="1511300" y="1739900"/>
                  </a:lnTo>
                  <a:lnTo>
                    <a:pt x="1566333" y="1579033"/>
                  </a:lnTo>
                  <a:lnTo>
                    <a:pt x="1629833" y="1790700"/>
                  </a:lnTo>
                  <a:lnTo>
                    <a:pt x="1676400" y="1706033"/>
                  </a:lnTo>
                  <a:lnTo>
                    <a:pt x="1701800" y="1583267"/>
                  </a:lnTo>
                  <a:lnTo>
                    <a:pt x="1722966" y="1481667"/>
                  </a:lnTo>
                  <a:lnTo>
                    <a:pt x="1782233" y="1388533"/>
                  </a:lnTo>
                  <a:lnTo>
                    <a:pt x="1837266" y="1515533"/>
                  </a:lnTo>
                  <a:lnTo>
                    <a:pt x="1896533" y="1570567"/>
                  </a:lnTo>
                  <a:lnTo>
                    <a:pt x="1938866" y="1646767"/>
                  </a:lnTo>
                  <a:lnTo>
                    <a:pt x="2002366" y="1634067"/>
                  </a:lnTo>
                  <a:lnTo>
                    <a:pt x="2040466" y="1384300"/>
                  </a:lnTo>
                  <a:lnTo>
                    <a:pt x="2099733" y="846667"/>
                  </a:lnTo>
                  <a:lnTo>
                    <a:pt x="2150533" y="1604433"/>
                  </a:lnTo>
                  <a:lnTo>
                    <a:pt x="2197100" y="1651000"/>
                  </a:lnTo>
                  <a:lnTo>
                    <a:pt x="2252133" y="1371600"/>
                  </a:lnTo>
                  <a:lnTo>
                    <a:pt x="2311400" y="1651000"/>
                  </a:lnTo>
                  <a:lnTo>
                    <a:pt x="2374900" y="1748367"/>
                  </a:lnTo>
                  <a:lnTo>
                    <a:pt x="2425700" y="1557867"/>
                  </a:lnTo>
                  <a:lnTo>
                    <a:pt x="2476500" y="1752600"/>
                  </a:lnTo>
                  <a:lnTo>
                    <a:pt x="2518833" y="1147233"/>
                  </a:lnTo>
                  <a:lnTo>
                    <a:pt x="2582333" y="994833"/>
                  </a:lnTo>
                  <a:lnTo>
                    <a:pt x="2637366" y="1735667"/>
                  </a:lnTo>
                  <a:lnTo>
                    <a:pt x="2688166" y="1634067"/>
                  </a:lnTo>
                  <a:lnTo>
                    <a:pt x="2751666" y="1452033"/>
                  </a:lnTo>
                  <a:lnTo>
                    <a:pt x="2789766" y="1210733"/>
                  </a:lnTo>
                  <a:lnTo>
                    <a:pt x="2861733" y="1761067"/>
                  </a:lnTo>
                  <a:lnTo>
                    <a:pt x="2904066" y="1248833"/>
                  </a:lnTo>
                  <a:lnTo>
                    <a:pt x="2954866" y="1176867"/>
                  </a:lnTo>
                  <a:lnTo>
                    <a:pt x="3009900" y="1663700"/>
                  </a:lnTo>
                  <a:lnTo>
                    <a:pt x="3060700" y="1786467"/>
                  </a:lnTo>
                  <a:lnTo>
                    <a:pt x="3119966" y="1202267"/>
                  </a:lnTo>
                  <a:lnTo>
                    <a:pt x="3162300" y="1143000"/>
                  </a:lnTo>
                  <a:lnTo>
                    <a:pt x="3221566" y="1515533"/>
                  </a:lnTo>
                  <a:lnTo>
                    <a:pt x="3268133" y="1147233"/>
                  </a:lnTo>
                  <a:lnTo>
                    <a:pt x="3331633" y="1418167"/>
                  </a:lnTo>
                  <a:lnTo>
                    <a:pt x="3395133" y="1032933"/>
                  </a:lnTo>
                  <a:lnTo>
                    <a:pt x="3445933" y="1634067"/>
                  </a:lnTo>
                  <a:lnTo>
                    <a:pt x="3496733" y="1443567"/>
                  </a:lnTo>
                  <a:lnTo>
                    <a:pt x="3539066" y="1697567"/>
                  </a:lnTo>
                  <a:lnTo>
                    <a:pt x="3606800" y="1744133"/>
                  </a:lnTo>
                  <a:lnTo>
                    <a:pt x="3649133" y="787400"/>
                  </a:lnTo>
                  <a:lnTo>
                    <a:pt x="3704166" y="1380067"/>
                  </a:lnTo>
                  <a:lnTo>
                    <a:pt x="3759200" y="982133"/>
                  </a:lnTo>
                  <a:lnTo>
                    <a:pt x="3818466" y="194733"/>
                  </a:lnTo>
                  <a:lnTo>
                    <a:pt x="3856566" y="1731433"/>
                  </a:lnTo>
                  <a:lnTo>
                    <a:pt x="3920066" y="1583267"/>
                  </a:lnTo>
                  <a:lnTo>
                    <a:pt x="3962400" y="1540933"/>
                  </a:lnTo>
                  <a:lnTo>
                    <a:pt x="4025900" y="1693333"/>
                  </a:lnTo>
                  <a:lnTo>
                    <a:pt x="4072466" y="0"/>
                  </a:lnTo>
                  <a:lnTo>
                    <a:pt x="4186766" y="1693333"/>
                  </a:lnTo>
                  <a:lnTo>
                    <a:pt x="4241800" y="1714500"/>
                  </a:lnTo>
                  <a:lnTo>
                    <a:pt x="4296833" y="1270000"/>
                  </a:lnTo>
                  <a:lnTo>
                    <a:pt x="4343400" y="1507067"/>
                  </a:lnTo>
                  <a:lnTo>
                    <a:pt x="4402666" y="1727200"/>
                  </a:lnTo>
                  <a:lnTo>
                    <a:pt x="4440766" y="241300"/>
                  </a:lnTo>
                  <a:lnTo>
                    <a:pt x="4495800" y="1782233"/>
                  </a:lnTo>
                  <a:lnTo>
                    <a:pt x="4567766" y="1680633"/>
                  </a:lnTo>
                  <a:lnTo>
                    <a:pt x="4614333" y="1380067"/>
                  </a:lnTo>
                  <a:lnTo>
                    <a:pt x="4669366" y="918633"/>
                  </a:lnTo>
                  <a:lnTo>
                    <a:pt x="4715933" y="800100"/>
                  </a:lnTo>
                  <a:lnTo>
                    <a:pt x="4758266" y="1710267"/>
                  </a:lnTo>
                  <a:lnTo>
                    <a:pt x="4826000" y="1418167"/>
                  </a:lnTo>
                  <a:lnTo>
                    <a:pt x="4872566" y="1684867"/>
                  </a:lnTo>
                  <a:lnTo>
                    <a:pt x="4931833" y="1600200"/>
                  </a:lnTo>
                  <a:lnTo>
                    <a:pt x="4982633" y="1667933"/>
                  </a:lnTo>
                  <a:lnTo>
                    <a:pt x="5046133" y="1240367"/>
                  </a:lnTo>
                  <a:lnTo>
                    <a:pt x="5096933" y="1316567"/>
                  </a:lnTo>
                  <a:lnTo>
                    <a:pt x="5151966" y="1515533"/>
                  </a:lnTo>
                  <a:lnTo>
                    <a:pt x="5198533" y="1761067"/>
                  </a:lnTo>
                  <a:lnTo>
                    <a:pt x="5253566" y="1807633"/>
                  </a:lnTo>
                  <a:lnTo>
                    <a:pt x="5308600" y="1820333"/>
                  </a:lnTo>
                  <a:lnTo>
                    <a:pt x="5359400" y="1655233"/>
                  </a:lnTo>
                  <a:lnTo>
                    <a:pt x="5410200" y="622300"/>
                  </a:lnTo>
                  <a:lnTo>
                    <a:pt x="5469466" y="1718733"/>
                  </a:lnTo>
                  <a:lnTo>
                    <a:pt x="5524500" y="702733"/>
                  </a:lnTo>
                  <a:lnTo>
                    <a:pt x="5566833" y="609600"/>
                  </a:lnTo>
                  <a:lnTo>
                    <a:pt x="5621866" y="1604433"/>
                  </a:lnTo>
                  <a:lnTo>
                    <a:pt x="5681133" y="1545167"/>
                  </a:lnTo>
                  <a:lnTo>
                    <a:pt x="5723466" y="1701800"/>
                  </a:lnTo>
                  <a:lnTo>
                    <a:pt x="5795433" y="1062567"/>
                  </a:lnTo>
                  <a:lnTo>
                    <a:pt x="5837766" y="1769533"/>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矩形 23">
              <a:extLst>
                <a:ext uri="{FF2B5EF4-FFF2-40B4-BE49-F238E27FC236}">
                  <a16:creationId xmlns:a16="http://schemas.microsoft.com/office/drawing/2014/main" id="{73947BD9-677B-45AE-A1C2-65B37E3273EE}"/>
                </a:ext>
              </a:extLst>
            </p:cNvPr>
            <p:cNvSpPr/>
            <p:nvPr/>
          </p:nvSpPr>
          <p:spPr>
            <a:xfrm rot="2806699" flipH="1">
              <a:off x="1669117" y="405608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5" name="矩形 24">
              <a:extLst>
                <a:ext uri="{FF2B5EF4-FFF2-40B4-BE49-F238E27FC236}">
                  <a16:creationId xmlns:a16="http://schemas.microsoft.com/office/drawing/2014/main" id="{A1F80C4D-36AF-4067-ABE1-F9C2438FB1A2}"/>
                </a:ext>
              </a:extLst>
            </p:cNvPr>
            <p:cNvSpPr/>
            <p:nvPr/>
          </p:nvSpPr>
          <p:spPr>
            <a:xfrm rot="2806699" flipH="1">
              <a:off x="1780301" y="396794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6" name="矩形 25">
              <a:extLst>
                <a:ext uri="{FF2B5EF4-FFF2-40B4-BE49-F238E27FC236}">
                  <a16:creationId xmlns:a16="http://schemas.microsoft.com/office/drawing/2014/main" id="{ACAC6BD1-069D-4F47-B6EB-937FA83DDF92}"/>
                </a:ext>
              </a:extLst>
            </p:cNvPr>
            <p:cNvSpPr/>
            <p:nvPr/>
          </p:nvSpPr>
          <p:spPr>
            <a:xfrm rot="2806699" flipH="1">
              <a:off x="1824533" y="402057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7" name="矩形 26">
              <a:extLst>
                <a:ext uri="{FF2B5EF4-FFF2-40B4-BE49-F238E27FC236}">
                  <a16:creationId xmlns:a16="http://schemas.microsoft.com/office/drawing/2014/main" id="{4B5FC623-ABC6-4285-A40A-239E5FB2476B}"/>
                </a:ext>
              </a:extLst>
            </p:cNvPr>
            <p:cNvSpPr/>
            <p:nvPr/>
          </p:nvSpPr>
          <p:spPr>
            <a:xfrm rot="2806699" flipH="1">
              <a:off x="1880341" y="391239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8" name="矩形 27">
              <a:extLst>
                <a:ext uri="{FF2B5EF4-FFF2-40B4-BE49-F238E27FC236}">
                  <a16:creationId xmlns:a16="http://schemas.microsoft.com/office/drawing/2014/main" id="{6C9E1E62-65B1-4DDC-8D3C-33E6B4902DEB}"/>
                </a:ext>
              </a:extLst>
            </p:cNvPr>
            <p:cNvSpPr/>
            <p:nvPr/>
          </p:nvSpPr>
          <p:spPr>
            <a:xfrm rot="2806699" flipH="1">
              <a:off x="1987711" y="372299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9" name="矩形 28">
              <a:extLst>
                <a:ext uri="{FF2B5EF4-FFF2-40B4-BE49-F238E27FC236}">
                  <a16:creationId xmlns:a16="http://schemas.microsoft.com/office/drawing/2014/main" id="{4A7023CD-5694-4C86-A4E7-0372A6E3A60A}"/>
                </a:ext>
              </a:extLst>
            </p:cNvPr>
            <p:cNvSpPr/>
            <p:nvPr/>
          </p:nvSpPr>
          <p:spPr>
            <a:xfrm rot="2806699" flipH="1">
              <a:off x="2044075" y="388304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0" name="矩形 29">
              <a:extLst>
                <a:ext uri="{FF2B5EF4-FFF2-40B4-BE49-F238E27FC236}">
                  <a16:creationId xmlns:a16="http://schemas.microsoft.com/office/drawing/2014/main" id="{38354400-E72E-4BB9-B599-3917DFC2952E}"/>
                </a:ext>
              </a:extLst>
            </p:cNvPr>
            <p:cNvSpPr/>
            <p:nvPr/>
          </p:nvSpPr>
          <p:spPr>
            <a:xfrm rot="2806699" flipH="1">
              <a:off x="2103193" y="385003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1" name="矩形 30">
              <a:extLst>
                <a:ext uri="{FF2B5EF4-FFF2-40B4-BE49-F238E27FC236}">
                  <a16:creationId xmlns:a16="http://schemas.microsoft.com/office/drawing/2014/main" id="{3B97E23F-7C49-42B9-9853-BFA7D759FAFE}"/>
                </a:ext>
              </a:extLst>
            </p:cNvPr>
            <p:cNvSpPr/>
            <p:nvPr/>
          </p:nvSpPr>
          <p:spPr>
            <a:xfrm rot="2806699" flipH="1">
              <a:off x="2208771" y="372298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2" name="矩形 31">
              <a:extLst>
                <a:ext uri="{FF2B5EF4-FFF2-40B4-BE49-F238E27FC236}">
                  <a16:creationId xmlns:a16="http://schemas.microsoft.com/office/drawing/2014/main" id="{3EE22C10-E63A-4E14-8C74-104D7A362EBE}"/>
                </a:ext>
              </a:extLst>
            </p:cNvPr>
            <p:cNvSpPr/>
            <p:nvPr/>
          </p:nvSpPr>
          <p:spPr>
            <a:xfrm rot="2806699" flipH="1">
              <a:off x="2152407" y="403257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3" name="矩形 32">
              <a:extLst>
                <a:ext uri="{FF2B5EF4-FFF2-40B4-BE49-F238E27FC236}">
                  <a16:creationId xmlns:a16="http://schemas.microsoft.com/office/drawing/2014/main" id="{5E2DA381-2AF3-4494-AE93-EA3437403960}"/>
                </a:ext>
              </a:extLst>
            </p:cNvPr>
            <p:cNvSpPr/>
            <p:nvPr/>
          </p:nvSpPr>
          <p:spPr>
            <a:xfrm rot="2806699" flipH="1">
              <a:off x="2257607" y="315489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4" name="矩形 33">
              <a:extLst>
                <a:ext uri="{FF2B5EF4-FFF2-40B4-BE49-F238E27FC236}">
                  <a16:creationId xmlns:a16="http://schemas.microsoft.com/office/drawing/2014/main" id="{E82F678C-7660-4994-8562-FE96AAA33379}"/>
                </a:ext>
              </a:extLst>
            </p:cNvPr>
            <p:cNvSpPr/>
            <p:nvPr/>
          </p:nvSpPr>
          <p:spPr>
            <a:xfrm rot="2806699" flipH="1">
              <a:off x="2316725" y="357169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5" name="矩形 34">
              <a:extLst>
                <a:ext uri="{FF2B5EF4-FFF2-40B4-BE49-F238E27FC236}">
                  <a16:creationId xmlns:a16="http://schemas.microsoft.com/office/drawing/2014/main" id="{CCA9278E-8A30-4143-8D63-E0141F5E7EC9}"/>
                </a:ext>
              </a:extLst>
            </p:cNvPr>
            <p:cNvSpPr/>
            <p:nvPr/>
          </p:nvSpPr>
          <p:spPr>
            <a:xfrm rot="2806699" flipH="1">
              <a:off x="2371071" y="359850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6" name="矩形 35">
              <a:extLst>
                <a:ext uri="{FF2B5EF4-FFF2-40B4-BE49-F238E27FC236}">
                  <a16:creationId xmlns:a16="http://schemas.microsoft.com/office/drawing/2014/main" id="{131A6F20-29DF-4543-8C4A-5FADE5560916}"/>
                </a:ext>
              </a:extLst>
            </p:cNvPr>
            <p:cNvSpPr/>
            <p:nvPr/>
          </p:nvSpPr>
          <p:spPr>
            <a:xfrm rot="2806699" flipH="1">
              <a:off x="2528265" y="378540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7" name="矩形 36">
              <a:extLst>
                <a:ext uri="{FF2B5EF4-FFF2-40B4-BE49-F238E27FC236}">
                  <a16:creationId xmlns:a16="http://schemas.microsoft.com/office/drawing/2014/main" id="{DAD2129E-BA9A-49C9-A751-160F472C27B0}"/>
                </a:ext>
              </a:extLst>
            </p:cNvPr>
            <p:cNvSpPr/>
            <p:nvPr/>
          </p:nvSpPr>
          <p:spPr>
            <a:xfrm rot="2806699" flipH="1">
              <a:off x="2469147" y="381771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8" name="矩形 37">
              <a:extLst>
                <a:ext uri="{FF2B5EF4-FFF2-40B4-BE49-F238E27FC236}">
                  <a16:creationId xmlns:a16="http://schemas.microsoft.com/office/drawing/2014/main" id="{64DACC6C-2BA3-4EB4-8483-D66557075C69}"/>
                </a:ext>
              </a:extLst>
            </p:cNvPr>
            <p:cNvSpPr/>
            <p:nvPr/>
          </p:nvSpPr>
          <p:spPr>
            <a:xfrm rot="2806699" flipH="1">
              <a:off x="2568840" y="362461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9" name="矩形 38">
              <a:extLst>
                <a:ext uri="{FF2B5EF4-FFF2-40B4-BE49-F238E27FC236}">
                  <a16:creationId xmlns:a16="http://schemas.microsoft.com/office/drawing/2014/main" id="{12E5B3FE-4FB8-421C-8999-DC7785397194}"/>
                </a:ext>
              </a:extLst>
            </p:cNvPr>
            <p:cNvSpPr/>
            <p:nvPr/>
          </p:nvSpPr>
          <p:spPr>
            <a:xfrm rot="2806699" flipH="1">
              <a:off x="2633466" y="403257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0" name="矩形 39">
              <a:extLst>
                <a:ext uri="{FF2B5EF4-FFF2-40B4-BE49-F238E27FC236}">
                  <a16:creationId xmlns:a16="http://schemas.microsoft.com/office/drawing/2014/main" id="{EA94A3F8-3D43-44F4-A2E1-8C7ED3D0F463}"/>
                </a:ext>
              </a:extLst>
            </p:cNvPr>
            <p:cNvSpPr/>
            <p:nvPr/>
          </p:nvSpPr>
          <p:spPr>
            <a:xfrm rot="2806699" flipH="1">
              <a:off x="2407275" y="398137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1" name="矩形 40">
              <a:extLst>
                <a:ext uri="{FF2B5EF4-FFF2-40B4-BE49-F238E27FC236}">
                  <a16:creationId xmlns:a16="http://schemas.microsoft.com/office/drawing/2014/main" id="{10EDB993-339C-46FD-A5F3-ADA178F4128D}"/>
                </a:ext>
              </a:extLst>
            </p:cNvPr>
            <p:cNvSpPr/>
            <p:nvPr/>
          </p:nvSpPr>
          <p:spPr>
            <a:xfrm rot="2806699" flipH="1">
              <a:off x="2687057" y="411244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2" name="矩形 41">
              <a:extLst>
                <a:ext uri="{FF2B5EF4-FFF2-40B4-BE49-F238E27FC236}">
                  <a16:creationId xmlns:a16="http://schemas.microsoft.com/office/drawing/2014/main" id="{6D8C882A-AF26-4A5F-916C-6D1425415766}"/>
                </a:ext>
              </a:extLst>
            </p:cNvPr>
            <p:cNvSpPr/>
            <p:nvPr/>
          </p:nvSpPr>
          <p:spPr>
            <a:xfrm rot="2806699" flipH="1">
              <a:off x="2742758" y="409920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3" name="矩形 42">
              <a:extLst>
                <a:ext uri="{FF2B5EF4-FFF2-40B4-BE49-F238E27FC236}">
                  <a16:creationId xmlns:a16="http://schemas.microsoft.com/office/drawing/2014/main" id="{B8B300EE-11DF-4614-BFEF-71D4A087566F}"/>
                </a:ext>
              </a:extLst>
            </p:cNvPr>
            <p:cNvSpPr/>
            <p:nvPr/>
          </p:nvSpPr>
          <p:spPr>
            <a:xfrm rot="2806699" flipH="1">
              <a:off x="2795031" y="409920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4" name="矩形 43">
              <a:extLst>
                <a:ext uri="{FF2B5EF4-FFF2-40B4-BE49-F238E27FC236}">
                  <a16:creationId xmlns:a16="http://schemas.microsoft.com/office/drawing/2014/main" id="{C113CDCC-F2FA-49EC-88B2-D75CA18F3CD3}"/>
                </a:ext>
              </a:extLst>
            </p:cNvPr>
            <p:cNvSpPr/>
            <p:nvPr/>
          </p:nvSpPr>
          <p:spPr>
            <a:xfrm rot="2806699" flipH="1">
              <a:off x="2842411" y="384176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5" name="矩形 44">
              <a:extLst>
                <a:ext uri="{FF2B5EF4-FFF2-40B4-BE49-F238E27FC236}">
                  <a16:creationId xmlns:a16="http://schemas.microsoft.com/office/drawing/2014/main" id="{B8C5D025-2D60-401A-93B3-0274D702CEFA}"/>
                </a:ext>
              </a:extLst>
            </p:cNvPr>
            <p:cNvSpPr/>
            <p:nvPr/>
          </p:nvSpPr>
          <p:spPr>
            <a:xfrm rot="2806699" flipH="1">
              <a:off x="2895099" y="354764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6" name="矩形 45">
              <a:extLst>
                <a:ext uri="{FF2B5EF4-FFF2-40B4-BE49-F238E27FC236}">
                  <a16:creationId xmlns:a16="http://schemas.microsoft.com/office/drawing/2014/main" id="{2FBA4615-A4FA-461D-BD6E-C6ADBA91A406}"/>
                </a:ext>
              </a:extLst>
            </p:cNvPr>
            <p:cNvSpPr/>
            <p:nvPr/>
          </p:nvSpPr>
          <p:spPr>
            <a:xfrm rot="2806699" flipH="1">
              <a:off x="2957703" y="398826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7" name="矩形 46">
              <a:extLst>
                <a:ext uri="{FF2B5EF4-FFF2-40B4-BE49-F238E27FC236}">
                  <a16:creationId xmlns:a16="http://schemas.microsoft.com/office/drawing/2014/main" id="{22727F01-7EF5-4E44-B1E9-CCC9B0127FDD}"/>
                </a:ext>
              </a:extLst>
            </p:cNvPr>
            <p:cNvSpPr/>
            <p:nvPr/>
          </p:nvSpPr>
          <p:spPr>
            <a:xfrm rot="2806699" flipH="1">
              <a:off x="3006946" y="380221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8" name="矩形 47">
              <a:extLst>
                <a:ext uri="{FF2B5EF4-FFF2-40B4-BE49-F238E27FC236}">
                  <a16:creationId xmlns:a16="http://schemas.microsoft.com/office/drawing/2014/main" id="{E0A4ECC3-DB79-493D-B8E9-CCCF743CDB14}"/>
                </a:ext>
              </a:extLst>
            </p:cNvPr>
            <p:cNvSpPr/>
            <p:nvPr/>
          </p:nvSpPr>
          <p:spPr>
            <a:xfrm rot="2806699" flipH="1">
              <a:off x="3114524" y="405608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9" name="矩形 48">
              <a:extLst>
                <a:ext uri="{FF2B5EF4-FFF2-40B4-BE49-F238E27FC236}">
                  <a16:creationId xmlns:a16="http://schemas.microsoft.com/office/drawing/2014/main" id="{88AD260E-2243-4401-88C5-A694A68C3522}"/>
                </a:ext>
              </a:extLst>
            </p:cNvPr>
            <p:cNvSpPr/>
            <p:nvPr/>
          </p:nvSpPr>
          <p:spPr>
            <a:xfrm rot="2806699" flipH="1">
              <a:off x="3169056" y="390639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0" name="矩形 49">
              <a:extLst>
                <a:ext uri="{FF2B5EF4-FFF2-40B4-BE49-F238E27FC236}">
                  <a16:creationId xmlns:a16="http://schemas.microsoft.com/office/drawing/2014/main" id="{F6F029C7-5F33-4E83-A50F-5A684D53A48A}"/>
                </a:ext>
              </a:extLst>
            </p:cNvPr>
            <p:cNvSpPr/>
            <p:nvPr/>
          </p:nvSpPr>
          <p:spPr>
            <a:xfrm rot="2806699" flipH="1">
              <a:off x="3233683" y="410720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1" name="矩形 50">
              <a:extLst>
                <a:ext uri="{FF2B5EF4-FFF2-40B4-BE49-F238E27FC236}">
                  <a16:creationId xmlns:a16="http://schemas.microsoft.com/office/drawing/2014/main" id="{70DF30B4-EEAF-4B0B-AB01-BDAA6183FC55}"/>
                </a:ext>
              </a:extLst>
            </p:cNvPr>
            <p:cNvSpPr/>
            <p:nvPr/>
          </p:nvSpPr>
          <p:spPr>
            <a:xfrm rot="2806699" flipH="1">
              <a:off x="3276089" y="403209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2" name="矩形 51">
              <a:extLst>
                <a:ext uri="{FF2B5EF4-FFF2-40B4-BE49-F238E27FC236}">
                  <a16:creationId xmlns:a16="http://schemas.microsoft.com/office/drawing/2014/main" id="{AB2933A9-9DAD-4BA4-8A74-37724E03BD22}"/>
                </a:ext>
              </a:extLst>
            </p:cNvPr>
            <p:cNvSpPr/>
            <p:nvPr/>
          </p:nvSpPr>
          <p:spPr>
            <a:xfrm rot="2806699" flipH="1">
              <a:off x="3321091" y="380221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3" name="矩形 52">
              <a:extLst>
                <a:ext uri="{FF2B5EF4-FFF2-40B4-BE49-F238E27FC236}">
                  <a16:creationId xmlns:a16="http://schemas.microsoft.com/office/drawing/2014/main" id="{2FCFB171-45BC-4724-A8F7-74F18D001713}"/>
                </a:ext>
              </a:extLst>
            </p:cNvPr>
            <p:cNvSpPr/>
            <p:nvPr/>
          </p:nvSpPr>
          <p:spPr>
            <a:xfrm rot="2806699" flipH="1">
              <a:off x="3385126" y="370880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4" name="矩形 53">
              <a:extLst>
                <a:ext uri="{FF2B5EF4-FFF2-40B4-BE49-F238E27FC236}">
                  <a16:creationId xmlns:a16="http://schemas.microsoft.com/office/drawing/2014/main" id="{C35156F1-994B-46AF-B27B-F0D4DB1DD750}"/>
                </a:ext>
              </a:extLst>
            </p:cNvPr>
            <p:cNvSpPr/>
            <p:nvPr/>
          </p:nvSpPr>
          <p:spPr>
            <a:xfrm rot="2806699" flipH="1">
              <a:off x="3431217" y="381771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5" name="矩形 54">
              <a:extLst>
                <a:ext uri="{FF2B5EF4-FFF2-40B4-BE49-F238E27FC236}">
                  <a16:creationId xmlns:a16="http://schemas.microsoft.com/office/drawing/2014/main" id="{528F058A-CDDE-4152-A1F4-46DDA5C1EB46}"/>
                </a:ext>
              </a:extLst>
            </p:cNvPr>
            <p:cNvSpPr/>
            <p:nvPr/>
          </p:nvSpPr>
          <p:spPr>
            <a:xfrm rot="2806699" flipH="1">
              <a:off x="3483199" y="386683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6" name="矩形 55">
              <a:extLst>
                <a:ext uri="{FF2B5EF4-FFF2-40B4-BE49-F238E27FC236}">
                  <a16:creationId xmlns:a16="http://schemas.microsoft.com/office/drawing/2014/main" id="{A5CC3D02-0E2B-4E1C-9BE7-1C6E46AF9ADA}"/>
                </a:ext>
              </a:extLst>
            </p:cNvPr>
            <p:cNvSpPr/>
            <p:nvPr/>
          </p:nvSpPr>
          <p:spPr>
            <a:xfrm rot="2806699" flipH="1">
              <a:off x="3547826" y="395595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7" name="矩形 56">
              <a:extLst>
                <a:ext uri="{FF2B5EF4-FFF2-40B4-BE49-F238E27FC236}">
                  <a16:creationId xmlns:a16="http://schemas.microsoft.com/office/drawing/2014/main" id="{E1C790AC-2A15-4606-B16B-4ED9A76B523C}"/>
                </a:ext>
              </a:extLst>
            </p:cNvPr>
            <p:cNvSpPr/>
            <p:nvPr/>
          </p:nvSpPr>
          <p:spPr>
            <a:xfrm rot="2806699" flipH="1">
              <a:off x="3592058" y="395595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8" name="矩形 57">
              <a:extLst>
                <a:ext uri="{FF2B5EF4-FFF2-40B4-BE49-F238E27FC236}">
                  <a16:creationId xmlns:a16="http://schemas.microsoft.com/office/drawing/2014/main" id="{5B3C1317-5BCE-4A33-A9DA-99F2E8C4247E}"/>
                </a:ext>
              </a:extLst>
            </p:cNvPr>
            <p:cNvSpPr/>
            <p:nvPr/>
          </p:nvSpPr>
          <p:spPr>
            <a:xfrm rot="2806699" flipH="1">
              <a:off x="3640160" y="370880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9" name="矩形 58">
              <a:extLst>
                <a:ext uri="{FF2B5EF4-FFF2-40B4-BE49-F238E27FC236}">
                  <a16:creationId xmlns:a16="http://schemas.microsoft.com/office/drawing/2014/main" id="{6AB5D6E4-3295-4658-B5FD-484829C7D9BB}"/>
                </a:ext>
              </a:extLst>
            </p:cNvPr>
            <p:cNvSpPr/>
            <p:nvPr/>
          </p:nvSpPr>
          <p:spPr>
            <a:xfrm rot="2806699" flipH="1">
              <a:off x="3696093" y="313405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0" name="矩形 59">
              <a:extLst>
                <a:ext uri="{FF2B5EF4-FFF2-40B4-BE49-F238E27FC236}">
                  <a16:creationId xmlns:a16="http://schemas.microsoft.com/office/drawing/2014/main" id="{2AE8315E-622E-48B4-A712-E8A977F66D58}"/>
                </a:ext>
              </a:extLst>
            </p:cNvPr>
            <p:cNvSpPr/>
            <p:nvPr/>
          </p:nvSpPr>
          <p:spPr>
            <a:xfrm rot="2806699" flipH="1">
              <a:off x="3753981" y="392363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1" name="矩形 60">
              <a:extLst>
                <a:ext uri="{FF2B5EF4-FFF2-40B4-BE49-F238E27FC236}">
                  <a16:creationId xmlns:a16="http://schemas.microsoft.com/office/drawing/2014/main" id="{17057B38-8443-45A6-952B-8561EA03D764}"/>
                </a:ext>
              </a:extLst>
            </p:cNvPr>
            <p:cNvSpPr/>
            <p:nvPr/>
          </p:nvSpPr>
          <p:spPr>
            <a:xfrm rot="2806699" flipH="1">
              <a:off x="3806169" y="396530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2" name="矩形 61">
              <a:extLst>
                <a:ext uri="{FF2B5EF4-FFF2-40B4-BE49-F238E27FC236}">
                  <a16:creationId xmlns:a16="http://schemas.microsoft.com/office/drawing/2014/main" id="{F5408B7E-D6B9-4554-8EFB-4404DE57C635}"/>
                </a:ext>
              </a:extLst>
            </p:cNvPr>
            <p:cNvSpPr/>
            <p:nvPr/>
          </p:nvSpPr>
          <p:spPr>
            <a:xfrm rot="2806699" flipH="1">
              <a:off x="3852253" y="368649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3" name="矩形 62">
              <a:extLst>
                <a:ext uri="{FF2B5EF4-FFF2-40B4-BE49-F238E27FC236}">
                  <a16:creationId xmlns:a16="http://schemas.microsoft.com/office/drawing/2014/main" id="{FF79399F-03A5-4B66-BB8E-CAF998F7CE73}"/>
                </a:ext>
              </a:extLst>
            </p:cNvPr>
            <p:cNvSpPr/>
            <p:nvPr/>
          </p:nvSpPr>
          <p:spPr>
            <a:xfrm rot="2806699" flipH="1">
              <a:off x="3912244" y="396402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4" name="矩形 63">
              <a:extLst>
                <a:ext uri="{FF2B5EF4-FFF2-40B4-BE49-F238E27FC236}">
                  <a16:creationId xmlns:a16="http://schemas.microsoft.com/office/drawing/2014/main" id="{D8B013BE-EFB9-475F-89EC-7F9D69D94325}"/>
                </a:ext>
              </a:extLst>
            </p:cNvPr>
            <p:cNvSpPr/>
            <p:nvPr/>
          </p:nvSpPr>
          <p:spPr>
            <a:xfrm rot="2806699" flipH="1">
              <a:off x="3969251" y="406012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5" name="矩形 64">
              <a:extLst>
                <a:ext uri="{FF2B5EF4-FFF2-40B4-BE49-F238E27FC236}">
                  <a16:creationId xmlns:a16="http://schemas.microsoft.com/office/drawing/2014/main" id="{3061FE6B-2DC8-4001-89A3-53AF7C55AEFD}"/>
                </a:ext>
              </a:extLst>
            </p:cNvPr>
            <p:cNvSpPr/>
            <p:nvPr/>
          </p:nvSpPr>
          <p:spPr>
            <a:xfrm rot="2806699" flipH="1">
              <a:off x="4023753" y="388234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6" name="矩形 65">
              <a:extLst>
                <a:ext uri="{FF2B5EF4-FFF2-40B4-BE49-F238E27FC236}">
                  <a16:creationId xmlns:a16="http://schemas.microsoft.com/office/drawing/2014/main" id="{5E8CEC9F-03EA-4DA9-BAB1-1B8CB06B57EA}"/>
                </a:ext>
              </a:extLst>
            </p:cNvPr>
            <p:cNvSpPr/>
            <p:nvPr/>
          </p:nvSpPr>
          <p:spPr>
            <a:xfrm rot="2806699" flipH="1">
              <a:off x="4081298" y="407489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7" name="矩形 66">
              <a:extLst>
                <a:ext uri="{FF2B5EF4-FFF2-40B4-BE49-F238E27FC236}">
                  <a16:creationId xmlns:a16="http://schemas.microsoft.com/office/drawing/2014/main" id="{9A36B290-86B4-4EB6-B95E-37F9918F0669}"/>
                </a:ext>
              </a:extLst>
            </p:cNvPr>
            <p:cNvSpPr/>
            <p:nvPr/>
          </p:nvSpPr>
          <p:spPr>
            <a:xfrm rot="2806699" flipH="1">
              <a:off x="4116364" y="345821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8" name="矩形 67">
              <a:extLst>
                <a:ext uri="{FF2B5EF4-FFF2-40B4-BE49-F238E27FC236}">
                  <a16:creationId xmlns:a16="http://schemas.microsoft.com/office/drawing/2014/main" id="{DA4AC422-49C7-4EE5-9419-858102F62603}"/>
                </a:ext>
              </a:extLst>
            </p:cNvPr>
            <p:cNvSpPr/>
            <p:nvPr/>
          </p:nvSpPr>
          <p:spPr>
            <a:xfrm rot="2806699" flipH="1">
              <a:off x="4180989" y="330018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9" name="矩形 68">
              <a:extLst>
                <a:ext uri="{FF2B5EF4-FFF2-40B4-BE49-F238E27FC236}">
                  <a16:creationId xmlns:a16="http://schemas.microsoft.com/office/drawing/2014/main" id="{421A1943-19AE-440C-83CF-5B74F4EB95C3}"/>
                </a:ext>
              </a:extLst>
            </p:cNvPr>
            <p:cNvSpPr/>
            <p:nvPr/>
          </p:nvSpPr>
          <p:spPr>
            <a:xfrm rot="2806699" flipH="1">
              <a:off x="4230256" y="404507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0" name="矩形 69">
              <a:extLst>
                <a:ext uri="{FF2B5EF4-FFF2-40B4-BE49-F238E27FC236}">
                  <a16:creationId xmlns:a16="http://schemas.microsoft.com/office/drawing/2014/main" id="{21EC1B46-64D9-47EB-B338-F35B8DFAAE0D}"/>
                </a:ext>
              </a:extLst>
            </p:cNvPr>
            <p:cNvSpPr/>
            <p:nvPr/>
          </p:nvSpPr>
          <p:spPr>
            <a:xfrm rot="2806699" flipH="1">
              <a:off x="4284061" y="394906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1" name="矩形 70">
              <a:extLst>
                <a:ext uri="{FF2B5EF4-FFF2-40B4-BE49-F238E27FC236}">
                  <a16:creationId xmlns:a16="http://schemas.microsoft.com/office/drawing/2014/main" id="{915C23F2-F43A-4616-9A3B-03E07B4F573A}"/>
                </a:ext>
              </a:extLst>
            </p:cNvPr>
            <p:cNvSpPr/>
            <p:nvPr/>
          </p:nvSpPr>
          <p:spPr>
            <a:xfrm rot="2806699" flipH="1">
              <a:off x="4338729" y="378716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2" name="矩形 71">
              <a:extLst>
                <a:ext uri="{FF2B5EF4-FFF2-40B4-BE49-F238E27FC236}">
                  <a16:creationId xmlns:a16="http://schemas.microsoft.com/office/drawing/2014/main" id="{4550FF94-C95A-4F46-BAD3-297FC8E7CB20}"/>
                </a:ext>
              </a:extLst>
            </p:cNvPr>
            <p:cNvSpPr/>
            <p:nvPr/>
          </p:nvSpPr>
          <p:spPr>
            <a:xfrm rot="2806699" flipH="1">
              <a:off x="4388036" y="351209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3" name="矩形 72">
              <a:extLst>
                <a:ext uri="{FF2B5EF4-FFF2-40B4-BE49-F238E27FC236}">
                  <a16:creationId xmlns:a16="http://schemas.microsoft.com/office/drawing/2014/main" id="{A9B91E95-3880-4F82-9287-CF0B21DF9F8C}"/>
                </a:ext>
              </a:extLst>
            </p:cNvPr>
            <p:cNvSpPr/>
            <p:nvPr/>
          </p:nvSpPr>
          <p:spPr>
            <a:xfrm rot="2806699" flipH="1">
              <a:off x="4500083" y="357169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4" name="矩形 73">
              <a:extLst>
                <a:ext uri="{FF2B5EF4-FFF2-40B4-BE49-F238E27FC236}">
                  <a16:creationId xmlns:a16="http://schemas.microsoft.com/office/drawing/2014/main" id="{4D104885-A5A9-474C-8A72-55EC391B300C}"/>
                </a:ext>
              </a:extLst>
            </p:cNvPr>
            <p:cNvSpPr/>
            <p:nvPr/>
          </p:nvSpPr>
          <p:spPr>
            <a:xfrm rot="2806699" flipH="1">
              <a:off x="4549704" y="350300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5" name="矩形 74">
              <a:extLst>
                <a:ext uri="{FF2B5EF4-FFF2-40B4-BE49-F238E27FC236}">
                  <a16:creationId xmlns:a16="http://schemas.microsoft.com/office/drawing/2014/main" id="{C3276C43-131F-440C-84ED-BAF8BE38ABD3}"/>
                </a:ext>
              </a:extLst>
            </p:cNvPr>
            <p:cNvSpPr/>
            <p:nvPr/>
          </p:nvSpPr>
          <p:spPr>
            <a:xfrm rot="2806699" flipH="1">
              <a:off x="4602072" y="398335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6" name="矩形 75">
              <a:extLst>
                <a:ext uri="{FF2B5EF4-FFF2-40B4-BE49-F238E27FC236}">
                  <a16:creationId xmlns:a16="http://schemas.microsoft.com/office/drawing/2014/main" id="{BF6C5931-EB81-437D-BED3-B7EA5E297B6B}"/>
                </a:ext>
              </a:extLst>
            </p:cNvPr>
            <p:cNvSpPr/>
            <p:nvPr/>
          </p:nvSpPr>
          <p:spPr>
            <a:xfrm rot="2806699" flipH="1">
              <a:off x="4459116" y="410444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7" name="矩形 76">
              <a:extLst>
                <a:ext uri="{FF2B5EF4-FFF2-40B4-BE49-F238E27FC236}">
                  <a16:creationId xmlns:a16="http://schemas.microsoft.com/office/drawing/2014/main" id="{51C34D78-99DD-4C73-BE03-87DB54F7CD37}"/>
                </a:ext>
              </a:extLst>
            </p:cNvPr>
            <p:cNvSpPr/>
            <p:nvPr/>
          </p:nvSpPr>
          <p:spPr>
            <a:xfrm rot="2806699" flipH="1">
              <a:off x="4661774" y="411722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8" name="矩形 77">
              <a:extLst>
                <a:ext uri="{FF2B5EF4-FFF2-40B4-BE49-F238E27FC236}">
                  <a16:creationId xmlns:a16="http://schemas.microsoft.com/office/drawing/2014/main" id="{3B97021C-FC4C-4CF7-BC12-9722B4DE4DA0}"/>
                </a:ext>
              </a:extLst>
            </p:cNvPr>
            <p:cNvSpPr/>
            <p:nvPr/>
          </p:nvSpPr>
          <p:spPr>
            <a:xfrm rot="2806699" flipH="1">
              <a:off x="4711371" y="351414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9" name="矩形 78">
              <a:extLst>
                <a:ext uri="{FF2B5EF4-FFF2-40B4-BE49-F238E27FC236}">
                  <a16:creationId xmlns:a16="http://schemas.microsoft.com/office/drawing/2014/main" id="{286344D9-B85B-46AF-8A86-FE09339CCD0E}"/>
                </a:ext>
              </a:extLst>
            </p:cNvPr>
            <p:cNvSpPr/>
            <p:nvPr/>
          </p:nvSpPr>
          <p:spPr>
            <a:xfrm rot="2806699" flipH="1">
              <a:off x="4760991" y="346656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0" name="矩形 79">
              <a:extLst>
                <a:ext uri="{FF2B5EF4-FFF2-40B4-BE49-F238E27FC236}">
                  <a16:creationId xmlns:a16="http://schemas.microsoft.com/office/drawing/2014/main" id="{D465A55E-C741-469B-A60B-1A14BB6C1FDD}"/>
                </a:ext>
              </a:extLst>
            </p:cNvPr>
            <p:cNvSpPr/>
            <p:nvPr/>
          </p:nvSpPr>
          <p:spPr>
            <a:xfrm rot="2806699" flipH="1">
              <a:off x="4821393" y="384816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1" name="矩形 80">
              <a:extLst>
                <a:ext uri="{FF2B5EF4-FFF2-40B4-BE49-F238E27FC236}">
                  <a16:creationId xmlns:a16="http://schemas.microsoft.com/office/drawing/2014/main" id="{42C6CB08-F122-49A5-B7C7-608DC7784711}"/>
                </a:ext>
              </a:extLst>
            </p:cNvPr>
            <p:cNvSpPr/>
            <p:nvPr/>
          </p:nvSpPr>
          <p:spPr>
            <a:xfrm rot="2806699" flipH="1">
              <a:off x="4863540" y="345545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2" name="矩形 81">
              <a:extLst>
                <a:ext uri="{FF2B5EF4-FFF2-40B4-BE49-F238E27FC236}">
                  <a16:creationId xmlns:a16="http://schemas.microsoft.com/office/drawing/2014/main" id="{839DD72A-CA34-4986-B11D-07DE81B8CB45}"/>
                </a:ext>
              </a:extLst>
            </p:cNvPr>
            <p:cNvSpPr/>
            <p:nvPr/>
          </p:nvSpPr>
          <p:spPr>
            <a:xfrm rot="2806699" flipH="1">
              <a:off x="4928166" y="373164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3" name="矩形 82">
              <a:extLst>
                <a:ext uri="{FF2B5EF4-FFF2-40B4-BE49-F238E27FC236}">
                  <a16:creationId xmlns:a16="http://schemas.microsoft.com/office/drawing/2014/main" id="{14701D37-3C3E-4497-8AD9-8A8AF2307D4C}"/>
                </a:ext>
              </a:extLst>
            </p:cNvPr>
            <p:cNvSpPr/>
            <p:nvPr/>
          </p:nvSpPr>
          <p:spPr>
            <a:xfrm rot="2806699" flipH="1">
              <a:off x="4992793" y="332901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4" name="矩形 83">
              <a:extLst>
                <a:ext uri="{FF2B5EF4-FFF2-40B4-BE49-F238E27FC236}">
                  <a16:creationId xmlns:a16="http://schemas.microsoft.com/office/drawing/2014/main" id="{A86EF26B-716E-460B-BDA7-161CE9F6D7F7}"/>
                </a:ext>
              </a:extLst>
            </p:cNvPr>
            <p:cNvSpPr/>
            <p:nvPr/>
          </p:nvSpPr>
          <p:spPr>
            <a:xfrm rot="2806699" flipH="1">
              <a:off x="5044201" y="395595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5" name="矩形 84">
              <a:extLst>
                <a:ext uri="{FF2B5EF4-FFF2-40B4-BE49-F238E27FC236}">
                  <a16:creationId xmlns:a16="http://schemas.microsoft.com/office/drawing/2014/main" id="{79358A95-BBC1-40FC-9399-5CA5F8469C22}"/>
                </a:ext>
              </a:extLst>
            </p:cNvPr>
            <p:cNvSpPr/>
            <p:nvPr/>
          </p:nvSpPr>
          <p:spPr>
            <a:xfrm rot="2806699" flipH="1">
              <a:off x="5099241" y="375994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6" name="矩形 85">
              <a:extLst>
                <a:ext uri="{FF2B5EF4-FFF2-40B4-BE49-F238E27FC236}">
                  <a16:creationId xmlns:a16="http://schemas.microsoft.com/office/drawing/2014/main" id="{E7499126-8BC7-43E3-ABAA-C182D4B81B13}"/>
                </a:ext>
              </a:extLst>
            </p:cNvPr>
            <p:cNvSpPr/>
            <p:nvPr/>
          </p:nvSpPr>
          <p:spPr>
            <a:xfrm rot="2806699" flipH="1">
              <a:off x="5137570" y="401369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7" name="矩形 86">
              <a:extLst>
                <a:ext uri="{FF2B5EF4-FFF2-40B4-BE49-F238E27FC236}">
                  <a16:creationId xmlns:a16="http://schemas.microsoft.com/office/drawing/2014/main" id="{9ED28DDB-5C78-4476-8225-2AA02855A326}"/>
                </a:ext>
              </a:extLst>
            </p:cNvPr>
            <p:cNvSpPr/>
            <p:nvPr/>
          </p:nvSpPr>
          <p:spPr>
            <a:xfrm rot="2806699" flipH="1">
              <a:off x="5202328" y="405289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8" name="矩形 87">
              <a:extLst>
                <a:ext uri="{FF2B5EF4-FFF2-40B4-BE49-F238E27FC236}">
                  <a16:creationId xmlns:a16="http://schemas.microsoft.com/office/drawing/2014/main" id="{8F5D2EFC-25EF-4D89-B665-F686067E55D0}"/>
                </a:ext>
              </a:extLst>
            </p:cNvPr>
            <p:cNvSpPr/>
            <p:nvPr/>
          </p:nvSpPr>
          <p:spPr>
            <a:xfrm rot="2806699" flipH="1">
              <a:off x="5248411" y="308182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9" name="矩形 88">
              <a:extLst>
                <a:ext uri="{FF2B5EF4-FFF2-40B4-BE49-F238E27FC236}">
                  <a16:creationId xmlns:a16="http://schemas.microsoft.com/office/drawing/2014/main" id="{DF38DC6A-5C7B-44BE-8ABF-AC85962F5B30}"/>
                </a:ext>
              </a:extLst>
            </p:cNvPr>
            <p:cNvSpPr/>
            <p:nvPr/>
          </p:nvSpPr>
          <p:spPr>
            <a:xfrm rot="2806699" flipH="1">
              <a:off x="5306490" y="373600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0" name="矩形 89">
              <a:extLst>
                <a:ext uri="{FF2B5EF4-FFF2-40B4-BE49-F238E27FC236}">
                  <a16:creationId xmlns:a16="http://schemas.microsoft.com/office/drawing/2014/main" id="{B6A8CF2B-82FE-421F-8C13-0AEDFBAABA46}"/>
                </a:ext>
              </a:extLst>
            </p:cNvPr>
            <p:cNvSpPr/>
            <p:nvPr/>
          </p:nvSpPr>
          <p:spPr>
            <a:xfrm rot="2806699" flipH="1">
              <a:off x="5354261" y="329670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1" name="矩形 90">
              <a:extLst>
                <a:ext uri="{FF2B5EF4-FFF2-40B4-BE49-F238E27FC236}">
                  <a16:creationId xmlns:a16="http://schemas.microsoft.com/office/drawing/2014/main" id="{3482C156-832B-4B9B-8687-2B2C74C67834}"/>
                </a:ext>
              </a:extLst>
            </p:cNvPr>
            <p:cNvSpPr/>
            <p:nvPr/>
          </p:nvSpPr>
          <p:spPr>
            <a:xfrm rot="2806699" flipH="1">
              <a:off x="5418888" y="248391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2" name="矩形 91">
              <a:extLst>
                <a:ext uri="{FF2B5EF4-FFF2-40B4-BE49-F238E27FC236}">
                  <a16:creationId xmlns:a16="http://schemas.microsoft.com/office/drawing/2014/main" id="{D2D83C9D-FC72-4581-9E4B-604444E361BE}"/>
                </a:ext>
              </a:extLst>
            </p:cNvPr>
            <p:cNvSpPr/>
            <p:nvPr/>
          </p:nvSpPr>
          <p:spPr>
            <a:xfrm rot="2806699" flipH="1">
              <a:off x="5451201" y="404507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3" name="矩形 92">
              <a:extLst>
                <a:ext uri="{FF2B5EF4-FFF2-40B4-BE49-F238E27FC236}">
                  <a16:creationId xmlns:a16="http://schemas.microsoft.com/office/drawing/2014/main" id="{90741577-9CB9-4211-BF07-B3EBFCCCA03A}"/>
                </a:ext>
              </a:extLst>
            </p:cNvPr>
            <p:cNvSpPr/>
            <p:nvPr/>
          </p:nvSpPr>
          <p:spPr>
            <a:xfrm rot="2806699" flipH="1">
              <a:off x="5619821" y="401644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4" name="矩形 93">
              <a:extLst>
                <a:ext uri="{FF2B5EF4-FFF2-40B4-BE49-F238E27FC236}">
                  <a16:creationId xmlns:a16="http://schemas.microsoft.com/office/drawing/2014/main" id="{CBC29DD6-2D38-4329-A7D4-4B93B020C526}"/>
                </a:ext>
              </a:extLst>
            </p:cNvPr>
            <p:cNvSpPr/>
            <p:nvPr/>
          </p:nvSpPr>
          <p:spPr>
            <a:xfrm rot="2806699" flipH="1">
              <a:off x="5515827" y="389820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5" name="矩形 94">
              <a:extLst>
                <a:ext uri="{FF2B5EF4-FFF2-40B4-BE49-F238E27FC236}">
                  <a16:creationId xmlns:a16="http://schemas.microsoft.com/office/drawing/2014/main" id="{1F82725C-58A9-476C-A456-B9F40E70E0AD}"/>
                </a:ext>
              </a:extLst>
            </p:cNvPr>
            <p:cNvSpPr/>
            <p:nvPr/>
          </p:nvSpPr>
          <p:spPr>
            <a:xfrm rot="2806699" flipH="1">
              <a:off x="5568091" y="385265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6" name="矩形 95">
              <a:extLst>
                <a:ext uri="{FF2B5EF4-FFF2-40B4-BE49-F238E27FC236}">
                  <a16:creationId xmlns:a16="http://schemas.microsoft.com/office/drawing/2014/main" id="{879855E5-81E8-4E93-9D5D-CDACA6BA552E}"/>
                </a:ext>
              </a:extLst>
            </p:cNvPr>
            <p:cNvSpPr/>
            <p:nvPr/>
          </p:nvSpPr>
          <p:spPr>
            <a:xfrm rot="2806699" flipH="1">
              <a:off x="5673320" y="228739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7" name="矩形 96">
              <a:extLst>
                <a:ext uri="{FF2B5EF4-FFF2-40B4-BE49-F238E27FC236}">
                  <a16:creationId xmlns:a16="http://schemas.microsoft.com/office/drawing/2014/main" id="{25B9EABD-64A1-4AF1-A4FD-B4ED4C938BC9}"/>
                </a:ext>
              </a:extLst>
            </p:cNvPr>
            <p:cNvSpPr/>
            <p:nvPr/>
          </p:nvSpPr>
          <p:spPr>
            <a:xfrm rot="2806699" flipH="1">
              <a:off x="5752874" y="345690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8" name="矩形 97">
              <a:extLst>
                <a:ext uri="{FF2B5EF4-FFF2-40B4-BE49-F238E27FC236}">
                  <a16:creationId xmlns:a16="http://schemas.microsoft.com/office/drawing/2014/main" id="{42FCDE83-A278-464E-942F-132990FA08AB}"/>
                </a:ext>
              </a:extLst>
            </p:cNvPr>
            <p:cNvSpPr/>
            <p:nvPr/>
          </p:nvSpPr>
          <p:spPr>
            <a:xfrm rot="2806699" flipH="1">
              <a:off x="5785186" y="399549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9" name="矩形 98">
              <a:extLst>
                <a:ext uri="{FF2B5EF4-FFF2-40B4-BE49-F238E27FC236}">
                  <a16:creationId xmlns:a16="http://schemas.microsoft.com/office/drawing/2014/main" id="{E5A236A7-36A7-4453-B00C-26EA00424910}"/>
                </a:ext>
              </a:extLst>
            </p:cNvPr>
            <p:cNvSpPr/>
            <p:nvPr/>
          </p:nvSpPr>
          <p:spPr>
            <a:xfrm rot="2806699" flipH="1">
              <a:off x="5842312" y="402780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0" name="矩形 99">
              <a:extLst>
                <a:ext uri="{FF2B5EF4-FFF2-40B4-BE49-F238E27FC236}">
                  <a16:creationId xmlns:a16="http://schemas.microsoft.com/office/drawing/2014/main" id="{EF13A3C6-5E8C-47D4-863B-5427E9C82BCB}"/>
                </a:ext>
              </a:extLst>
            </p:cNvPr>
            <p:cNvSpPr/>
            <p:nvPr/>
          </p:nvSpPr>
          <p:spPr>
            <a:xfrm rot="2806699" flipH="1">
              <a:off x="5898676" y="357601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1" name="矩形 100">
              <a:extLst>
                <a:ext uri="{FF2B5EF4-FFF2-40B4-BE49-F238E27FC236}">
                  <a16:creationId xmlns:a16="http://schemas.microsoft.com/office/drawing/2014/main" id="{A82A2A2E-3EE1-4EE7-B13F-330A379AF82C}"/>
                </a:ext>
              </a:extLst>
            </p:cNvPr>
            <p:cNvSpPr/>
            <p:nvPr/>
          </p:nvSpPr>
          <p:spPr>
            <a:xfrm rot="2806699" flipH="1">
              <a:off x="5941441" y="381585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2" name="矩形 101">
              <a:extLst>
                <a:ext uri="{FF2B5EF4-FFF2-40B4-BE49-F238E27FC236}">
                  <a16:creationId xmlns:a16="http://schemas.microsoft.com/office/drawing/2014/main" id="{0ECA5F35-C392-4635-8458-D5C6826AADB0}"/>
                </a:ext>
              </a:extLst>
            </p:cNvPr>
            <p:cNvSpPr/>
            <p:nvPr/>
          </p:nvSpPr>
          <p:spPr>
            <a:xfrm rot="2806699" flipH="1">
              <a:off x="6004394" y="405461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3" name="矩形 102">
              <a:extLst>
                <a:ext uri="{FF2B5EF4-FFF2-40B4-BE49-F238E27FC236}">
                  <a16:creationId xmlns:a16="http://schemas.microsoft.com/office/drawing/2014/main" id="{F7A0F75F-545E-49E9-82C4-FDD939555BB8}"/>
                </a:ext>
              </a:extLst>
            </p:cNvPr>
            <p:cNvSpPr/>
            <p:nvPr/>
          </p:nvSpPr>
          <p:spPr>
            <a:xfrm rot="2806699" flipH="1">
              <a:off x="6101850" y="409920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 name="矩形 103">
              <a:extLst>
                <a:ext uri="{FF2B5EF4-FFF2-40B4-BE49-F238E27FC236}">
                  <a16:creationId xmlns:a16="http://schemas.microsoft.com/office/drawing/2014/main" id="{544A01A3-7DCC-4B2D-94C2-E4AD48D260C6}"/>
                </a:ext>
              </a:extLst>
            </p:cNvPr>
            <p:cNvSpPr/>
            <p:nvPr/>
          </p:nvSpPr>
          <p:spPr>
            <a:xfrm rot="2806699" flipH="1">
              <a:off x="6160374" y="399549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5" name="矩形 104">
              <a:extLst>
                <a:ext uri="{FF2B5EF4-FFF2-40B4-BE49-F238E27FC236}">
                  <a16:creationId xmlns:a16="http://schemas.microsoft.com/office/drawing/2014/main" id="{25BD1704-23AF-4F73-87D3-3B3AF5C2F6CA}"/>
                </a:ext>
              </a:extLst>
            </p:cNvPr>
            <p:cNvSpPr/>
            <p:nvPr/>
          </p:nvSpPr>
          <p:spPr>
            <a:xfrm rot="2806699" flipH="1">
              <a:off x="6216171" y="371304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6" name="矩形 105">
              <a:extLst>
                <a:ext uri="{FF2B5EF4-FFF2-40B4-BE49-F238E27FC236}">
                  <a16:creationId xmlns:a16="http://schemas.microsoft.com/office/drawing/2014/main" id="{C60A8180-D8C8-4353-A4A0-CC2288644BC2}"/>
                </a:ext>
              </a:extLst>
            </p:cNvPr>
            <p:cNvSpPr/>
            <p:nvPr/>
          </p:nvSpPr>
          <p:spPr>
            <a:xfrm rot="2806699" flipH="1">
              <a:off x="6275289" y="322482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7" name="矩形 106">
              <a:extLst>
                <a:ext uri="{FF2B5EF4-FFF2-40B4-BE49-F238E27FC236}">
                  <a16:creationId xmlns:a16="http://schemas.microsoft.com/office/drawing/2014/main" id="{7AEC7C40-A8D2-4EB1-A8A2-376935B2F216}"/>
                </a:ext>
              </a:extLst>
            </p:cNvPr>
            <p:cNvSpPr/>
            <p:nvPr/>
          </p:nvSpPr>
          <p:spPr>
            <a:xfrm rot="2806699" flipH="1">
              <a:off x="6039978" y="252851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8" name="矩形 107">
              <a:extLst>
                <a:ext uri="{FF2B5EF4-FFF2-40B4-BE49-F238E27FC236}">
                  <a16:creationId xmlns:a16="http://schemas.microsoft.com/office/drawing/2014/main" id="{F6760029-3952-45A7-A060-7220113840EB}"/>
                </a:ext>
              </a:extLst>
            </p:cNvPr>
            <p:cNvSpPr/>
            <p:nvPr/>
          </p:nvSpPr>
          <p:spPr>
            <a:xfrm rot="2806699" flipH="1">
              <a:off x="6320677" y="311413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9" name="矩形 108">
              <a:extLst>
                <a:ext uri="{FF2B5EF4-FFF2-40B4-BE49-F238E27FC236}">
                  <a16:creationId xmlns:a16="http://schemas.microsoft.com/office/drawing/2014/main" id="{51CDB8BA-FDCA-41BB-8116-FCC222710CC6}"/>
                </a:ext>
              </a:extLst>
            </p:cNvPr>
            <p:cNvSpPr/>
            <p:nvPr/>
          </p:nvSpPr>
          <p:spPr>
            <a:xfrm rot="2806699" flipH="1">
              <a:off x="6355286" y="404653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0" name="矩形 109">
              <a:extLst>
                <a:ext uri="{FF2B5EF4-FFF2-40B4-BE49-F238E27FC236}">
                  <a16:creationId xmlns:a16="http://schemas.microsoft.com/office/drawing/2014/main" id="{A87D12B6-6B38-446A-8400-DCB863CA016E}"/>
                </a:ext>
              </a:extLst>
            </p:cNvPr>
            <p:cNvSpPr/>
            <p:nvPr/>
          </p:nvSpPr>
          <p:spPr>
            <a:xfrm rot="2806699" flipH="1">
              <a:off x="6419913" y="373164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1" name="矩形 110">
              <a:extLst>
                <a:ext uri="{FF2B5EF4-FFF2-40B4-BE49-F238E27FC236}">
                  <a16:creationId xmlns:a16="http://schemas.microsoft.com/office/drawing/2014/main" id="{C35D7D7F-C739-4A29-AC23-5A1CA632F18E}"/>
                </a:ext>
              </a:extLst>
            </p:cNvPr>
            <p:cNvSpPr/>
            <p:nvPr/>
          </p:nvSpPr>
          <p:spPr>
            <a:xfrm rot="2806699" flipH="1">
              <a:off x="6478435" y="401026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2" name="矩形 111">
              <a:extLst>
                <a:ext uri="{FF2B5EF4-FFF2-40B4-BE49-F238E27FC236}">
                  <a16:creationId xmlns:a16="http://schemas.microsoft.com/office/drawing/2014/main" id="{82E6EBB7-1BA4-477A-86AE-E35F3EB6511D}"/>
                </a:ext>
              </a:extLst>
            </p:cNvPr>
            <p:cNvSpPr/>
            <p:nvPr/>
          </p:nvSpPr>
          <p:spPr>
            <a:xfrm rot="2806699" flipH="1">
              <a:off x="6526170" y="392776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3" name="矩形 112">
              <a:extLst>
                <a:ext uri="{FF2B5EF4-FFF2-40B4-BE49-F238E27FC236}">
                  <a16:creationId xmlns:a16="http://schemas.microsoft.com/office/drawing/2014/main" id="{1B7DE159-BC50-436A-9EE6-5FD0D93170E2}"/>
                </a:ext>
              </a:extLst>
            </p:cNvPr>
            <p:cNvSpPr/>
            <p:nvPr/>
          </p:nvSpPr>
          <p:spPr>
            <a:xfrm rot="2806699" flipH="1">
              <a:off x="6587226" y="398360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4" name="矩形 113">
              <a:extLst>
                <a:ext uri="{FF2B5EF4-FFF2-40B4-BE49-F238E27FC236}">
                  <a16:creationId xmlns:a16="http://schemas.microsoft.com/office/drawing/2014/main" id="{55BE7692-EE4C-41F6-8F13-74755B40AD73}"/>
                </a:ext>
              </a:extLst>
            </p:cNvPr>
            <p:cNvSpPr/>
            <p:nvPr/>
          </p:nvSpPr>
          <p:spPr>
            <a:xfrm rot="2806699" flipH="1">
              <a:off x="6640500" y="356350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5" name="矩形 114">
              <a:extLst>
                <a:ext uri="{FF2B5EF4-FFF2-40B4-BE49-F238E27FC236}">
                  <a16:creationId xmlns:a16="http://schemas.microsoft.com/office/drawing/2014/main" id="{D3361020-E512-4911-8705-36974422CB91}"/>
                </a:ext>
              </a:extLst>
            </p:cNvPr>
            <p:cNvSpPr/>
            <p:nvPr/>
          </p:nvSpPr>
          <p:spPr>
            <a:xfrm rot="2806699" flipH="1">
              <a:off x="6684349" y="361312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6" name="矩形 115">
              <a:extLst>
                <a:ext uri="{FF2B5EF4-FFF2-40B4-BE49-F238E27FC236}">
                  <a16:creationId xmlns:a16="http://schemas.microsoft.com/office/drawing/2014/main" id="{8DEBF379-FA49-4133-BB85-80EE6C9AA192}"/>
                </a:ext>
              </a:extLst>
            </p:cNvPr>
            <p:cNvSpPr/>
            <p:nvPr/>
          </p:nvSpPr>
          <p:spPr>
            <a:xfrm rot="2806699" flipH="1">
              <a:off x="6751328" y="383719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7" name="矩形 116">
              <a:extLst>
                <a:ext uri="{FF2B5EF4-FFF2-40B4-BE49-F238E27FC236}">
                  <a16:creationId xmlns:a16="http://schemas.microsoft.com/office/drawing/2014/main" id="{76E9A957-7D9A-4ED7-93B9-16E354AE1EBA}"/>
                </a:ext>
              </a:extLst>
            </p:cNvPr>
            <p:cNvSpPr/>
            <p:nvPr/>
          </p:nvSpPr>
          <p:spPr>
            <a:xfrm rot="2806699" flipH="1">
              <a:off x="6793821" y="405905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8" name="矩形 117">
              <a:extLst>
                <a:ext uri="{FF2B5EF4-FFF2-40B4-BE49-F238E27FC236}">
                  <a16:creationId xmlns:a16="http://schemas.microsoft.com/office/drawing/2014/main" id="{C7772785-C142-4596-907A-B3C8456F6E0E}"/>
                </a:ext>
              </a:extLst>
            </p:cNvPr>
            <p:cNvSpPr/>
            <p:nvPr/>
          </p:nvSpPr>
          <p:spPr>
            <a:xfrm rot="2806699" flipH="1">
              <a:off x="6858447" y="412368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9" name="矩形 118">
              <a:extLst>
                <a:ext uri="{FF2B5EF4-FFF2-40B4-BE49-F238E27FC236}">
                  <a16:creationId xmlns:a16="http://schemas.microsoft.com/office/drawing/2014/main" id="{0A7B2407-A00C-4DF6-9A80-AE36C65243E7}"/>
                </a:ext>
              </a:extLst>
            </p:cNvPr>
            <p:cNvSpPr/>
            <p:nvPr/>
          </p:nvSpPr>
          <p:spPr>
            <a:xfrm rot="2806699" flipH="1">
              <a:off x="6914146" y="413951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20" name="矩形 119">
              <a:extLst>
                <a:ext uri="{FF2B5EF4-FFF2-40B4-BE49-F238E27FC236}">
                  <a16:creationId xmlns:a16="http://schemas.microsoft.com/office/drawing/2014/main" id="{56B8F38D-C559-49ED-B9EE-88762F8EFA25}"/>
                </a:ext>
              </a:extLst>
            </p:cNvPr>
            <p:cNvSpPr/>
            <p:nvPr/>
          </p:nvSpPr>
          <p:spPr>
            <a:xfrm rot="2806699" flipH="1">
              <a:off x="6960464" y="398137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21" name="矩形 120">
              <a:extLst>
                <a:ext uri="{FF2B5EF4-FFF2-40B4-BE49-F238E27FC236}">
                  <a16:creationId xmlns:a16="http://schemas.microsoft.com/office/drawing/2014/main" id="{43ED95BC-DCFE-48AE-8C50-593642EFB3C3}"/>
                </a:ext>
              </a:extLst>
            </p:cNvPr>
            <p:cNvSpPr/>
            <p:nvPr/>
          </p:nvSpPr>
          <p:spPr>
            <a:xfrm rot="2806699" flipH="1">
              <a:off x="7002400" y="291090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22" name="矩形 121">
              <a:extLst>
                <a:ext uri="{FF2B5EF4-FFF2-40B4-BE49-F238E27FC236}">
                  <a16:creationId xmlns:a16="http://schemas.microsoft.com/office/drawing/2014/main" id="{F037EB3C-DF93-48F1-92AB-875107A4AB45}"/>
                </a:ext>
              </a:extLst>
            </p:cNvPr>
            <p:cNvSpPr/>
            <p:nvPr/>
          </p:nvSpPr>
          <p:spPr>
            <a:xfrm rot="2806699" flipH="1">
              <a:off x="7066578" y="406012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23" name="矩形 122">
              <a:extLst>
                <a:ext uri="{FF2B5EF4-FFF2-40B4-BE49-F238E27FC236}">
                  <a16:creationId xmlns:a16="http://schemas.microsoft.com/office/drawing/2014/main" id="{2726B191-52D0-46F0-A09A-FBB5F5B730C3}"/>
                </a:ext>
              </a:extLst>
            </p:cNvPr>
            <p:cNvSpPr/>
            <p:nvPr/>
          </p:nvSpPr>
          <p:spPr>
            <a:xfrm rot="2806699" flipH="1">
              <a:off x="7125695" y="303226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24" name="矩形 123">
              <a:extLst>
                <a:ext uri="{FF2B5EF4-FFF2-40B4-BE49-F238E27FC236}">
                  <a16:creationId xmlns:a16="http://schemas.microsoft.com/office/drawing/2014/main" id="{AA05D335-4CA0-4093-A72F-8F4D0A6A00F2}"/>
                </a:ext>
              </a:extLst>
            </p:cNvPr>
            <p:cNvSpPr/>
            <p:nvPr/>
          </p:nvSpPr>
          <p:spPr>
            <a:xfrm rot="2806699" flipH="1">
              <a:off x="7170867" y="293008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25" name="矩形 124">
              <a:extLst>
                <a:ext uri="{FF2B5EF4-FFF2-40B4-BE49-F238E27FC236}">
                  <a16:creationId xmlns:a16="http://schemas.microsoft.com/office/drawing/2014/main" id="{3A44CDA6-4912-47B0-BAD9-F82F2E448C06}"/>
                </a:ext>
              </a:extLst>
            </p:cNvPr>
            <p:cNvSpPr/>
            <p:nvPr/>
          </p:nvSpPr>
          <p:spPr>
            <a:xfrm rot="2806699" flipH="1">
              <a:off x="7214525" y="391674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26" name="矩形 125">
              <a:extLst>
                <a:ext uri="{FF2B5EF4-FFF2-40B4-BE49-F238E27FC236}">
                  <a16:creationId xmlns:a16="http://schemas.microsoft.com/office/drawing/2014/main" id="{ADA710B4-94D4-412E-8C16-6FAEA24E62B9}"/>
                </a:ext>
              </a:extLst>
            </p:cNvPr>
            <p:cNvSpPr/>
            <p:nvPr/>
          </p:nvSpPr>
          <p:spPr>
            <a:xfrm rot="2806699" flipH="1">
              <a:off x="7277673" y="386917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27" name="矩形 126">
              <a:extLst>
                <a:ext uri="{FF2B5EF4-FFF2-40B4-BE49-F238E27FC236}">
                  <a16:creationId xmlns:a16="http://schemas.microsoft.com/office/drawing/2014/main" id="{F1F5943F-90D1-46D7-B6E7-AC489565BFF3}"/>
                </a:ext>
              </a:extLst>
            </p:cNvPr>
            <p:cNvSpPr/>
            <p:nvPr/>
          </p:nvSpPr>
          <p:spPr>
            <a:xfrm rot="2806699" flipH="1">
              <a:off x="7320711" y="401812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28" name="矩形 127">
              <a:extLst>
                <a:ext uri="{FF2B5EF4-FFF2-40B4-BE49-F238E27FC236}">
                  <a16:creationId xmlns:a16="http://schemas.microsoft.com/office/drawing/2014/main" id="{6AB28E18-E0CA-4E29-B1B7-8D08A5D86B6D}"/>
                </a:ext>
              </a:extLst>
            </p:cNvPr>
            <p:cNvSpPr/>
            <p:nvPr/>
          </p:nvSpPr>
          <p:spPr>
            <a:xfrm rot="2806699" flipH="1">
              <a:off x="7395700" y="335859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29" name="矩形 128">
              <a:extLst>
                <a:ext uri="{FF2B5EF4-FFF2-40B4-BE49-F238E27FC236}">
                  <a16:creationId xmlns:a16="http://schemas.microsoft.com/office/drawing/2014/main" id="{945B975E-D6A5-4A6A-86C2-E1B59FE470CD}"/>
                </a:ext>
              </a:extLst>
            </p:cNvPr>
            <p:cNvSpPr/>
            <p:nvPr/>
          </p:nvSpPr>
          <p:spPr>
            <a:xfrm rot="2806699" flipH="1">
              <a:off x="7436274" y="407123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304822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样本</a:t>
            </a:r>
            <a:r>
              <a:rPr lang="en-US" altLang="zh-CN" dirty="0"/>
              <a:t>RTT</a:t>
            </a:r>
            <a:r>
              <a:rPr lang="zh-CN" altLang="en-US" dirty="0"/>
              <a:t>估算</a:t>
            </a:r>
          </a:p>
        </p:txBody>
      </p:sp>
      <p:grpSp>
        <p:nvGrpSpPr>
          <p:cNvPr id="4" name="组合 3">
            <a:extLst>
              <a:ext uri="{FF2B5EF4-FFF2-40B4-BE49-F238E27FC236}">
                <a16:creationId xmlns:a16="http://schemas.microsoft.com/office/drawing/2014/main" id="{A7ED883C-6059-4132-BE66-6FFE566CC912}"/>
              </a:ext>
            </a:extLst>
          </p:cNvPr>
          <p:cNvGrpSpPr/>
          <p:nvPr/>
        </p:nvGrpSpPr>
        <p:grpSpPr>
          <a:xfrm>
            <a:off x="629529" y="2406548"/>
            <a:ext cx="10817590" cy="1717393"/>
            <a:chOff x="1403750" y="3593123"/>
            <a:chExt cx="10817590" cy="1717393"/>
          </a:xfrm>
        </p:grpSpPr>
        <p:grpSp>
          <p:nvGrpSpPr>
            <p:cNvPr id="5" name="组合 4">
              <a:extLst>
                <a:ext uri="{FF2B5EF4-FFF2-40B4-BE49-F238E27FC236}">
                  <a16:creationId xmlns:a16="http://schemas.microsoft.com/office/drawing/2014/main" id="{0161BA16-6F1B-43C3-918A-80AD2F3FBB4A}"/>
                </a:ext>
              </a:extLst>
            </p:cNvPr>
            <p:cNvGrpSpPr/>
            <p:nvPr/>
          </p:nvGrpSpPr>
          <p:grpSpPr>
            <a:xfrm>
              <a:off x="1403750" y="3593123"/>
              <a:ext cx="490436" cy="476221"/>
              <a:chOff x="1403750" y="3593123"/>
              <a:chExt cx="808892" cy="785446"/>
            </a:xfrm>
          </p:grpSpPr>
          <p:sp>
            <p:nvSpPr>
              <p:cNvPr id="7" name="对话气泡: 椭圆形 4">
                <a:extLst>
                  <a:ext uri="{FF2B5EF4-FFF2-40B4-BE49-F238E27FC236}">
                    <a16:creationId xmlns:a16="http://schemas.microsoft.com/office/drawing/2014/main" id="{D5ADAD95-C1D8-4A77-94D1-247C2A92EA66}"/>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A062BABA-1153-4E88-815F-E0B083FF37E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C01B1164-B6C3-4FEA-BAC6-35DC1A326AC6}"/>
                </a:ext>
              </a:extLst>
            </p:cNvPr>
            <p:cNvSpPr txBox="1">
              <a:spLocks noChangeArrowheads="1"/>
            </p:cNvSpPr>
            <p:nvPr/>
          </p:nvSpPr>
          <p:spPr bwMode="auto">
            <a:xfrm>
              <a:off x="1985931" y="3593123"/>
              <a:ext cx="10235409"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样本</a:t>
              </a:r>
              <a:r>
                <a:rPr kumimoji="1"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en-US" altLang="zh-CN" sz="2400" b="0" i="0" u="none" strike="noStrike" kern="0" cap="none" spc="0" normalizeH="0" baseline="0" noProof="0" dirty="0" err="1">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SampleRTT</a:t>
              </a:r>
              <a:r>
                <a:rPr kumimoji="1"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对报文段被发出到收到该报文段的确认之间的时间进行测量</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marR="0" lvl="0" indent="-342900" defTabSz="914400" eaLnBrk="1" fontAlgn="auto" latinLnBrk="0" hangingPunct="1">
                <a:lnSpc>
                  <a:spcPct val="110000"/>
                </a:lnSpc>
                <a:spcBef>
                  <a:spcPts val="0"/>
                </a:spcBef>
                <a:spcAft>
                  <a:spcPts val="0"/>
                </a:spcAft>
                <a:buClr>
                  <a:srgbClr val="FFC000"/>
                </a:buClr>
                <a:buSzTx/>
                <a:buFont typeface="Wingdings" panose="05000000000000000000" pitchFamily="2" charset="2"/>
                <a:buChar char="p"/>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忽略重传</a:t>
              </a:r>
            </a:p>
            <a:p>
              <a:pPr marL="0" marR="0" lvl="0" indent="0" defTabSz="914400" eaLnBrk="1" fontAlgn="auto" latinLnBrk="0" hangingPunct="1">
                <a:lnSpc>
                  <a:spcPct val="11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Group 4">
            <a:extLst>
              <a:ext uri="{FF2B5EF4-FFF2-40B4-BE49-F238E27FC236}">
                <a16:creationId xmlns:a16="http://schemas.microsoft.com/office/drawing/2014/main" id="{CB59475E-370D-4FF1-85ED-982CB3425232}"/>
              </a:ext>
            </a:extLst>
          </p:cNvPr>
          <p:cNvGrpSpPr/>
          <p:nvPr/>
        </p:nvGrpSpPr>
        <p:grpSpPr bwMode="auto">
          <a:xfrm>
            <a:off x="2738385" y="4652710"/>
            <a:ext cx="6618288" cy="679450"/>
            <a:chOff x="811" y="2704"/>
            <a:chExt cx="4169" cy="428"/>
          </a:xfrm>
        </p:grpSpPr>
        <p:sp>
          <p:nvSpPr>
            <p:cNvPr id="10" name="Rectangle 5">
              <a:extLst>
                <a:ext uri="{FF2B5EF4-FFF2-40B4-BE49-F238E27FC236}">
                  <a16:creationId xmlns:a16="http://schemas.microsoft.com/office/drawing/2014/main" id="{E3CB5A31-9D43-4DAF-9C4F-26A6401DDB4A}"/>
                </a:ext>
              </a:extLst>
            </p:cNvPr>
            <p:cNvSpPr>
              <a:spLocks noChangeArrowheads="1"/>
            </p:cNvSpPr>
            <p:nvPr/>
          </p:nvSpPr>
          <p:spPr bwMode="auto">
            <a:xfrm>
              <a:off x="811" y="2704"/>
              <a:ext cx="4169" cy="428"/>
            </a:xfrm>
            <a:prstGeom prst="rect">
              <a:avLst/>
            </a:prstGeom>
            <a:solidFill>
              <a:srgbClr val="CCECFF"/>
            </a:solidFill>
            <a:ln w="2857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11" name="Text Box 6">
              <a:extLst>
                <a:ext uri="{FF2B5EF4-FFF2-40B4-BE49-F238E27FC236}">
                  <a16:creationId xmlns:a16="http://schemas.microsoft.com/office/drawing/2014/main" id="{AE0F0308-E9F1-4A72-BF6A-59F6945ADDD3}"/>
                </a:ext>
              </a:extLst>
            </p:cNvPr>
            <p:cNvSpPr txBox="1">
              <a:spLocks noChangeArrowheads="1"/>
            </p:cNvSpPr>
            <p:nvPr/>
          </p:nvSpPr>
          <p:spPr bwMode="auto">
            <a:xfrm>
              <a:off x="811" y="2791"/>
              <a:ext cx="41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err="1">
                  <a:ln>
                    <a:noFill/>
                  </a:ln>
                  <a:solidFill>
                    <a:srgbClr val="0066CC"/>
                  </a:solidFill>
                  <a:effectLst/>
                  <a:uLnTx/>
                  <a:uFillTx/>
                  <a:latin typeface="Arial" panose="020B0604020202020204" pitchFamily="34" charset="0"/>
                  <a:ea typeface="楷体" panose="02010609060101010101" pitchFamily="49" charset="-122"/>
                  <a:cs typeface="Arial" panose="020B0604020202020204" pitchFamily="34" charset="0"/>
                </a:rPr>
                <a:t>EstimatedRTT</a:t>
              </a:r>
              <a:r>
                <a:rPr kumimoji="0" lang="en-US" altLang="zh-CN" sz="2000" b="1" i="0" u="none" strike="noStrike" kern="0" cap="none" spc="0" normalizeH="0" baseline="0" noProof="0" dirty="0">
                  <a:ln>
                    <a:noFill/>
                  </a:ln>
                  <a:solidFill>
                    <a:srgbClr val="0066CC"/>
                  </a:solidFill>
                  <a:effectLst/>
                  <a:uLnTx/>
                  <a:uFillTx/>
                  <a:latin typeface="Arial" panose="020B0604020202020204" pitchFamily="34" charset="0"/>
                  <a:ea typeface="楷体" panose="02010609060101010101" pitchFamily="49" charset="-122"/>
                  <a:cs typeface="Arial" panose="020B0604020202020204" pitchFamily="34" charset="0"/>
                </a:rPr>
                <a:t> = (1- </a:t>
              </a:r>
              <a:r>
                <a:rPr kumimoji="0" lang="en-US" altLang="zh-CN" sz="2000" b="1" i="0" u="none" strike="noStrike" kern="0" cap="none" spc="0" normalizeH="0" baseline="0" noProof="0" dirty="0">
                  <a:ln>
                    <a:noFill/>
                  </a:ln>
                  <a:solidFill>
                    <a:srgbClr val="0066CC"/>
                  </a:solidFill>
                  <a:effectLst/>
                  <a:uLnTx/>
                  <a:uFillTx/>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en-US" altLang="zh-CN" sz="2000" b="1" i="0" u="none" strike="noStrike" kern="0" cap="none" spc="0" normalizeH="0" baseline="0" noProof="0" dirty="0">
                  <a:ln>
                    <a:noFill/>
                  </a:ln>
                  <a:solidFill>
                    <a:srgbClr val="0066CC"/>
                  </a:solidFill>
                  <a:effectLst/>
                  <a:uLnTx/>
                  <a:uFillTx/>
                  <a:latin typeface="Arial" panose="020B0604020202020204" pitchFamily="34" charset="0"/>
                  <a:ea typeface="楷体" panose="02010609060101010101" pitchFamily="49" charset="-122"/>
                  <a:cs typeface="Arial" panose="020B0604020202020204" pitchFamily="34" charset="0"/>
                </a:rPr>
                <a:t>)*</a:t>
              </a:r>
              <a:r>
                <a:rPr kumimoji="0" lang="en-US" altLang="zh-CN" sz="2000" b="1" i="0" u="none" strike="noStrike" kern="0" cap="none" spc="0" normalizeH="0" baseline="0" noProof="0" dirty="0" err="1">
                  <a:ln>
                    <a:noFill/>
                  </a:ln>
                  <a:solidFill>
                    <a:srgbClr val="0066CC"/>
                  </a:solidFill>
                  <a:effectLst/>
                  <a:uLnTx/>
                  <a:uFillTx/>
                  <a:latin typeface="Arial" panose="020B0604020202020204" pitchFamily="34" charset="0"/>
                  <a:ea typeface="楷体" panose="02010609060101010101" pitchFamily="49" charset="-122"/>
                  <a:cs typeface="Arial" panose="020B0604020202020204" pitchFamily="34" charset="0"/>
                </a:rPr>
                <a:t>EstimatedRTT</a:t>
              </a:r>
              <a:r>
                <a:rPr kumimoji="0" lang="en-US" altLang="zh-CN" sz="2000" b="1" i="0" u="none" strike="noStrike" kern="0" cap="none" spc="0" normalizeH="0" baseline="0" noProof="0" dirty="0">
                  <a:ln>
                    <a:noFill/>
                  </a:ln>
                  <a:solidFill>
                    <a:srgbClr val="0066CC"/>
                  </a:solidFill>
                  <a:effectLst/>
                  <a:uLnTx/>
                  <a:uFillTx/>
                  <a:latin typeface="Arial" panose="020B0604020202020204" pitchFamily="34" charset="0"/>
                  <a:ea typeface="楷体" panose="02010609060101010101" pitchFamily="49" charset="-122"/>
                  <a:cs typeface="Arial" panose="020B0604020202020204" pitchFamily="34" charset="0"/>
                </a:rPr>
                <a:t> + </a:t>
              </a:r>
              <a:r>
                <a:rPr kumimoji="0" lang="en-US" altLang="zh-CN" sz="2000" b="1" i="0" u="none" strike="noStrike" kern="0" cap="none" spc="0" normalizeH="0" baseline="0" noProof="0" dirty="0">
                  <a:ln>
                    <a:noFill/>
                  </a:ln>
                  <a:solidFill>
                    <a:srgbClr val="0066CC"/>
                  </a:solidFill>
                  <a:effectLst/>
                  <a:uLnTx/>
                  <a:uFillTx/>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en-US" altLang="zh-CN" sz="2000" b="1" i="0" u="none" strike="noStrike" kern="0" cap="none" spc="0" normalizeH="0" baseline="0" noProof="0" dirty="0">
                  <a:ln>
                    <a:noFill/>
                  </a:ln>
                  <a:solidFill>
                    <a:srgbClr val="0066CC"/>
                  </a:solidFill>
                  <a:effectLst/>
                  <a:uLnTx/>
                  <a:uFillTx/>
                  <a:latin typeface="Arial" panose="020B0604020202020204" pitchFamily="34" charset="0"/>
                  <a:ea typeface="楷体" panose="02010609060101010101" pitchFamily="49" charset="-122"/>
                  <a:cs typeface="Arial" panose="020B0604020202020204" pitchFamily="34" charset="0"/>
                </a:rPr>
                <a:t>*</a:t>
              </a:r>
              <a:r>
                <a:rPr kumimoji="0" lang="en-US" altLang="zh-CN" sz="2000" b="1" i="0" u="none" strike="noStrike" kern="0" cap="none" spc="0" normalizeH="0" baseline="0" noProof="0" dirty="0" err="1">
                  <a:ln>
                    <a:noFill/>
                  </a:ln>
                  <a:solidFill>
                    <a:srgbClr val="0066CC"/>
                  </a:solidFill>
                  <a:effectLst/>
                  <a:uLnTx/>
                  <a:uFillTx/>
                  <a:latin typeface="Arial" panose="020B0604020202020204" pitchFamily="34" charset="0"/>
                  <a:ea typeface="楷体" panose="02010609060101010101" pitchFamily="49" charset="-122"/>
                  <a:cs typeface="Arial" panose="020B0604020202020204" pitchFamily="34" charset="0"/>
                </a:rPr>
                <a:t>SampleRTT</a:t>
              </a:r>
              <a:endParaRPr kumimoji="0" lang="en-US" altLang="zh-CN" sz="2000" b="1" i="0" u="none" strike="noStrike" kern="0" cap="none" spc="0" normalizeH="0" baseline="0" noProof="0" dirty="0">
                <a:ln>
                  <a:noFill/>
                </a:ln>
                <a:solidFill>
                  <a:srgbClr val="0066CC"/>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sp>
        <p:nvSpPr>
          <p:cNvPr id="12" name="Rectangle 7">
            <a:extLst>
              <a:ext uri="{FF2B5EF4-FFF2-40B4-BE49-F238E27FC236}">
                <a16:creationId xmlns:a16="http://schemas.microsoft.com/office/drawing/2014/main" id="{9A193770-C527-46F8-9EA8-E25C81EF4443}"/>
              </a:ext>
            </a:extLst>
          </p:cNvPr>
          <p:cNvSpPr>
            <a:spLocks noChangeArrowheads="1"/>
          </p:cNvSpPr>
          <p:nvPr/>
        </p:nvSpPr>
        <p:spPr bwMode="auto">
          <a:xfrm>
            <a:off x="2738385" y="5423430"/>
            <a:ext cx="77311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spcBef>
                <a:spcPct val="20000"/>
              </a:spcBef>
              <a:buClr>
                <a:srgbClr val="4472C4"/>
              </a:buClr>
              <a:buSzPct val="65000"/>
              <a:buFont typeface="Wingdings" panose="05000000000000000000" pitchFamily="2" charset="2"/>
              <a:buNone/>
            </a:pPr>
            <a:r>
              <a:rPr lang="zh-CN" altLang="en-US" sz="2400"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参考值</a:t>
            </a:r>
            <a:r>
              <a:rPr lang="en-US" altLang="zh-CN" sz="2400"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400" b="1"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 =</a:t>
            </a:r>
            <a:r>
              <a:rPr lang="en-US" altLang="zh-CN" sz="2400"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 0.125</a:t>
            </a:r>
          </a:p>
          <a:p>
            <a:pPr defTabSz="914400">
              <a:spcBef>
                <a:spcPct val="20000"/>
              </a:spcBef>
              <a:buClr>
                <a:srgbClr val="4472C4"/>
              </a:buClr>
              <a:buSzPct val="65000"/>
            </a:pPr>
            <a:r>
              <a:rPr lang="zh-CN" altLang="en-US" sz="2400"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第一次计算时：</a:t>
            </a:r>
            <a:r>
              <a:rPr lang="en-US" altLang="zh-CN" sz="2400" dirty="0" err="1">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EstimatedRTT</a:t>
            </a:r>
            <a:r>
              <a:rPr lang="en-US" altLang="zh-CN" sz="2400"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rPr>
              <a:t>SampleRTT</a:t>
            </a:r>
            <a:endParaRPr lang="zh-CN" altLang="en-US" sz="2400"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a:p>
            <a:pPr defTabSz="914400">
              <a:spcBef>
                <a:spcPct val="20000"/>
              </a:spcBef>
              <a:buClr>
                <a:srgbClr val="4472C4"/>
              </a:buClr>
              <a:buSzPct val="65000"/>
              <a:buFont typeface="Wingdings" panose="05000000000000000000" pitchFamily="2" charset="2"/>
              <a:buNone/>
            </a:pPr>
            <a:endParaRPr lang="en-US" altLang="zh-CN" sz="2400" dirty="0">
              <a:solidFill>
                <a:prstClr val="black"/>
              </a:solidFill>
              <a:latin typeface="思源黑体 CN Medium" panose="020B0600000000000000" pitchFamily="34" charset="-122"/>
              <a:ea typeface="思源黑体 CN Medium" panose="020B0600000000000000" pitchFamily="34" charset="-122"/>
              <a:cs typeface="Arial" panose="020B0604020202020204" pitchFamily="34" charset="0"/>
            </a:endParaRPr>
          </a:p>
        </p:txBody>
      </p:sp>
      <p:grpSp>
        <p:nvGrpSpPr>
          <p:cNvPr id="13" name="组合 12">
            <a:extLst>
              <a:ext uri="{FF2B5EF4-FFF2-40B4-BE49-F238E27FC236}">
                <a16:creationId xmlns:a16="http://schemas.microsoft.com/office/drawing/2014/main" id="{D7FB5BE6-D993-437F-9A10-78834551EC31}"/>
              </a:ext>
            </a:extLst>
          </p:cNvPr>
          <p:cNvGrpSpPr/>
          <p:nvPr/>
        </p:nvGrpSpPr>
        <p:grpSpPr>
          <a:xfrm>
            <a:off x="645438" y="3607243"/>
            <a:ext cx="10801680" cy="876330"/>
            <a:chOff x="1403750" y="3593123"/>
            <a:chExt cx="10801680" cy="876330"/>
          </a:xfrm>
        </p:grpSpPr>
        <p:grpSp>
          <p:nvGrpSpPr>
            <p:cNvPr id="14" name="组合 13">
              <a:extLst>
                <a:ext uri="{FF2B5EF4-FFF2-40B4-BE49-F238E27FC236}">
                  <a16:creationId xmlns:a16="http://schemas.microsoft.com/office/drawing/2014/main" id="{C4124572-C5EC-489A-A9CC-0F0F839F1FDC}"/>
                </a:ext>
              </a:extLst>
            </p:cNvPr>
            <p:cNvGrpSpPr/>
            <p:nvPr/>
          </p:nvGrpSpPr>
          <p:grpSpPr>
            <a:xfrm>
              <a:off x="1403750" y="3593123"/>
              <a:ext cx="490436" cy="476221"/>
              <a:chOff x="1403750" y="3593123"/>
              <a:chExt cx="808892" cy="785446"/>
            </a:xfrm>
          </p:grpSpPr>
          <p:sp>
            <p:nvSpPr>
              <p:cNvPr id="16" name="对话气泡: 椭圆形 4">
                <a:extLst>
                  <a:ext uri="{FF2B5EF4-FFF2-40B4-BE49-F238E27FC236}">
                    <a16:creationId xmlns:a16="http://schemas.microsoft.com/office/drawing/2014/main" id="{04300B8C-6B7C-48CA-999E-F2E4D062684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a:extLst>
                  <a:ext uri="{FF2B5EF4-FFF2-40B4-BE49-F238E27FC236}">
                    <a16:creationId xmlns:a16="http://schemas.microsoft.com/office/drawing/2014/main" id="{C5502037-3324-4BDA-9533-EF3A324DDFC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4A79DF71-59EF-4E31-B6EB-FCD6AD373CCA}"/>
                </a:ext>
              </a:extLst>
            </p:cNvPr>
            <p:cNvSpPr txBox="1">
              <a:spLocks noChangeArrowheads="1"/>
            </p:cNvSpPr>
            <p:nvPr/>
          </p:nvSpPr>
          <p:spPr bwMode="auto">
            <a:xfrm>
              <a:off x="1985931" y="3593123"/>
              <a:ext cx="10219499"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样本</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会有波动，要使得估算</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更平滑，需要将最近几次的测量进行平均（指数加权移动平均），而非仅仅采用最近一次的</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SampleRTT</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182675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12"/>
                                        </p:tgtEl>
                                        <p:attrNameLst>
                                          <p:attrName>style.visibility</p:attrName>
                                        </p:attrNameLst>
                                      </p:cBhvr>
                                      <p:to>
                                        <p:strVal val="visible"/>
                                      </p:to>
                                    </p:set>
                                    <p:anim calcmode="discrete" valueType="clr">
                                      <p:cBhvr override="childStyle">
                                        <p:cTn id="21"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2"/>
                                        </p:tgtEl>
                                        <p:attrNameLst>
                                          <p:attrName>fillcolor</p:attrName>
                                        </p:attrNameLst>
                                      </p:cBhvr>
                                      <p:tavLst>
                                        <p:tav tm="0">
                                          <p:val>
                                            <p:clrVal>
                                              <a:schemeClr val="accent2"/>
                                            </p:clrVal>
                                          </p:val>
                                        </p:tav>
                                        <p:tav tm="50000">
                                          <p:val>
                                            <p:clrVal>
                                              <a:schemeClr val="hlink"/>
                                            </p:clrVal>
                                          </p:val>
                                        </p:tav>
                                      </p:tavLst>
                                    </p:anim>
                                    <p:set>
                                      <p:cBhvr>
                                        <p:cTn id="23" dur="80"/>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RTT</a:t>
            </a:r>
            <a:r>
              <a:rPr lang="zh-CN" altLang="en-US" dirty="0"/>
              <a:t>估计示例</a:t>
            </a:r>
          </a:p>
        </p:txBody>
      </p:sp>
      <p:grpSp>
        <p:nvGrpSpPr>
          <p:cNvPr id="4" name="组合 3">
            <a:extLst>
              <a:ext uri="{FF2B5EF4-FFF2-40B4-BE49-F238E27FC236}">
                <a16:creationId xmlns:a16="http://schemas.microsoft.com/office/drawing/2014/main" id="{066CE555-8BA4-40FF-BAEC-D27CC8989770}"/>
              </a:ext>
            </a:extLst>
          </p:cNvPr>
          <p:cNvGrpSpPr/>
          <p:nvPr/>
        </p:nvGrpSpPr>
        <p:grpSpPr>
          <a:xfrm>
            <a:off x="2554895" y="1834050"/>
            <a:ext cx="6601422" cy="4522858"/>
            <a:chOff x="1085016" y="1464014"/>
            <a:chExt cx="6601422" cy="4522858"/>
          </a:xfrm>
        </p:grpSpPr>
        <p:grpSp>
          <p:nvGrpSpPr>
            <p:cNvPr id="5" name="组合 4">
              <a:extLst>
                <a:ext uri="{FF2B5EF4-FFF2-40B4-BE49-F238E27FC236}">
                  <a16:creationId xmlns:a16="http://schemas.microsoft.com/office/drawing/2014/main" id="{703A0736-3605-41F6-B1EA-B2D88B1C47A7}"/>
                </a:ext>
              </a:extLst>
            </p:cNvPr>
            <p:cNvGrpSpPr/>
            <p:nvPr/>
          </p:nvGrpSpPr>
          <p:grpSpPr>
            <a:xfrm>
              <a:off x="1085016" y="1464014"/>
              <a:ext cx="6601422" cy="4522858"/>
              <a:chOff x="1085016" y="1464014"/>
              <a:chExt cx="6601422" cy="4522858"/>
            </a:xfrm>
          </p:grpSpPr>
          <p:grpSp>
            <p:nvGrpSpPr>
              <p:cNvPr id="114" name="组合 113">
                <a:extLst>
                  <a:ext uri="{FF2B5EF4-FFF2-40B4-BE49-F238E27FC236}">
                    <a16:creationId xmlns:a16="http://schemas.microsoft.com/office/drawing/2014/main" id="{4638D4E2-7574-4BD6-A244-B450CD7FE60E}"/>
                  </a:ext>
                </a:extLst>
              </p:cNvPr>
              <p:cNvGrpSpPr/>
              <p:nvPr/>
            </p:nvGrpSpPr>
            <p:grpSpPr>
              <a:xfrm>
                <a:off x="1621367" y="2686050"/>
                <a:ext cx="5870080" cy="1957216"/>
                <a:chOff x="1621367" y="2686050"/>
                <a:chExt cx="5870080" cy="1957216"/>
              </a:xfrm>
            </p:grpSpPr>
            <p:cxnSp>
              <p:nvCxnSpPr>
                <p:cNvPr id="118" name="直接连接符 117">
                  <a:extLst>
                    <a:ext uri="{FF2B5EF4-FFF2-40B4-BE49-F238E27FC236}">
                      <a16:creationId xmlns:a16="http://schemas.microsoft.com/office/drawing/2014/main" id="{B1C43D8F-0F00-4044-B6D7-C2FADC7FD1B7}"/>
                    </a:ext>
                  </a:extLst>
                </p:cNvPr>
                <p:cNvCxnSpPr/>
                <p:nvPr/>
              </p:nvCxnSpPr>
              <p:spPr>
                <a:xfrm>
                  <a:off x="1621367" y="2686050"/>
                  <a:ext cx="5870080" cy="0"/>
                </a:xfrm>
                <a:prstGeom prst="line">
                  <a:avLst/>
                </a:prstGeom>
                <a:noFill/>
                <a:ln w="6350" cap="flat" cmpd="sng" algn="ctr">
                  <a:solidFill>
                    <a:sysClr val="window" lastClr="FFFFFF">
                      <a:lumMod val="65000"/>
                    </a:sysClr>
                  </a:solidFill>
                  <a:prstDash val="solid"/>
                  <a:miter lim="800000"/>
                </a:ln>
                <a:effectLst/>
              </p:spPr>
            </p:cxnSp>
            <p:cxnSp>
              <p:nvCxnSpPr>
                <p:cNvPr id="119" name="直接连接符 118">
                  <a:extLst>
                    <a:ext uri="{FF2B5EF4-FFF2-40B4-BE49-F238E27FC236}">
                      <a16:creationId xmlns:a16="http://schemas.microsoft.com/office/drawing/2014/main" id="{3A2D3C96-8FE6-4D85-8F56-E3FB3B0709A7}"/>
                    </a:ext>
                  </a:extLst>
                </p:cNvPr>
                <p:cNvCxnSpPr/>
                <p:nvPr/>
              </p:nvCxnSpPr>
              <p:spPr>
                <a:xfrm>
                  <a:off x="1621367" y="3329084"/>
                  <a:ext cx="5870080" cy="0"/>
                </a:xfrm>
                <a:prstGeom prst="line">
                  <a:avLst/>
                </a:prstGeom>
                <a:noFill/>
                <a:ln w="6350" cap="flat" cmpd="sng" algn="ctr">
                  <a:solidFill>
                    <a:sysClr val="window" lastClr="FFFFFF">
                      <a:lumMod val="65000"/>
                    </a:sysClr>
                  </a:solidFill>
                  <a:prstDash val="solid"/>
                  <a:miter lim="800000"/>
                </a:ln>
                <a:effectLst/>
              </p:spPr>
            </p:cxnSp>
            <p:cxnSp>
              <p:nvCxnSpPr>
                <p:cNvPr id="120" name="直接连接符 119">
                  <a:extLst>
                    <a:ext uri="{FF2B5EF4-FFF2-40B4-BE49-F238E27FC236}">
                      <a16:creationId xmlns:a16="http://schemas.microsoft.com/office/drawing/2014/main" id="{A6C13070-2F7E-4F0A-BD27-02AE61BB981E}"/>
                    </a:ext>
                  </a:extLst>
                </p:cNvPr>
                <p:cNvCxnSpPr/>
                <p:nvPr/>
              </p:nvCxnSpPr>
              <p:spPr>
                <a:xfrm>
                  <a:off x="1621367" y="3986041"/>
                  <a:ext cx="5870080" cy="0"/>
                </a:xfrm>
                <a:prstGeom prst="line">
                  <a:avLst/>
                </a:prstGeom>
                <a:noFill/>
                <a:ln w="6350" cap="flat" cmpd="sng" algn="ctr">
                  <a:solidFill>
                    <a:sysClr val="window" lastClr="FFFFFF">
                      <a:lumMod val="65000"/>
                    </a:sysClr>
                  </a:solidFill>
                  <a:prstDash val="solid"/>
                  <a:miter lim="800000"/>
                </a:ln>
                <a:effectLst/>
              </p:spPr>
            </p:cxnSp>
            <p:cxnSp>
              <p:nvCxnSpPr>
                <p:cNvPr id="121" name="直接连接符 120">
                  <a:extLst>
                    <a:ext uri="{FF2B5EF4-FFF2-40B4-BE49-F238E27FC236}">
                      <a16:creationId xmlns:a16="http://schemas.microsoft.com/office/drawing/2014/main" id="{571274CF-0D04-4943-A9FB-AF06C4DD1A56}"/>
                    </a:ext>
                  </a:extLst>
                </p:cNvPr>
                <p:cNvCxnSpPr/>
                <p:nvPr/>
              </p:nvCxnSpPr>
              <p:spPr>
                <a:xfrm>
                  <a:off x="1621367" y="4643266"/>
                  <a:ext cx="5870080" cy="0"/>
                </a:xfrm>
                <a:prstGeom prst="line">
                  <a:avLst/>
                </a:prstGeom>
                <a:noFill/>
                <a:ln w="6350" cap="flat" cmpd="sng" algn="ctr">
                  <a:solidFill>
                    <a:sysClr val="window" lastClr="FFFFFF">
                      <a:lumMod val="65000"/>
                    </a:sysClr>
                  </a:solidFill>
                  <a:prstDash val="solid"/>
                  <a:miter lim="800000"/>
                </a:ln>
                <a:effectLst/>
              </p:spPr>
            </p:cxnSp>
          </p:grpSp>
          <p:grpSp>
            <p:nvGrpSpPr>
              <p:cNvPr id="115" name="组合 114">
                <a:extLst>
                  <a:ext uri="{FF2B5EF4-FFF2-40B4-BE49-F238E27FC236}">
                    <a16:creationId xmlns:a16="http://schemas.microsoft.com/office/drawing/2014/main" id="{97E1CE2D-3C5A-4AED-807D-F8BBEE884E3C}"/>
                  </a:ext>
                </a:extLst>
              </p:cNvPr>
              <p:cNvGrpSpPr/>
              <p:nvPr/>
            </p:nvGrpSpPr>
            <p:grpSpPr>
              <a:xfrm>
                <a:off x="1085016" y="1464014"/>
                <a:ext cx="6601422" cy="4522858"/>
                <a:chOff x="1085016" y="1464014"/>
                <a:chExt cx="6601422" cy="4522858"/>
              </a:xfrm>
            </p:grpSpPr>
            <p:sp>
              <p:nvSpPr>
                <p:cNvPr id="116" name="矩形 115">
                  <a:extLst>
                    <a:ext uri="{FF2B5EF4-FFF2-40B4-BE49-F238E27FC236}">
                      <a16:creationId xmlns:a16="http://schemas.microsoft.com/office/drawing/2014/main" id="{DD2B1152-29A6-44E0-B95A-FFCB1D924D9F}"/>
                    </a:ext>
                  </a:extLst>
                </p:cNvPr>
                <p:cNvSpPr/>
                <p:nvPr/>
              </p:nvSpPr>
              <p:spPr>
                <a:xfrm>
                  <a:off x="1605210" y="2018703"/>
                  <a:ext cx="5870080" cy="3257550"/>
                </a:xfrm>
                <a:prstGeom prst="rect">
                  <a:avLst/>
                </a:prstGeom>
                <a:solidFill>
                  <a:srgbClr val="E7E6E6">
                    <a:lumMod val="90000"/>
                    <a:alpha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7" name="图片 116">
                  <a:extLst>
                    <a:ext uri="{FF2B5EF4-FFF2-40B4-BE49-F238E27FC236}">
                      <a16:creationId xmlns:a16="http://schemas.microsoft.com/office/drawing/2014/main" id="{39CE6B64-5EB9-4AC1-9C36-F5C30F2F9DE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1085016" y="1464014"/>
                  <a:ext cx="6601422" cy="4522858"/>
                </a:xfrm>
                <a:prstGeom prst="rect">
                  <a:avLst/>
                </a:prstGeom>
              </p:spPr>
            </p:pic>
          </p:grpSp>
        </p:grpSp>
        <p:grpSp>
          <p:nvGrpSpPr>
            <p:cNvPr id="6" name="组合 5">
              <a:extLst>
                <a:ext uri="{FF2B5EF4-FFF2-40B4-BE49-F238E27FC236}">
                  <a16:creationId xmlns:a16="http://schemas.microsoft.com/office/drawing/2014/main" id="{513577CE-1AAB-4A33-BF4E-2302BD66D0A8}"/>
                </a:ext>
              </a:extLst>
            </p:cNvPr>
            <p:cNvGrpSpPr/>
            <p:nvPr/>
          </p:nvGrpSpPr>
          <p:grpSpPr>
            <a:xfrm>
              <a:off x="1621367" y="2287399"/>
              <a:ext cx="5860626" cy="1897837"/>
              <a:chOff x="1621367" y="2287399"/>
              <a:chExt cx="5860626" cy="1897837"/>
            </a:xfrm>
          </p:grpSpPr>
          <p:sp>
            <p:nvSpPr>
              <p:cNvPr id="7" name="任意多边形 17">
                <a:extLst>
                  <a:ext uri="{FF2B5EF4-FFF2-40B4-BE49-F238E27FC236}">
                    <a16:creationId xmlns:a16="http://schemas.microsoft.com/office/drawing/2014/main" id="{EF846CF2-7E87-4C5F-8C5A-B523B89072E3}"/>
                  </a:ext>
                </a:extLst>
              </p:cNvPr>
              <p:cNvSpPr/>
              <p:nvPr/>
            </p:nvSpPr>
            <p:spPr>
              <a:xfrm>
                <a:off x="1621367" y="2336800"/>
                <a:ext cx="5837766" cy="1820333"/>
              </a:xfrm>
              <a:custGeom>
                <a:avLst/>
                <a:gdLst>
                  <a:gd name="connsiteX0" fmla="*/ 0 w 5837766"/>
                  <a:gd name="connsiteY0" fmla="*/ 1816100 h 1820333"/>
                  <a:gd name="connsiteX1" fmla="*/ 67733 w 5837766"/>
                  <a:gd name="connsiteY1" fmla="*/ 1739900 h 1820333"/>
                  <a:gd name="connsiteX2" fmla="*/ 118533 w 5837766"/>
                  <a:gd name="connsiteY2" fmla="*/ 1790700 h 1820333"/>
                  <a:gd name="connsiteX3" fmla="*/ 173566 w 5837766"/>
                  <a:gd name="connsiteY3" fmla="*/ 1646767 h 1820333"/>
                  <a:gd name="connsiteX4" fmla="*/ 232833 w 5837766"/>
                  <a:gd name="connsiteY4" fmla="*/ 1718733 h 1820333"/>
                  <a:gd name="connsiteX5" fmla="*/ 279400 w 5837766"/>
                  <a:gd name="connsiteY5" fmla="*/ 1595967 h 1820333"/>
                  <a:gd name="connsiteX6" fmla="*/ 330200 w 5837766"/>
                  <a:gd name="connsiteY6" fmla="*/ 1718733 h 1820333"/>
                  <a:gd name="connsiteX7" fmla="*/ 385233 w 5837766"/>
                  <a:gd name="connsiteY7" fmla="*/ 1405467 h 1820333"/>
                  <a:gd name="connsiteX8" fmla="*/ 444500 w 5837766"/>
                  <a:gd name="connsiteY8" fmla="*/ 1570567 h 1820333"/>
                  <a:gd name="connsiteX9" fmla="*/ 495300 w 5837766"/>
                  <a:gd name="connsiteY9" fmla="*/ 1536700 h 1820333"/>
                  <a:gd name="connsiteX10" fmla="*/ 554566 w 5837766"/>
                  <a:gd name="connsiteY10" fmla="*/ 1714500 h 1820333"/>
                  <a:gd name="connsiteX11" fmla="*/ 605366 w 5837766"/>
                  <a:gd name="connsiteY11" fmla="*/ 1401233 h 1820333"/>
                  <a:gd name="connsiteX12" fmla="*/ 660400 w 5837766"/>
                  <a:gd name="connsiteY12" fmla="*/ 872067 h 1820333"/>
                  <a:gd name="connsiteX13" fmla="*/ 711200 w 5837766"/>
                  <a:gd name="connsiteY13" fmla="*/ 1265767 h 1820333"/>
                  <a:gd name="connsiteX14" fmla="*/ 766233 w 5837766"/>
                  <a:gd name="connsiteY14" fmla="*/ 1274233 h 1820333"/>
                  <a:gd name="connsiteX15" fmla="*/ 812800 w 5837766"/>
                  <a:gd name="connsiteY15" fmla="*/ 1667933 h 1820333"/>
                  <a:gd name="connsiteX16" fmla="*/ 876300 w 5837766"/>
                  <a:gd name="connsiteY16" fmla="*/ 1485900 h 1820333"/>
                  <a:gd name="connsiteX17" fmla="*/ 931333 w 5837766"/>
                  <a:gd name="connsiteY17" fmla="*/ 1456267 h 1820333"/>
                  <a:gd name="connsiteX18" fmla="*/ 969433 w 5837766"/>
                  <a:gd name="connsiteY18" fmla="*/ 1312333 h 1820333"/>
                  <a:gd name="connsiteX19" fmla="*/ 1032933 w 5837766"/>
                  <a:gd name="connsiteY19" fmla="*/ 1714500 h 1820333"/>
                  <a:gd name="connsiteX20" fmla="*/ 1083733 w 5837766"/>
                  <a:gd name="connsiteY20" fmla="*/ 1803400 h 1820333"/>
                  <a:gd name="connsiteX21" fmla="*/ 1138766 w 5837766"/>
                  <a:gd name="connsiteY21" fmla="*/ 1790700 h 1820333"/>
                  <a:gd name="connsiteX22" fmla="*/ 1185333 w 5837766"/>
                  <a:gd name="connsiteY22" fmla="*/ 1794933 h 1820333"/>
                  <a:gd name="connsiteX23" fmla="*/ 1244600 w 5837766"/>
                  <a:gd name="connsiteY23" fmla="*/ 1519767 h 1820333"/>
                  <a:gd name="connsiteX24" fmla="*/ 1295400 w 5837766"/>
                  <a:gd name="connsiteY24" fmla="*/ 1240367 h 1820333"/>
                  <a:gd name="connsiteX25" fmla="*/ 1354666 w 5837766"/>
                  <a:gd name="connsiteY25" fmla="*/ 1659467 h 1820333"/>
                  <a:gd name="connsiteX26" fmla="*/ 1405466 w 5837766"/>
                  <a:gd name="connsiteY26" fmla="*/ 1477433 h 1820333"/>
                  <a:gd name="connsiteX27" fmla="*/ 1468966 w 5837766"/>
                  <a:gd name="connsiteY27" fmla="*/ 1545167 h 1820333"/>
                  <a:gd name="connsiteX28" fmla="*/ 1511300 w 5837766"/>
                  <a:gd name="connsiteY28" fmla="*/ 1739900 h 1820333"/>
                  <a:gd name="connsiteX29" fmla="*/ 1566333 w 5837766"/>
                  <a:gd name="connsiteY29" fmla="*/ 1579033 h 1820333"/>
                  <a:gd name="connsiteX30" fmla="*/ 1629833 w 5837766"/>
                  <a:gd name="connsiteY30" fmla="*/ 1790700 h 1820333"/>
                  <a:gd name="connsiteX31" fmla="*/ 1676400 w 5837766"/>
                  <a:gd name="connsiteY31" fmla="*/ 1706033 h 1820333"/>
                  <a:gd name="connsiteX32" fmla="*/ 1701800 w 5837766"/>
                  <a:gd name="connsiteY32" fmla="*/ 1583267 h 1820333"/>
                  <a:gd name="connsiteX33" fmla="*/ 1722966 w 5837766"/>
                  <a:gd name="connsiteY33" fmla="*/ 1481667 h 1820333"/>
                  <a:gd name="connsiteX34" fmla="*/ 1782233 w 5837766"/>
                  <a:gd name="connsiteY34" fmla="*/ 1388533 h 1820333"/>
                  <a:gd name="connsiteX35" fmla="*/ 1837266 w 5837766"/>
                  <a:gd name="connsiteY35" fmla="*/ 1515533 h 1820333"/>
                  <a:gd name="connsiteX36" fmla="*/ 1896533 w 5837766"/>
                  <a:gd name="connsiteY36" fmla="*/ 1570567 h 1820333"/>
                  <a:gd name="connsiteX37" fmla="*/ 1938866 w 5837766"/>
                  <a:gd name="connsiteY37" fmla="*/ 1646767 h 1820333"/>
                  <a:gd name="connsiteX38" fmla="*/ 2002366 w 5837766"/>
                  <a:gd name="connsiteY38" fmla="*/ 1634067 h 1820333"/>
                  <a:gd name="connsiteX39" fmla="*/ 2040466 w 5837766"/>
                  <a:gd name="connsiteY39" fmla="*/ 1384300 h 1820333"/>
                  <a:gd name="connsiteX40" fmla="*/ 2099733 w 5837766"/>
                  <a:gd name="connsiteY40" fmla="*/ 846667 h 1820333"/>
                  <a:gd name="connsiteX41" fmla="*/ 2150533 w 5837766"/>
                  <a:gd name="connsiteY41" fmla="*/ 1604433 h 1820333"/>
                  <a:gd name="connsiteX42" fmla="*/ 2197100 w 5837766"/>
                  <a:gd name="connsiteY42" fmla="*/ 1651000 h 1820333"/>
                  <a:gd name="connsiteX43" fmla="*/ 2252133 w 5837766"/>
                  <a:gd name="connsiteY43" fmla="*/ 1371600 h 1820333"/>
                  <a:gd name="connsiteX44" fmla="*/ 2311400 w 5837766"/>
                  <a:gd name="connsiteY44" fmla="*/ 1651000 h 1820333"/>
                  <a:gd name="connsiteX45" fmla="*/ 2374900 w 5837766"/>
                  <a:gd name="connsiteY45" fmla="*/ 1748367 h 1820333"/>
                  <a:gd name="connsiteX46" fmla="*/ 2425700 w 5837766"/>
                  <a:gd name="connsiteY46" fmla="*/ 1557867 h 1820333"/>
                  <a:gd name="connsiteX47" fmla="*/ 2476500 w 5837766"/>
                  <a:gd name="connsiteY47" fmla="*/ 1752600 h 1820333"/>
                  <a:gd name="connsiteX48" fmla="*/ 2518833 w 5837766"/>
                  <a:gd name="connsiteY48" fmla="*/ 1147233 h 1820333"/>
                  <a:gd name="connsiteX49" fmla="*/ 2582333 w 5837766"/>
                  <a:gd name="connsiteY49" fmla="*/ 994833 h 1820333"/>
                  <a:gd name="connsiteX50" fmla="*/ 2637366 w 5837766"/>
                  <a:gd name="connsiteY50" fmla="*/ 1735667 h 1820333"/>
                  <a:gd name="connsiteX51" fmla="*/ 2688166 w 5837766"/>
                  <a:gd name="connsiteY51" fmla="*/ 1634067 h 1820333"/>
                  <a:gd name="connsiteX52" fmla="*/ 2751666 w 5837766"/>
                  <a:gd name="connsiteY52" fmla="*/ 1452033 h 1820333"/>
                  <a:gd name="connsiteX53" fmla="*/ 2789766 w 5837766"/>
                  <a:gd name="connsiteY53" fmla="*/ 1210733 h 1820333"/>
                  <a:gd name="connsiteX54" fmla="*/ 2861733 w 5837766"/>
                  <a:gd name="connsiteY54" fmla="*/ 1761067 h 1820333"/>
                  <a:gd name="connsiteX55" fmla="*/ 2904066 w 5837766"/>
                  <a:gd name="connsiteY55" fmla="*/ 1248833 h 1820333"/>
                  <a:gd name="connsiteX56" fmla="*/ 2954866 w 5837766"/>
                  <a:gd name="connsiteY56" fmla="*/ 1176867 h 1820333"/>
                  <a:gd name="connsiteX57" fmla="*/ 3009900 w 5837766"/>
                  <a:gd name="connsiteY57" fmla="*/ 1663700 h 1820333"/>
                  <a:gd name="connsiteX58" fmla="*/ 3060700 w 5837766"/>
                  <a:gd name="connsiteY58" fmla="*/ 1786467 h 1820333"/>
                  <a:gd name="connsiteX59" fmla="*/ 3119966 w 5837766"/>
                  <a:gd name="connsiteY59" fmla="*/ 1202267 h 1820333"/>
                  <a:gd name="connsiteX60" fmla="*/ 3162300 w 5837766"/>
                  <a:gd name="connsiteY60" fmla="*/ 1143000 h 1820333"/>
                  <a:gd name="connsiteX61" fmla="*/ 3221566 w 5837766"/>
                  <a:gd name="connsiteY61" fmla="*/ 1515533 h 1820333"/>
                  <a:gd name="connsiteX62" fmla="*/ 3268133 w 5837766"/>
                  <a:gd name="connsiteY62" fmla="*/ 1147233 h 1820333"/>
                  <a:gd name="connsiteX63" fmla="*/ 3331633 w 5837766"/>
                  <a:gd name="connsiteY63" fmla="*/ 1418167 h 1820333"/>
                  <a:gd name="connsiteX64" fmla="*/ 3395133 w 5837766"/>
                  <a:gd name="connsiteY64" fmla="*/ 1032933 h 1820333"/>
                  <a:gd name="connsiteX65" fmla="*/ 3445933 w 5837766"/>
                  <a:gd name="connsiteY65" fmla="*/ 1634067 h 1820333"/>
                  <a:gd name="connsiteX66" fmla="*/ 3496733 w 5837766"/>
                  <a:gd name="connsiteY66" fmla="*/ 1443567 h 1820333"/>
                  <a:gd name="connsiteX67" fmla="*/ 3539066 w 5837766"/>
                  <a:gd name="connsiteY67" fmla="*/ 1697567 h 1820333"/>
                  <a:gd name="connsiteX68" fmla="*/ 3606800 w 5837766"/>
                  <a:gd name="connsiteY68" fmla="*/ 1744133 h 1820333"/>
                  <a:gd name="connsiteX69" fmla="*/ 3649133 w 5837766"/>
                  <a:gd name="connsiteY69" fmla="*/ 787400 h 1820333"/>
                  <a:gd name="connsiteX70" fmla="*/ 3704166 w 5837766"/>
                  <a:gd name="connsiteY70" fmla="*/ 1380067 h 1820333"/>
                  <a:gd name="connsiteX71" fmla="*/ 3759200 w 5837766"/>
                  <a:gd name="connsiteY71" fmla="*/ 982133 h 1820333"/>
                  <a:gd name="connsiteX72" fmla="*/ 3818466 w 5837766"/>
                  <a:gd name="connsiteY72" fmla="*/ 194733 h 1820333"/>
                  <a:gd name="connsiteX73" fmla="*/ 3856566 w 5837766"/>
                  <a:gd name="connsiteY73" fmla="*/ 1731433 h 1820333"/>
                  <a:gd name="connsiteX74" fmla="*/ 3920066 w 5837766"/>
                  <a:gd name="connsiteY74" fmla="*/ 1583267 h 1820333"/>
                  <a:gd name="connsiteX75" fmla="*/ 3962400 w 5837766"/>
                  <a:gd name="connsiteY75" fmla="*/ 1540933 h 1820333"/>
                  <a:gd name="connsiteX76" fmla="*/ 4025900 w 5837766"/>
                  <a:gd name="connsiteY76" fmla="*/ 1693333 h 1820333"/>
                  <a:gd name="connsiteX77" fmla="*/ 4072466 w 5837766"/>
                  <a:gd name="connsiteY77" fmla="*/ 0 h 1820333"/>
                  <a:gd name="connsiteX78" fmla="*/ 4186766 w 5837766"/>
                  <a:gd name="connsiteY78" fmla="*/ 1693333 h 1820333"/>
                  <a:gd name="connsiteX79" fmla="*/ 4241800 w 5837766"/>
                  <a:gd name="connsiteY79" fmla="*/ 1714500 h 1820333"/>
                  <a:gd name="connsiteX80" fmla="*/ 4296833 w 5837766"/>
                  <a:gd name="connsiteY80" fmla="*/ 1270000 h 1820333"/>
                  <a:gd name="connsiteX81" fmla="*/ 4343400 w 5837766"/>
                  <a:gd name="connsiteY81" fmla="*/ 1507067 h 1820333"/>
                  <a:gd name="connsiteX82" fmla="*/ 4402666 w 5837766"/>
                  <a:gd name="connsiteY82" fmla="*/ 1727200 h 1820333"/>
                  <a:gd name="connsiteX83" fmla="*/ 4440766 w 5837766"/>
                  <a:gd name="connsiteY83" fmla="*/ 241300 h 1820333"/>
                  <a:gd name="connsiteX84" fmla="*/ 4495800 w 5837766"/>
                  <a:gd name="connsiteY84" fmla="*/ 1782233 h 1820333"/>
                  <a:gd name="connsiteX85" fmla="*/ 4567766 w 5837766"/>
                  <a:gd name="connsiteY85" fmla="*/ 1680633 h 1820333"/>
                  <a:gd name="connsiteX86" fmla="*/ 4614333 w 5837766"/>
                  <a:gd name="connsiteY86" fmla="*/ 1380067 h 1820333"/>
                  <a:gd name="connsiteX87" fmla="*/ 4669366 w 5837766"/>
                  <a:gd name="connsiteY87" fmla="*/ 918633 h 1820333"/>
                  <a:gd name="connsiteX88" fmla="*/ 4715933 w 5837766"/>
                  <a:gd name="connsiteY88" fmla="*/ 800100 h 1820333"/>
                  <a:gd name="connsiteX89" fmla="*/ 4758266 w 5837766"/>
                  <a:gd name="connsiteY89" fmla="*/ 1710267 h 1820333"/>
                  <a:gd name="connsiteX90" fmla="*/ 4826000 w 5837766"/>
                  <a:gd name="connsiteY90" fmla="*/ 1418167 h 1820333"/>
                  <a:gd name="connsiteX91" fmla="*/ 4872566 w 5837766"/>
                  <a:gd name="connsiteY91" fmla="*/ 1684867 h 1820333"/>
                  <a:gd name="connsiteX92" fmla="*/ 4931833 w 5837766"/>
                  <a:gd name="connsiteY92" fmla="*/ 1600200 h 1820333"/>
                  <a:gd name="connsiteX93" fmla="*/ 4982633 w 5837766"/>
                  <a:gd name="connsiteY93" fmla="*/ 1667933 h 1820333"/>
                  <a:gd name="connsiteX94" fmla="*/ 5046133 w 5837766"/>
                  <a:gd name="connsiteY94" fmla="*/ 1240367 h 1820333"/>
                  <a:gd name="connsiteX95" fmla="*/ 5096933 w 5837766"/>
                  <a:gd name="connsiteY95" fmla="*/ 1316567 h 1820333"/>
                  <a:gd name="connsiteX96" fmla="*/ 5151966 w 5837766"/>
                  <a:gd name="connsiteY96" fmla="*/ 1515533 h 1820333"/>
                  <a:gd name="connsiteX97" fmla="*/ 5198533 w 5837766"/>
                  <a:gd name="connsiteY97" fmla="*/ 1761067 h 1820333"/>
                  <a:gd name="connsiteX98" fmla="*/ 5253566 w 5837766"/>
                  <a:gd name="connsiteY98" fmla="*/ 1807633 h 1820333"/>
                  <a:gd name="connsiteX99" fmla="*/ 5308600 w 5837766"/>
                  <a:gd name="connsiteY99" fmla="*/ 1820333 h 1820333"/>
                  <a:gd name="connsiteX100" fmla="*/ 5359400 w 5837766"/>
                  <a:gd name="connsiteY100" fmla="*/ 1655233 h 1820333"/>
                  <a:gd name="connsiteX101" fmla="*/ 5410200 w 5837766"/>
                  <a:gd name="connsiteY101" fmla="*/ 622300 h 1820333"/>
                  <a:gd name="connsiteX102" fmla="*/ 5469466 w 5837766"/>
                  <a:gd name="connsiteY102" fmla="*/ 1718733 h 1820333"/>
                  <a:gd name="connsiteX103" fmla="*/ 5524500 w 5837766"/>
                  <a:gd name="connsiteY103" fmla="*/ 702733 h 1820333"/>
                  <a:gd name="connsiteX104" fmla="*/ 5566833 w 5837766"/>
                  <a:gd name="connsiteY104" fmla="*/ 609600 h 1820333"/>
                  <a:gd name="connsiteX105" fmla="*/ 5621866 w 5837766"/>
                  <a:gd name="connsiteY105" fmla="*/ 1604433 h 1820333"/>
                  <a:gd name="connsiteX106" fmla="*/ 5681133 w 5837766"/>
                  <a:gd name="connsiteY106" fmla="*/ 1545167 h 1820333"/>
                  <a:gd name="connsiteX107" fmla="*/ 5723466 w 5837766"/>
                  <a:gd name="connsiteY107" fmla="*/ 1701800 h 1820333"/>
                  <a:gd name="connsiteX108" fmla="*/ 5795433 w 5837766"/>
                  <a:gd name="connsiteY108" fmla="*/ 1062567 h 1820333"/>
                  <a:gd name="connsiteX109" fmla="*/ 5837766 w 5837766"/>
                  <a:gd name="connsiteY109" fmla="*/ 1769533 h 18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837766" h="1820333">
                    <a:moveTo>
                      <a:pt x="0" y="1816100"/>
                    </a:moveTo>
                    <a:lnTo>
                      <a:pt x="67733" y="1739900"/>
                    </a:lnTo>
                    <a:lnTo>
                      <a:pt x="118533" y="1790700"/>
                    </a:lnTo>
                    <a:lnTo>
                      <a:pt x="173566" y="1646767"/>
                    </a:lnTo>
                    <a:lnTo>
                      <a:pt x="232833" y="1718733"/>
                    </a:lnTo>
                    <a:lnTo>
                      <a:pt x="279400" y="1595967"/>
                    </a:lnTo>
                    <a:lnTo>
                      <a:pt x="330200" y="1718733"/>
                    </a:lnTo>
                    <a:lnTo>
                      <a:pt x="385233" y="1405467"/>
                    </a:lnTo>
                    <a:lnTo>
                      <a:pt x="444500" y="1570567"/>
                    </a:lnTo>
                    <a:lnTo>
                      <a:pt x="495300" y="1536700"/>
                    </a:lnTo>
                    <a:lnTo>
                      <a:pt x="554566" y="1714500"/>
                    </a:lnTo>
                    <a:lnTo>
                      <a:pt x="605366" y="1401233"/>
                    </a:lnTo>
                    <a:lnTo>
                      <a:pt x="660400" y="872067"/>
                    </a:lnTo>
                    <a:lnTo>
                      <a:pt x="711200" y="1265767"/>
                    </a:lnTo>
                    <a:lnTo>
                      <a:pt x="766233" y="1274233"/>
                    </a:lnTo>
                    <a:lnTo>
                      <a:pt x="812800" y="1667933"/>
                    </a:lnTo>
                    <a:lnTo>
                      <a:pt x="876300" y="1485900"/>
                    </a:lnTo>
                    <a:lnTo>
                      <a:pt x="931333" y="1456267"/>
                    </a:lnTo>
                    <a:lnTo>
                      <a:pt x="969433" y="1312333"/>
                    </a:lnTo>
                    <a:lnTo>
                      <a:pt x="1032933" y="1714500"/>
                    </a:lnTo>
                    <a:lnTo>
                      <a:pt x="1083733" y="1803400"/>
                    </a:lnTo>
                    <a:lnTo>
                      <a:pt x="1138766" y="1790700"/>
                    </a:lnTo>
                    <a:lnTo>
                      <a:pt x="1185333" y="1794933"/>
                    </a:lnTo>
                    <a:lnTo>
                      <a:pt x="1244600" y="1519767"/>
                    </a:lnTo>
                    <a:lnTo>
                      <a:pt x="1295400" y="1240367"/>
                    </a:lnTo>
                    <a:lnTo>
                      <a:pt x="1354666" y="1659467"/>
                    </a:lnTo>
                    <a:lnTo>
                      <a:pt x="1405466" y="1477433"/>
                    </a:lnTo>
                    <a:lnTo>
                      <a:pt x="1468966" y="1545167"/>
                    </a:lnTo>
                    <a:lnTo>
                      <a:pt x="1511300" y="1739900"/>
                    </a:lnTo>
                    <a:lnTo>
                      <a:pt x="1566333" y="1579033"/>
                    </a:lnTo>
                    <a:lnTo>
                      <a:pt x="1629833" y="1790700"/>
                    </a:lnTo>
                    <a:lnTo>
                      <a:pt x="1676400" y="1706033"/>
                    </a:lnTo>
                    <a:lnTo>
                      <a:pt x="1701800" y="1583267"/>
                    </a:lnTo>
                    <a:lnTo>
                      <a:pt x="1722966" y="1481667"/>
                    </a:lnTo>
                    <a:lnTo>
                      <a:pt x="1782233" y="1388533"/>
                    </a:lnTo>
                    <a:lnTo>
                      <a:pt x="1837266" y="1515533"/>
                    </a:lnTo>
                    <a:lnTo>
                      <a:pt x="1896533" y="1570567"/>
                    </a:lnTo>
                    <a:lnTo>
                      <a:pt x="1938866" y="1646767"/>
                    </a:lnTo>
                    <a:lnTo>
                      <a:pt x="2002366" y="1634067"/>
                    </a:lnTo>
                    <a:lnTo>
                      <a:pt x="2040466" y="1384300"/>
                    </a:lnTo>
                    <a:lnTo>
                      <a:pt x="2099733" y="846667"/>
                    </a:lnTo>
                    <a:lnTo>
                      <a:pt x="2150533" y="1604433"/>
                    </a:lnTo>
                    <a:lnTo>
                      <a:pt x="2197100" y="1651000"/>
                    </a:lnTo>
                    <a:lnTo>
                      <a:pt x="2252133" y="1371600"/>
                    </a:lnTo>
                    <a:lnTo>
                      <a:pt x="2311400" y="1651000"/>
                    </a:lnTo>
                    <a:lnTo>
                      <a:pt x="2374900" y="1748367"/>
                    </a:lnTo>
                    <a:lnTo>
                      <a:pt x="2425700" y="1557867"/>
                    </a:lnTo>
                    <a:lnTo>
                      <a:pt x="2476500" y="1752600"/>
                    </a:lnTo>
                    <a:lnTo>
                      <a:pt x="2518833" y="1147233"/>
                    </a:lnTo>
                    <a:lnTo>
                      <a:pt x="2582333" y="994833"/>
                    </a:lnTo>
                    <a:lnTo>
                      <a:pt x="2637366" y="1735667"/>
                    </a:lnTo>
                    <a:lnTo>
                      <a:pt x="2688166" y="1634067"/>
                    </a:lnTo>
                    <a:lnTo>
                      <a:pt x="2751666" y="1452033"/>
                    </a:lnTo>
                    <a:lnTo>
                      <a:pt x="2789766" y="1210733"/>
                    </a:lnTo>
                    <a:lnTo>
                      <a:pt x="2861733" y="1761067"/>
                    </a:lnTo>
                    <a:lnTo>
                      <a:pt x="2904066" y="1248833"/>
                    </a:lnTo>
                    <a:lnTo>
                      <a:pt x="2954866" y="1176867"/>
                    </a:lnTo>
                    <a:lnTo>
                      <a:pt x="3009900" y="1663700"/>
                    </a:lnTo>
                    <a:lnTo>
                      <a:pt x="3060700" y="1786467"/>
                    </a:lnTo>
                    <a:lnTo>
                      <a:pt x="3119966" y="1202267"/>
                    </a:lnTo>
                    <a:lnTo>
                      <a:pt x="3162300" y="1143000"/>
                    </a:lnTo>
                    <a:lnTo>
                      <a:pt x="3221566" y="1515533"/>
                    </a:lnTo>
                    <a:lnTo>
                      <a:pt x="3268133" y="1147233"/>
                    </a:lnTo>
                    <a:lnTo>
                      <a:pt x="3331633" y="1418167"/>
                    </a:lnTo>
                    <a:lnTo>
                      <a:pt x="3395133" y="1032933"/>
                    </a:lnTo>
                    <a:lnTo>
                      <a:pt x="3445933" y="1634067"/>
                    </a:lnTo>
                    <a:lnTo>
                      <a:pt x="3496733" y="1443567"/>
                    </a:lnTo>
                    <a:lnTo>
                      <a:pt x="3539066" y="1697567"/>
                    </a:lnTo>
                    <a:lnTo>
                      <a:pt x="3606800" y="1744133"/>
                    </a:lnTo>
                    <a:lnTo>
                      <a:pt x="3649133" y="787400"/>
                    </a:lnTo>
                    <a:lnTo>
                      <a:pt x="3704166" y="1380067"/>
                    </a:lnTo>
                    <a:lnTo>
                      <a:pt x="3759200" y="982133"/>
                    </a:lnTo>
                    <a:lnTo>
                      <a:pt x="3818466" y="194733"/>
                    </a:lnTo>
                    <a:lnTo>
                      <a:pt x="3856566" y="1731433"/>
                    </a:lnTo>
                    <a:lnTo>
                      <a:pt x="3920066" y="1583267"/>
                    </a:lnTo>
                    <a:lnTo>
                      <a:pt x="3962400" y="1540933"/>
                    </a:lnTo>
                    <a:lnTo>
                      <a:pt x="4025900" y="1693333"/>
                    </a:lnTo>
                    <a:lnTo>
                      <a:pt x="4072466" y="0"/>
                    </a:lnTo>
                    <a:lnTo>
                      <a:pt x="4186766" y="1693333"/>
                    </a:lnTo>
                    <a:lnTo>
                      <a:pt x="4241800" y="1714500"/>
                    </a:lnTo>
                    <a:lnTo>
                      <a:pt x="4296833" y="1270000"/>
                    </a:lnTo>
                    <a:lnTo>
                      <a:pt x="4343400" y="1507067"/>
                    </a:lnTo>
                    <a:lnTo>
                      <a:pt x="4402666" y="1727200"/>
                    </a:lnTo>
                    <a:lnTo>
                      <a:pt x="4440766" y="241300"/>
                    </a:lnTo>
                    <a:lnTo>
                      <a:pt x="4495800" y="1782233"/>
                    </a:lnTo>
                    <a:lnTo>
                      <a:pt x="4567766" y="1680633"/>
                    </a:lnTo>
                    <a:lnTo>
                      <a:pt x="4614333" y="1380067"/>
                    </a:lnTo>
                    <a:lnTo>
                      <a:pt x="4669366" y="918633"/>
                    </a:lnTo>
                    <a:lnTo>
                      <a:pt x="4715933" y="800100"/>
                    </a:lnTo>
                    <a:lnTo>
                      <a:pt x="4758266" y="1710267"/>
                    </a:lnTo>
                    <a:lnTo>
                      <a:pt x="4826000" y="1418167"/>
                    </a:lnTo>
                    <a:lnTo>
                      <a:pt x="4872566" y="1684867"/>
                    </a:lnTo>
                    <a:lnTo>
                      <a:pt x="4931833" y="1600200"/>
                    </a:lnTo>
                    <a:lnTo>
                      <a:pt x="4982633" y="1667933"/>
                    </a:lnTo>
                    <a:lnTo>
                      <a:pt x="5046133" y="1240367"/>
                    </a:lnTo>
                    <a:lnTo>
                      <a:pt x="5096933" y="1316567"/>
                    </a:lnTo>
                    <a:lnTo>
                      <a:pt x="5151966" y="1515533"/>
                    </a:lnTo>
                    <a:lnTo>
                      <a:pt x="5198533" y="1761067"/>
                    </a:lnTo>
                    <a:lnTo>
                      <a:pt x="5253566" y="1807633"/>
                    </a:lnTo>
                    <a:lnTo>
                      <a:pt x="5308600" y="1820333"/>
                    </a:lnTo>
                    <a:lnTo>
                      <a:pt x="5359400" y="1655233"/>
                    </a:lnTo>
                    <a:lnTo>
                      <a:pt x="5410200" y="622300"/>
                    </a:lnTo>
                    <a:lnTo>
                      <a:pt x="5469466" y="1718733"/>
                    </a:lnTo>
                    <a:lnTo>
                      <a:pt x="5524500" y="702733"/>
                    </a:lnTo>
                    <a:lnTo>
                      <a:pt x="5566833" y="609600"/>
                    </a:lnTo>
                    <a:lnTo>
                      <a:pt x="5621866" y="1604433"/>
                    </a:lnTo>
                    <a:lnTo>
                      <a:pt x="5681133" y="1545167"/>
                    </a:lnTo>
                    <a:lnTo>
                      <a:pt x="5723466" y="1701800"/>
                    </a:lnTo>
                    <a:lnTo>
                      <a:pt x="5795433" y="1062567"/>
                    </a:lnTo>
                    <a:lnTo>
                      <a:pt x="5837766" y="1769533"/>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矩形 7">
                <a:extLst>
                  <a:ext uri="{FF2B5EF4-FFF2-40B4-BE49-F238E27FC236}">
                    <a16:creationId xmlns:a16="http://schemas.microsoft.com/office/drawing/2014/main" id="{74F1E2D8-38D5-4B29-99F3-8A14B507AFAF}"/>
                  </a:ext>
                </a:extLst>
              </p:cNvPr>
              <p:cNvSpPr/>
              <p:nvPr/>
            </p:nvSpPr>
            <p:spPr>
              <a:xfrm rot="2806699" flipH="1">
                <a:off x="1669117" y="405608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 name="矩形 8">
                <a:extLst>
                  <a:ext uri="{FF2B5EF4-FFF2-40B4-BE49-F238E27FC236}">
                    <a16:creationId xmlns:a16="http://schemas.microsoft.com/office/drawing/2014/main" id="{20070AB6-939B-49FD-B4A1-46B4168258F5}"/>
                  </a:ext>
                </a:extLst>
              </p:cNvPr>
              <p:cNvSpPr/>
              <p:nvPr/>
            </p:nvSpPr>
            <p:spPr>
              <a:xfrm rot="2806699" flipH="1">
                <a:off x="1780301" y="396794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 name="矩形 9">
                <a:extLst>
                  <a:ext uri="{FF2B5EF4-FFF2-40B4-BE49-F238E27FC236}">
                    <a16:creationId xmlns:a16="http://schemas.microsoft.com/office/drawing/2014/main" id="{554BED54-3658-4F41-B1B9-9AE37B6C1717}"/>
                  </a:ext>
                </a:extLst>
              </p:cNvPr>
              <p:cNvSpPr/>
              <p:nvPr/>
            </p:nvSpPr>
            <p:spPr>
              <a:xfrm rot="2806699" flipH="1">
                <a:off x="1824533" y="402057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 name="矩形 10">
                <a:extLst>
                  <a:ext uri="{FF2B5EF4-FFF2-40B4-BE49-F238E27FC236}">
                    <a16:creationId xmlns:a16="http://schemas.microsoft.com/office/drawing/2014/main" id="{A181FEAB-A2DC-4737-9858-48EC8D14969D}"/>
                  </a:ext>
                </a:extLst>
              </p:cNvPr>
              <p:cNvSpPr/>
              <p:nvPr/>
            </p:nvSpPr>
            <p:spPr>
              <a:xfrm rot="2806699" flipH="1">
                <a:off x="1880341" y="391239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2" name="矩形 11">
                <a:extLst>
                  <a:ext uri="{FF2B5EF4-FFF2-40B4-BE49-F238E27FC236}">
                    <a16:creationId xmlns:a16="http://schemas.microsoft.com/office/drawing/2014/main" id="{4C45591F-F583-4FD3-87D7-E8445BC5A9E6}"/>
                  </a:ext>
                </a:extLst>
              </p:cNvPr>
              <p:cNvSpPr/>
              <p:nvPr/>
            </p:nvSpPr>
            <p:spPr>
              <a:xfrm rot="2806699" flipH="1">
                <a:off x="1987711" y="372299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3" name="矩形 12">
                <a:extLst>
                  <a:ext uri="{FF2B5EF4-FFF2-40B4-BE49-F238E27FC236}">
                    <a16:creationId xmlns:a16="http://schemas.microsoft.com/office/drawing/2014/main" id="{BBD3AD20-73AB-4FB7-925B-00D5F62E4E85}"/>
                  </a:ext>
                </a:extLst>
              </p:cNvPr>
              <p:cNvSpPr/>
              <p:nvPr/>
            </p:nvSpPr>
            <p:spPr>
              <a:xfrm rot="2806699" flipH="1">
                <a:off x="2044075" y="388304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4" name="矩形 13">
                <a:extLst>
                  <a:ext uri="{FF2B5EF4-FFF2-40B4-BE49-F238E27FC236}">
                    <a16:creationId xmlns:a16="http://schemas.microsoft.com/office/drawing/2014/main" id="{C616EF84-8F8E-44BB-9FDF-8B1555345585}"/>
                  </a:ext>
                </a:extLst>
              </p:cNvPr>
              <p:cNvSpPr/>
              <p:nvPr/>
            </p:nvSpPr>
            <p:spPr>
              <a:xfrm rot="2806699" flipH="1">
                <a:off x="2103193" y="385003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5" name="矩形 14">
                <a:extLst>
                  <a:ext uri="{FF2B5EF4-FFF2-40B4-BE49-F238E27FC236}">
                    <a16:creationId xmlns:a16="http://schemas.microsoft.com/office/drawing/2014/main" id="{18E89885-4F6A-4777-A7D6-5856895C22A7}"/>
                  </a:ext>
                </a:extLst>
              </p:cNvPr>
              <p:cNvSpPr/>
              <p:nvPr/>
            </p:nvSpPr>
            <p:spPr>
              <a:xfrm rot="2806699" flipH="1">
                <a:off x="2208771" y="372298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6" name="矩形 15">
                <a:extLst>
                  <a:ext uri="{FF2B5EF4-FFF2-40B4-BE49-F238E27FC236}">
                    <a16:creationId xmlns:a16="http://schemas.microsoft.com/office/drawing/2014/main" id="{D3BDD228-2B63-4536-8191-4B0837C5AA6F}"/>
                  </a:ext>
                </a:extLst>
              </p:cNvPr>
              <p:cNvSpPr/>
              <p:nvPr/>
            </p:nvSpPr>
            <p:spPr>
              <a:xfrm rot="2806699" flipH="1">
                <a:off x="2152407" y="403257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7" name="矩形 16">
                <a:extLst>
                  <a:ext uri="{FF2B5EF4-FFF2-40B4-BE49-F238E27FC236}">
                    <a16:creationId xmlns:a16="http://schemas.microsoft.com/office/drawing/2014/main" id="{78512B6F-AE56-45F0-BC40-74DD877F8D1E}"/>
                  </a:ext>
                </a:extLst>
              </p:cNvPr>
              <p:cNvSpPr/>
              <p:nvPr/>
            </p:nvSpPr>
            <p:spPr>
              <a:xfrm rot="2806699" flipH="1">
                <a:off x="2257607" y="315489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8" name="矩形 17">
                <a:extLst>
                  <a:ext uri="{FF2B5EF4-FFF2-40B4-BE49-F238E27FC236}">
                    <a16:creationId xmlns:a16="http://schemas.microsoft.com/office/drawing/2014/main" id="{AFB92B36-3C46-4ACE-BA62-2482341AE736}"/>
                  </a:ext>
                </a:extLst>
              </p:cNvPr>
              <p:cNvSpPr/>
              <p:nvPr/>
            </p:nvSpPr>
            <p:spPr>
              <a:xfrm rot="2806699" flipH="1">
                <a:off x="2316725" y="357169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9" name="矩形 18">
                <a:extLst>
                  <a:ext uri="{FF2B5EF4-FFF2-40B4-BE49-F238E27FC236}">
                    <a16:creationId xmlns:a16="http://schemas.microsoft.com/office/drawing/2014/main" id="{7B8390FE-09B8-4C99-9685-527DAEE9C103}"/>
                  </a:ext>
                </a:extLst>
              </p:cNvPr>
              <p:cNvSpPr/>
              <p:nvPr/>
            </p:nvSpPr>
            <p:spPr>
              <a:xfrm rot="2806699" flipH="1">
                <a:off x="2371071" y="359850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0" name="矩形 19">
                <a:extLst>
                  <a:ext uri="{FF2B5EF4-FFF2-40B4-BE49-F238E27FC236}">
                    <a16:creationId xmlns:a16="http://schemas.microsoft.com/office/drawing/2014/main" id="{7136D2C5-5AF6-4B67-BE91-7036C50FD893}"/>
                  </a:ext>
                </a:extLst>
              </p:cNvPr>
              <p:cNvSpPr/>
              <p:nvPr/>
            </p:nvSpPr>
            <p:spPr>
              <a:xfrm rot="2806699" flipH="1">
                <a:off x="2528265" y="378540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矩形 20">
                <a:extLst>
                  <a:ext uri="{FF2B5EF4-FFF2-40B4-BE49-F238E27FC236}">
                    <a16:creationId xmlns:a16="http://schemas.microsoft.com/office/drawing/2014/main" id="{CFA3C6AB-1185-47D8-9A6A-22E2C8D82D90}"/>
                  </a:ext>
                </a:extLst>
              </p:cNvPr>
              <p:cNvSpPr/>
              <p:nvPr/>
            </p:nvSpPr>
            <p:spPr>
              <a:xfrm rot="2806699" flipH="1">
                <a:off x="2469147" y="381771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矩形 21">
                <a:extLst>
                  <a:ext uri="{FF2B5EF4-FFF2-40B4-BE49-F238E27FC236}">
                    <a16:creationId xmlns:a16="http://schemas.microsoft.com/office/drawing/2014/main" id="{67B784DB-DDDC-4C8B-B356-BABB959BD762}"/>
                  </a:ext>
                </a:extLst>
              </p:cNvPr>
              <p:cNvSpPr/>
              <p:nvPr/>
            </p:nvSpPr>
            <p:spPr>
              <a:xfrm rot="2806699" flipH="1">
                <a:off x="2568840" y="362461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3" name="矩形 22">
                <a:extLst>
                  <a:ext uri="{FF2B5EF4-FFF2-40B4-BE49-F238E27FC236}">
                    <a16:creationId xmlns:a16="http://schemas.microsoft.com/office/drawing/2014/main" id="{2CB234FB-B0E9-4C2E-8444-8D8A6412E6DD}"/>
                  </a:ext>
                </a:extLst>
              </p:cNvPr>
              <p:cNvSpPr/>
              <p:nvPr/>
            </p:nvSpPr>
            <p:spPr>
              <a:xfrm rot="2806699" flipH="1">
                <a:off x="2633466" y="403257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4" name="矩形 23">
                <a:extLst>
                  <a:ext uri="{FF2B5EF4-FFF2-40B4-BE49-F238E27FC236}">
                    <a16:creationId xmlns:a16="http://schemas.microsoft.com/office/drawing/2014/main" id="{C886583E-AE49-4AAA-A73D-1EC481B5DA39}"/>
                  </a:ext>
                </a:extLst>
              </p:cNvPr>
              <p:cNvSpPr/>
              <p:nvPr/>
            </p:nvSpPr>
            <p:spPr>
              <a:xfrm rot="2806699" flipH="1">
                <a:off x="2407275" y="398137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5" name="矩形 24">
                <a:extLst>
                  <a:ext uri="{FF2B5EF4-FFF2-40B4-BE49-F238E27FC236}">
                    <a16:creationId xmlns:a16="http://schemas.microsoft.com/office/drawing/2014/main" id="{EC5E8461-75DB-47E0-8FC7-70FF87D87A0B}"/>
                  </a:ext>
                </a:extLst>
              </p:cNvPr>
              <p:cNvSpPr/>
              <p:nvPr/>
            </p:nvSpPr>
            <p:spPr>
              <a:xfrm rot="2806699" flipH="1">
                <a:off x="2687057" y="411244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6" name="矩形 25">
                <a:extLst>
                  <a:ext uri="{FF2B5EF4-FFF2-40B4-BE49-F238E27FC236}">
                    <a16:creationId xmlns:a16="http://schemas.microsoft.com/office/drawing/2014/main" id="{8FA3D9E9-731F-4BB2-91BF-C282ABFF5AA7}"/>
                  </a:ext>
                </a:extLst>
              </p:cNvPr>
              <p:cNvSpPr/>
              <p:nvPr/>
            </p:nvSpPr>
            <p:spPr>
              <a:xfrm rot="2806699" flipH="1">
                <a:off x="2742758" y="409920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7" name="矩形 26">
                <a:extLst>
                  <a:ext uri="{FF2B5EF4-FFF2-40B4-BE49-F238E27FC236}">
                    <a16:creationId xmlns:a16="http://schemas.microsoft.com/office/drawing/2014/main" id="{265B21B9-70D3-4943-9B6A-BA86D88577E1}"/>
                  </a:ext>
                </a:extLst>
              </p:cNvPr>
              <p:cNvSpPr/>
              <p:nvPr/>
            </p:nvSpPr>
            <p:spPr>
              <a:xfrm rot="2806699" flipH="1">
                <a:off x="2795031" y="409920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8" name="矩形 27">
                <a:extLst>
                  <a:ext uri="{FF2B5EF4-FFF2-40B4-BE49-F238E27FC236}">
                    <a16:creationId xmlns:a16="http://schemas.microsoft.com/office/drawing/2014/main" id="{9C29E985-B4E1-411F-A2FB-12BE5D29A14A}"/>
                  </a:ext>
                </a:extLst>
              </p:cNvPr>
              <p:cNvSpPr/>
              <p:nvPr/>
            </p:nvSpPr>
            <p:spPr>
              <a:xfrm rot="2806699" flipH="1">
                <a:off x="2842411" y="384176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9" name="矩形 28">
                <a:extLst>
                  <a:ext uri="{FF2B5EF4-FFF2-40B4-BE49-F238E27FC236}">
                    <a16:creationId xmlns:a16="http://schemas.microsoft.com/office/drawing/2014/main" id="{8FEEAEFA-F3F0-44F5-ACCD-ADF742B05167}"/>
                  </a:ext>
                </a:extLst>
              </p:cNvPr>
              <p:cNvSpPr/>
              <p:nvPr/>
            </p:nvSpPr>
            <p:spPr>
              <a:xfrm rot="2806699" flipH="1">
                <a:off x="2895099" y="354764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0" name="矩形 29">
                <a:extLst>
                  <a:ext uri="{FF2B5EF4-FFF2-40B4-BE49-F238E27FC236}">
                    <a16:creationId xmlns:a16="http://schemas.microsoft.com/office/drawing/2014/main" id="{7CE70EF0-700F-457D-90AA-A76ACE043DC8}"/>
                  </a:ext>
                </a:extLst>
              </p:cNvPr>
              <p:cNvSpPr/>
              <p:nvPr/>
            </p:nvSpPr>
            <p:spPr>
              <a:xfrm rot="2806699" flipH="1">
                <a:off x="2957703" y="398826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1" name="矩形 30">
                <a:extLst>
                  <a:ext uri="{FF2B5EF4-FFF2-40B4-BE49-F238E27FC236}">
                    <a16:creationId xmlns:a16="http://schemas.microsoft.com/office/drawing/2014/main" id="{02F53414-33D3-4570-BD7F-A0010A29F838}"/>
                  </a:ext>
                </a:extLst>
              </p:cNvPr>
              <p:cNvSpPr/>
              <p:nvPr/>
            </p:nvSpPr>
            <p:spPr>
              <a:xfrm rot="2806699" flipH="1">
                <a:off x="3006946" y="380221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2" name="矩形 31">
                <a:extLst>
                  <a:ext uri="{FF2B5EF4-FFF2-40B4-BE49-F238E27FC236}">
                    <a16:creationId xmlns:a16="http://schemas.microsoft.com/office/drawing/2014/main" id="{F0452F01-52E3-4CA7-8A6E-6DA6742AAD8E}"/>
                  </a:ext>
                </a:extLst>
              </p:cNvPr>
              <p:cNvSpPr/>
              <p:nvPr/>
            </p:nvSpPr>
            <p:spPr>
              <a:xfrm rot="2806699" flipH="1">
                <a:off x="3114524" y="405608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3" name="矩形 32">
                <a:extLst>
                  <a:ext uri="{FF2B5EF4-FFF2-40B4-BE49-F238E27FC236}">
                    <a16:creationId xmlns:a16="http://schemas.microsoft.com/office/drawing/2014/main" id="{2F804E5C-75B3-4F70-A2C8-8E730DE827C5}"/>
                  </a:ext>
                </a:extLst>
              </p:cNvPr>
              <p:cNvSpPr/>
              <p:nvPr/>
            </p:nvSpPr>
            <p:spPr>
              <a:xfrm rot="2806699" flipH="1">
                <a:off x="3169056" y="390639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4" name="矩形 33">
                <a:extLst>
                  <a:ext uri="{FF2B5EF4-FFF2-40B4-BE49-F238E27FC236}">
                    <a16:creationId xmlns:a16="http://schemas.microsoft.com/office/drawing/2014/main" id="{75C48BE5-7B8D-4660-9104-0DACC28175A0}"/>
                  </a:ext>
                </a:extLst>
              </p:cNvPr>
              <p:cNvSpPr/>
              <p:nvPr/>
            </p:nvSpPr>
            <p:spPr>
              <a:xfrm rot="2806699" flipH="1">
                <a:off x="3233683" y="410720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5" name="矩形 34">
                <a:extLst>
                  <a:ext uri="{FF2B5EF4-FFF2-40B4-BE49-F238E27FC236}">
                    <a16:creationId xmlns:a16="http://schemas.microsoft.com/office/drawing/2014/main" id="{3DA9C73D-359A-499D-BC82-B0886C18F9A3}"/>
                  </a:ext>
                </a:extLst>
              </p:cNvPr>
              <p:cNvSpPr/>
              <p:nvPr/>
            </p:nvSpPr>
            <p:spPr>
              <a:xfrm rot="2806699" flipH="1">
                <a:off x="3276089" y="403209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6" name="矩形 35">
                <a:extLst>
                  <a:ext uri="{FF2B5EF4-FFF2-40B4-BE49-F238E27FC236}">
                    <a16:creationId xmlns:a16="http://schemas.microsoft.com/office/drawing/2014/main" id="{131F9E7D-44F3-4F05-AC49-1813DFE6A447}"/>
                  </a:ext>
                </a:extLst>
              </p:cNvPr>
              <p:cNvSpPr/>
              <p:nvPr/>
            </p:nvSpPr>
            <p:spPr>
              <a:xfrm rot="2806699" flipH="1">
                <a:off x="3321091" y="380221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7" name="矩形 36">
                <a:extLst>
                  <a:ext uri="{FF2B5EF4-FFF2-40B4-BE49-F238E27FC236}">
                    <a16:creationId xmlns:a16="http://schemas.microsoft.com/office/drawing/2014/main" id="{5C442202-7A81-4ADE-B7B7-BC7B4AAB30B0}"/>
                  </a:ext>
                </a:extLst>
              </p:cNvPr>
              <p:cNvSpPr/>
              <p:nvPr/>
            </p:nvSpPr>
            <p:spPr>
              <a:xfrm rot="2806699" flipH="1">
                <a:off x="3385126" y="370880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8" name="矩形 37">
                <a:extLst>
                  <a:ext uri="{FF2B5EF4-FFF2-40B4-BE49-F238E27FC236}">
                    <a16:creationId xmlns:a16="http://schemas.microsoft.com/office/drawing/2014/main" id="{8BD3B2F1-029C-482A-915E-498E2638166B}"/>
                  </a:ext>
                </a:extLst>
              </p:cNvPr>
              <p:cNvSpPr/>
              <p:nvPr/>
            </p:nvSpPr>
            <p:spPr>
              <a:xfrm rot="2806699" flipH="1">
                <a:off x="3431217" y="381771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9" name="矩形 38">
                <a:extLst>
                  <a:ext uri="{FF2B5EF4-FFF2-40B4-BE49-F238E27FC236}">
                    <a16:creationId xmlns:a16="http://schemas.microsoft.com/office/drawing/2014/main" id="{6E9168F0-3C8E-4C13-A743-9523E7E824E7}"/>
                  </a:ext>
                </a:extLst>
              </p:cNvPr>
              <p:cNvSpPr/>
              <p:nvPr/>
            </p:nvSpPr>
            <p:spPr>
              <a:xfrm rot="2806699" flipH="1">
                <a:off x="3483199" y="386683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0" name="矩形 39">
                <a:extLst>
                  <a:ext uri="{FF2B5EF4-FFF2-40B4-BE49-F238E27FC236}">
                    <a16:creationId xmlns:a16="http://schemas.microsoft.com/office/drawing/2014/main" id="{1325CFB4-0A2B-4F4A-912B-29FE22C00006}"/>
                  </a:ext>
                </a:extLst>
              </p:cNvPr>
              <p:cNvSpPr/>
              <p:nvPr/>
            </p:nvSpPr>
            <p:spPr>
              <a:xfrm rot="2806699" flipH="1">
                <a:off x="3547826" y="395595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1" name="矩形 40">
                <a:extLst>
                  <a:ext uri="{FF2B5EF4-FFF2-40B4-BE49-F238E27FC236}">
                    <a16:creationId xmlns:a16="http://schemas.microsoft.com/office/drawing/2014/main" id="{C2DCC052-07D6-4C81-B137-1E353D10FA1B}"/>
                  </a:ext>
                </a:extLst>
              </p:cNvPr>
              <p:cNvSpPr/>
              <p:nvPr/>
            </p:nvSpPr>
            <p:spPr>
              <a:xfrm rot="2806699" flipH="1">
                <a:off x="3592058" y="395595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2" name="矩形 41">
                <a:extLst>
                  <a:ext uri="{FF2B5EF4-FFF2-40B4-BE49-F238E27FC236}">
                    <a16:creationId xmlns:a16="http://schemas.microsoft.com/office/drawing/2014/main" id="{FA753C3C-8EDD-4F56-A73E-5AFAEF4B5E5E}"/>
                  </a:ext>
                </a:extLst>
              </p:cNvPr>
              <p:cNvSpPr/>
              <p:nvPr/>
            </p:nvSpPr>
            <p:spPr>
              <a:xfrm rot="2806699" flipH="1">
                <a:off x="3640160" y="370880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3" name="矩形 42">
                <a:extLst>
                  <a:ext uri="{FF2B5EF4-FFF2-40B4-BE49-F238E27FC236}">
                    <a16:creationId xmlns:a16="http://schemas.microsoft.com/office/drawing/2014/main" id="{40860258-BC02-42FE-99C0-8BF0572CC66A}"/>
                  </a:ext>
                </a:extLst>
              </p:cNvPr>
              <p:cNvSpPr/>
              <p:nvPr/>
            </p:nvSpPr>
            <p:spPr>
              <a:xfrm rot="2806699" flipH="1">
                <a:off x="3696093" y="313405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4" name="矩形 43">
                <a:extLst>
                  <a:ext uri="{FF2B5EF4-FFF2-40B4-BE49-F238E27FC236}">
                    <a16:creationId xmlns:a16="http://schemas.microsoft.com/office/drawing/2014/main" id="{D7AA0BC9-6617-4D95-B36E-4B381EFD7935}"/>
                  </a:ext>
                </a:extLst>
              </p:cNvPr>
              <p:cNvSpPr/>
              <p:nvPr/>
            </p:nvSpPr>
            <p:spPr>
              <a:xfrm rot="2806699" flipH="1">
                <a:off x="3753981" y="392363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5" name="矩形 44">
                <a:extLst>
                  <a:ext uri="{FF2B5EF4-FFF2-40B4-BE49-F238E27FC236}">
                    <a16:creationId xmlns:a16="http://schemas.microsoft.com/office/drawing/2014/main" id="{64B72B00-EB04-49D2-9F2B-7CFC7EA7DBD0}"/>
                  </a:ext>
                </a:extLst>
              </p:cNvPr>
              <p:cNvSpPr/>
              <p:nvPr/>
            </p:nvSpPr>
            <p:spPr>
              <a:xfrm rot="2806699" flipH="1">
                <a:off x="3806169" y="396530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6" name="矩形 45">
                <a:extLst>
                  <a:ext uri="{FF2B5EF4-FFF2-40B4-BE49-F238E27FC236}">
                    <a16:creationId xmlns:a16="http://schemas.microsoft.com/office/drawing/2014/main" id="{5F398260-4AE1-45FB-B73C-A546F9263C2E}"/>
                  </a:ext>
                </a:extLst>
              </p:cNvPr>
              <p:cNvSpPr/>
              <p:nvPr/>
            </p:nvSpPr>
            <p:spPr>
              <a:xfrm rot="2806699" flipH="1">
                <a:off x="3852253" y="368649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7" name="矩形 46">
                <a:extLst>
                  <a:ext uri="{FF2B5EF4-FFF2-40B4-BE49-F238E27FC236}">
                    <a16:creationId xmlns:a16="http://schemas.microsoft.com/office/drawing/2014/main" id="{3A68A8FE-B33D-43DE-A964-B45A0C0FCD2B}"/>
                  </a:ext>
                </a:extLst>
              </p:cNvPr>
              <p:cNvSpPr/>
              <p:nvPr/>
            </p:nvSpPr>
            <p:spPr>
              <a:xfrm rot="2806699" flipH="1">
                <a:off x="3912244" y="396402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8" name="矩形 47">
                <a:extLst>
                  <a:ext uri="{FF2B5EF4-FFF2-40B4-BE49-F238E27FC236}">
                    <a16:creationId xmlns:a16="http://schemas.microsoft.com/office/drawing/2014/main" id="{95856D2D-0D7B-4E7D-B244-935471507396}"/>
                  </a:ext>
                </a:extLst>
              </p:cNvPr>
              <p:cNvSpPr/>
              <p:nvPr/>
            </p:nvSpPr>
            <p:spPr>
              <a:xfrm rot="2806699" flipH="1">
                <a:off x="3969251" y="406012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9" name="矩形 48">
                <a:extLst>
                  <a:ext uri="{FF2B5EF4-FFF2-40B4-BE49-F238E27FC236}">
                    <a16:creationId xmlns:a16="http://schemas.microsoft.com/office/drawing/2014/main" id="{51C90B41-DB20-45E0-BAC7-32C15F8AFCEA}"/>
                  </a:ext>
                </a:extLst>
              </p:cNvPr>
              <p:cNvSpPr/>
              <p:nvPr/>
            </p:nvSpPr>
            <p:spPr>
              <a:xfrm rot="2806699" flipH="1">
                <a:off x="4023753" y="388234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0" name="矩形 49">
                <a:extLst>
                  <a:ext uri="{FF2B5EF4-FFF2-40B4-BE49-F238E27FC236}">
                    <a16:creationId xmlns:a16="http://schemas.microsoft.com/office/drawing/2014/main" id="{B607C47F-08AF-443B-BA3A-61DC27069927}"/>
                  </a:ext>
                </a:extLst>
              </p:cNvPr>
              <p:cNvSpPr/>
              <p:nvPr/>
            </p:nvSpPr>
            <p:spPr>
              <a:xfrm rot="2806699" flipH="1">
                <a:off x="4081298" y="407489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1" name="矩形 50">
                <a:extLst>
                  <a:ext uri="{FF2B5EF4-FFF2-40B4-BE49-F238E27FC236}">
                    <a16:creationId xmlns:a16="http://schemas.microsoft.com/office/drawing/2014/main" id="{82296CC8-5A50-43B1-8E10-6F0C6AE59EE2}"/>
                  </a:ext>
                </a:extLst>
              </p:cNvPr>
              <p:cNvSpPr/>
              <p:nvPr/>
            </p:nvSpPr>
            <p:spPr>
              <a:xfrm rot="2806699" flipH="1">
                <a:off x="4116364" y="345821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2" name="矩形 51">
                <a:extLst>
                  <a:ext uri="{FF2B5EF4-FFF2-40B4-BE49-F238E27FC236}">
                    <a16:creationId xmlns:a16="http://schemas.microsoft.com/office/drawing/2014/main" id="{C162A722-19F0-4DA5-A740-422E01287B24}"/>
                  </a:ext>
                </a:extLst>
              </p:cNvPr>
              <p:cNvSpPr/>
              <p:nvPr/>
            </p:nvSpPr>
            <p:spPr>
              <a:xfrm rot="2806699" flipH="1">
                <a:off x="4180989" y="330018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3" name="矩形 52">
                <a:extLst>
                  <a:ext uri="{FF2B5EF4-FFF2-40B4-BE49-F238E27FC236}">
                    <a16:creationId xmlns:a16="http://schemas.microsoft.com/office/drawing/2014/main" id="{E3525DDD-51F5-4C65-BCC0-AD61CAA7958B}"/>
                  </a:ext>
                </a:extLst>
              </p:cNvPr>
              <p:cNvSpPr/>
              <p:nvPr/>
            </p:nvSpPr>
            <p:spPr>
              <a:xfrm rot="2806699" flipH="1">
                <a:off x="4230256" y="404507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4" name="矩形 53">
                <a:extLst>
                  <a:ext uri="{FF2B5EF4-FFF2-40B4-BE49-F238E27FC236}">
                    <a16:creationId xmlns:a16="http://schemas.microsoft.com/office/drawing/2014/main" id="{D5105CAB-C899-4EAB-93AE-1001798F57E8}"/>
                  </a:ext>
                </a:extLst>
              </p:cNvPr>
              <p:cNvSpPr/>
              <p:nvPr/>
            </p:nvSpPr>
            <p:spPr>
              <a:xfrm rot="2806699" flipH="1">
                <a:off x="4284061" y="394906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5" name="矩形 54">
                <a:extLst>
                  <a:ext uri="{FF2B5EF4-FFF2-40B4-BE49-F238E27FC236}">
                    <a16:creationId xmlns:a16="http://schemas.microsoft.com/office/drawing/2014/main" id="{A5AB58D4-6791-4C4F-8DFF-822F612C806C}"/>
                  </a:ext>
                </a:extLst>
              </p:cNvPr>
              <p:cNvSpPr/>
              <p:nvPr/>
            </p:nvSpPr>
            <p:spPr>
              <a:xfrm rot="2806699" flipH="1">
                <a:off x="4338729" y="378716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6" name="矩形 55">
                <a:extLst>
                  <a:ext uri="{FF2B5EF4-FFF2-40B4-BE49-F238E27FC236}">
                    <a16:creationId xmlns:a16="http://schemas.microsoft.com/office/drawing/2014/main" id="{5D7E5250-726C-49D8-ACD9-E77B388DB9C6}"/>
                  </a:ext>
                </a:extLst>
              </p:cNvPr>
              <p:cNvSpPr/>
              <p:nvPr/>
            </p:nvSpPr>
            <p:spPr>
              <a:xfrm rot="2806699" flipH="1">
                <a:off x="4388036" y="351209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7" name="矩形 56">
                <a:extLst>
                  <a:ext uri="{FF2B5EF4-FFF2-40B4-BE49-F238E27FC236}">
                    <a16:creationId xmlns:a16="http://schemas.microsoft.com/office/drawing/2014/main" id="{D17BB90C-0F5B-4750-9896-71719931D2ED}"/>
                  </a:ext>
                </a:extLst>
              </p:cNvPr>
              <p:cNvSpPr/>
              <p:nvPr/>
            </p:nvSpPr>
            <p:spPr>
              <a:xfrm rot="2806699" flipH="1">
                <a:off x="4500083" y="357169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8" name="矩形 57">
                <a:extLst>
                  <a:ext uri="{FF2B5EF4-FFF2-40B4-BE49-F238E27FC236}">
                    <a16:creationId xmlns:a16="http://schemas.microsoft.com/office/drawing/2014/main" id="{8E733CE7-72B8-4FF7-9EE9-679593A5CD9D}"/>
                  </a:ext>
                </a:extLst>
              </p:cNvPr>
              <p:cNvSpPr/>
              <p:nvPr/>
            </p:nvSpPr>
            <p:spPr>
              <a:xfrm rot="2806699" flipH="1">
                <a:off x="4549704" y="350300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9" name="矩形 58">
                <a:extLst>
                  <a:ext uri="{FF2B5EF4-FFF2-40B4-BE49-F238E27FC236}">
                    <a16:creationId xmlns:a16="http://schemas.microsoft.com/office/drawing/2014/main" id="{55D4A327-E3CE-423A-B32B-8A65942C878A}"/>
                  </a:ext>
                </a:extLst>
              </p:cNvPr>
              <p:cNvSpPr/>
              <p:nvPr/>
            </p:nvSpPr>
            <p:spPr>
              <a:xfrm rot="2806699" flipH="1">
                <a:off x="4602072" y="398335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0" name="矩形 59">
                <a:extLst>
                  <a:ext uri="{FF2B5EF4-FFF2-40B4-BE49-F238E27FC236}">
                    <a16:creationId xmlns:a16="http://schemas.microsoft.com/office/drawing/2014/main" id="{EB5962F1-0FF3-47AD-9AFF-AB60B3EAC789}"/>
                  </a:ext>
                </a:extLst>
              </p:cNvPr>
              <p:cNvSpPr/>
              <p:nvPr/>
            </p:nvSpPr>
            <p:spPr>
              <a:xfrm rot="2806699" flipH="1">
                <a:off x="4459116" y="410444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1" name="矩形 60">
                <a:extLst>
                  <a:ext uri="{FF2B5EF4-FFF2-40B4-BE49-F238E27FC236}">
                    <a16:creationId xmlns:a16="http://schemas.microsoft.com/office/drawing/2014/main" id="{3DC3625E-4940-400F-926A-0B0A8B632D1A}"/>
                  </a:ext>
                </a:extLst>
              </p:cNvPr>
              <p:cNvSpPr/>
              <p:nvPr/>
            </p:nvSpPr>
            <p:spPr>
              <a:xfrm rot="2806699" flipH="1">
                <a:off x="4661774" y="411722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2" name="矩形 61">
                <a:extLst>
                  <a:ext uri="{FF2B5EF4-FFF2-40B4-BE49-F238E27FC236}">
                    <a16:creationId xmlns:a16="http://schemas.microsoft.com/office/drawing/2014/main" id="{E2B1128E-B549-4448-8120-D49BCDE5EDFB}"/>
                  </a:ext>
                </a:extLst>
              </p:cNvPr>
              <p:cNvSpPr/>
              <p:nvPr/>
            </p:nvSpPr>
            <p:spPr>
              <a:xfrm rot="2806699" flipH="1">
                <a:off x="4711371" y="351414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3" name="矩形 62">
                <a:extLst>
                  <a:ext uri="{FF2B5EF4-FFF2-40B4-BE49-F238E27FC236}">
                    <a16:creationId xmlns:a16="http://schemas.microsoft.com/office/drawing/2014/main" id="{C076A552-BEBF-401A-8D00-360128C672B8}"/>
                  </a:ext>
                </a:extLst>
              </p:cNvPr>
              <p:cNvSpPr/>
              <p:nvPr/>
            </p:nvSpPr>
            <p:spPr>
              <a:xfrm rot="2806699" flipH="1">
                <a:off x="4760991" y="346656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4" name="矩形 63">
                <a:extLst>
                  <a:ext uri="{FF2B5EF4-FFF2-40B4-BE49-F238E27FC236}">
                    <a16:creationId xmlns:a16="http://schemas.microsoft.com/office/drawing/2014/main" id="{3755C5FD-1152-4165-B818-9EAE1E76690A}"/>
                  </a:ext>
                </a:extLst>
              </p:cNvPr>
              <p:cNvSpPr/>
              <p:nvPr/>
            </p:nvSpPr>
            <p:spPr>
              <a:xfrm rot="2806699" flipH="1">
                <a:off x="4821393" y="384816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5" name="矩形 64">
                <a:extLst>
                  <a:ext uri="{FF2B5EF4-FFF2-40B4-BE49-F238E27FC236}">
                    <a16:creationId xmlns:a16="http://schemas.microsoft.com/office/drawing/2014/main" id="{FE10930A-5C29-4EB4-AEA8-94002E1CE1DE}"/>
                  </a:ext>
                </a:extLst>
              </p:cNvPr>
              <p:cNvSpPr/>
              <p:nvPr/>
            </p:nvSpPr>
            <p:spPr>
              <a:xfrm rot="2806699" flipH="1">
                <a:off x="4863540" y="345545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6" name="矩形 65">
                <a:extLst>
                  <a:ext uri="{FF2B5EF4-FFF2-40B4-BE49-F238E27FC236}">
                    <a16:creationId xmlns:a16="http://schemas.microsoft.com/office/drawing/2014/main" id="{F616E147-CB4F-4928-9905-542B1BAA7257}"/>
                  </a:ext>
                </a:extLst>
              </p:cNvPr>
              <p:cNvSpPr/>
              <p:nvPr/>
            </p:nvSpPr>
            <p:spPr>
              <a:xfrm rot="2806699" flipH="1">
                <a:off x="4928166" y="373164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7" name="矩形 66">
                <a:extLst>
                  <a:ext uri="{FF2B5EF4-FFF2-40B4-BE49-F238E27FC236}">
                    <a16:creationId xmlns:a16="http://schemas.microsoft.com/office/drawing/2014/main" id="{C93307A6-6F22-469E-9B64-B6FA0247BF09}"/>
                  </a:ext>
                </a:extLst>
              </p:cNvPr>
              <p:cNvSpPr/>
              <p:nvPr/>
            </p:nvSpPr>
            <p:spPr>
              <a:xfrm rot="2806699" flipH="1">
                <a:off x="4992793" y="332901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8" name="矩形 67">
                <a:extLst>
                  <a:ext uri="{FF2B5EF4-FFF2-40B4-BE49-F238E27FC236}">
                    <a16:creationId xmlns:a16="http://schemas.microsoft.com/office/drawing/2014/main" id="{3957696A-1EAA-4284-8D41-AEB6FED37522}"/>
                  </a:ext>
                </a:extLst>
              </p:cNvPr>
              <p:cNvSpPr/>
              <p:nvPr/>
            </p:nvSpPr>
            <p:spPr>
              <a:xfrm rot="2806699" flipH="1">
                <a:off x="5044201" y="395595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9" name="矩形 68">
                <a:extLst>
                  <a:ext uri="{FF2B5EF4-FFF2-40B4-BE49-F238E27FC236}">
                    <a16:creationId xmlns:a16="http://schemas.microsoft.com/office/drawing/2014/main" id="{956D1232-67BC-4BCC-8444-9FEDA214A1BF}"/>
                  </a:ext>
                </a:extLst>
              </p:cNvPr>
              <p:cNvSpPr/>
              <p:nvPr/>
            </p:nvSpPr>
            <p:spPr>
              <a:xfrm rot="2806699" flipH="1">
                <a:off x="5099241" y="375994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0" name="矩形 69">
                <a:extLst>
                  <a:ext uri="{FF2B5EF4-FFF2-40B4-BE49-F238E27FC236}">
                    <a16:creationId xmlns:a16="http://schemas.microsoft.com/office/drawing/2014/main" id="{D9DA6D99-E31E-4965-8A2C-D9919C38AB6D}"/>
                  </a:ext>
                </a:extLst>
              </p:cNvPr>
              <p:cNvSpPr/>
              <p:nvPr/>
            </p:nvSpPr>
            <p:spPr>
              <a:xfrm rot="2806699" flipH="1">
                <a:off x="5137570" y="401369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1" name="矩形 70">
                <a:extLst>
                  <a:ext uri="{FF2B5EF4-FFF2-40B4-BE49-F238E27FC236}">
                    <a16:creationId xmlns:a16="http://schemas.microsoft.com/office/drawing/2014/main" id="{5848AD73-7A3E-414D-9EED-0CAAF1FD80BB}"/>
                  </a:ext>
                </a:extLst>
              </p:cNvPr>
              <p:cNvSpPr/>
              <p:nvPr/>
            </p:nvSpPr>
            <p:spPr>
              <a:xfrm rot="2806699" flipH="1">
                <a:off x="5202328" y="405289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2" name="矩形 71">
                <a:extLst>
                  <a:ext uri="{FF2B5EF4-FFF2-40B4-BE49-F238E27FC236}">
                    <a16:creationId xmlns:a16="http://schemas.microsoft.com/office/drawing/2014/main" id="{E15E2E38-29E3-4759-836A-3978995E319B}"/>
                  </a:ext>
                </a:extLst>
              </p:cNvPr>
              <p:cNvSpPr/>
              <p:nvPr/>
            </p:nvSpPr>
            <p:spPr>
              <a:xfrm rot="2806699" flipH="1">
                <a:off x="5248411" y="308182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3" name="矩形 72">
                <a:extLst>
                  <a:ext uri="{FF2B5EF4-FFF2-40B4-BE49-F238E27FC236}">
                    <a16:creationId xmlns:a16="http://schemas.microsoft.com/office/drawing/2014/main" id="{A13C1B67-498A-4C68-8429-9A5185088C3F}"/>
                  </a:ext>
                </a:extLst>
              </p:cNvPr>
              <p:cNvSpPr/>
              <p:nvPr/>
            </p:nvSpPr>
            <p:spPr>
              <a:xfrm rot="2806699" flipH="1">
                <a:off x="5306490" y="373600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4" name="矩形 73">
                <a:extLst>
                  <a:ext uri="{FF2B5EF4-FFF2-40B4-BE49-F238E27FC236}">
                    <a16:creationId xmlns:a16="http://schemas.microsoft.com/office/drawing/2014/main" id="{25D07510-1F8C-4827-8BB7-57BA5FD7B248}"/>
                  </a:ext>
                </a:extLst>
              </p:cNvPr>
              <p:cNvSpPr/>
              <p:nvPr/>
            </p:nvSpPr>
            <p:spPr>
              <a:xfrm rot="2806699" flipH="1">
                <a:off x="5354261" y="329670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5" name="矩形 74">
                <a:extLst>
                  <a:ext uri="{FF2B5EF4-FFF2-40B4-BE49-F238E27FC236}">
                    <a16:creationId xmlns:a16="http://schemas.microsoft.com/office/drawing/2014/main" id="{9DA29082-306B-4351-83F7-F659F9DCCE3D}"/>
                  </a:ext>
                </a:extLst>
              </p:cNvPr>
              <p:cNvSpPr/>
              <p:nvPr/>
            </p:nvSpPr>
            <p:spPr>
              <a:xfrm rot="2806699" flipH="1">
                <a:off x="5418888" y="248391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6" name="矩形 75">
                <a:extLst>
                  <a:ext uri="{FF2B5EF4-FFF2-40B4-BE49-F238E27FC236}">
                    <a16:creationId xmlns:a16="http://schemas.microsoft.com/office/drawing/2014/main" id="{8806837E-9F6A-44E6-95AF-FA74F62363F2}"/>
                  </a:ext>
                </a:extLst>
              </p:cNvPr>
              <p:cNvSpPr/>
              <p:nvPr/>
            </p:nvSpPr>
            <p:spPr>
              <a:xfrm rot="2806699" flipH="1">
                <a:off x="5451201" y="404507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7" name="矩形 76">
                <a:extLst>
                  <a:ext uri="{FF2B5EF4-FFF2-40B4-BE49-F238E27FC236}">
                    <a16:creationId xmlns:a16="http://schemas.microsoft.com/office/drawing/2014/main" id="{7C85CD5F-2E40-4F1C-9F7B-FAB8816805D2}"/>
                  </a:ext>
                </a:extLst>
              </p:cNvPr>
              <p:cNvSpPr/>
              <p:nvPr/>
            </p:nvSpPr>
            <p:spPr>
              <a:xfrm rot="2806699" flipH="1">
                <a:off x="5619821" y="401644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8" name="矩形 77">
                <a:extLst>
                  <a:ext uri="{FF2B5EF4-FFF2-40B4-BE49-F238E27FC236}">
                    <a16:creationId xmlns:a16="http://schemas.microsoft.com/office/drawing/2014/main" id="{E9D89446-7EAE-4E4B-BA61-56F3B15B02E3}"/>
                  </a:ext>
                </a:extLst>
              </p:cNvPr>
              <p:cNvSpPr/>
              <p:nvPr/>
            </p:nvSpPr>
            <p:spPr>
              <a:xfrm rot="2806699" flipH="1">
                <a:off x="5515827" y="389820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9" name="矩形 78">
                <a:extLst>
                  <a:ext uri="{FF2B5EF4-FFF2-40B4-BE49-F238E27FC236}">
                    <a16:creationId xmlns:a16="http://schemas.microsoft.com/office/drawing/2014/main" id="{83ECE4DD-4A26-4EEE-8628-B77CD0B6D15A}"/>
                  </a:ext>
                </a:extLst>
              </p:cNvPr>
              <p:cNvSpPr/>
              <p:nvPr/>
            </p:nvSpPr>
            <p:spPr>
              <a:xfrm rot="2806699" flipH="1">
                <a:off x="5568091" y="385265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0" name="矩形 79">
                <a:extLst>
                  <a:ext uri="{FF2B5EF4-FFF2-40B4-BE49-F238E27FC236}">
                    <a16:creationId xmlns:a16="http://schemas.microsoft.com/office/drawing/2014/main" id="{DB6F1E10-4F2F-4BE0-A243-38554C443A14}"/>
                  </a:ext>
                </a:extLst>
              </p:cNvPr>
              <p:cNvSpPr/>
              <p:nvPr/>
            </p:nvSpPr>
            <p:spPr>
              <a:xfrm rot="2806699" flipH="1">
                <a:off x="5673320" y="228739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1" name="矩形 80">
                <a:extLst>
                  <a:ext uri="{FF2B5EF4-FFF2-40B4-BE49-F238E27FC236}">
                    <a16:creationId xmlns:a16="http://schemas.microsoft.com/office/drawing/2014/main" id="{9622FF03-A2D6-4455-A24F-7A3EEA66767B}"/>
                  </a:ext>
                </a:extLst>
              </p:cNvPr>
              <p:cNvSpPr/>
              <p:nvPr/>
            </p:nvSpPr>
            <p:spPr>
              <a:xfrm rot="2806699" flipH="1">
                <a:off x="5752874" y="345690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2" name="矩形 81">
                <a:extLst>
                  <a:ext uri="{FF2B5EF4-FFF2-40B4-BE49-F238E27FC236}">
                    <a16:creationId xmlns:a16="http://schemas.microsoft.com/office/drawing/2014/main" id="{06ACA5AB-50A5-479D-B6B8-9F7DB5B346A3}"/>
                  </a:ext>
                </a:extLst>
              </p:cNvPr>
              <p:cNvSpPr/>
              <p:nvPr/>
            </p:nvSpPr>
            <p:spPr>
              <a:xfrm rot="2806699" flipH="1">
                <a:off x="5785186" y="399549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3" name="矩形 82">
                <a:extLst>
                  <a:ext uri="{FF2B5EF4-FFF2-40B4-BE49-F238E27FC236}">
                    <a16:creationId xmlns:a16="http://schemas.microsoft.com/office/drawing/2014/main" id="{BC79E8CF-DC60-482A-8117-A33809FE5E96}"/>
                  </a:ext>
                </a:extLst>
              </p:cNvPr>
              <p:cNvSpPr/>
              <p:nvPr/>
            </p:nvSpPr>
            <p:spPr>
              <a:xfrm rot="2806699" flipH="1">
                <a:off x="5842312" y="402780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4" name="矩形 83">
                <a:extLst>
                  <a:ext uri="{FF2B5EF4-FFF2-40B4-BE49-F238E27FC236}">
                    <a16:creationId xmlns:a16="http://schemas.microsoft.com/office/drawing/2014/main" id="{55D060A8-0BC7-4847-A958-93C56F10BCCE}"/>
                  </a:ext>
                </a:extLst>
              </p:cNvPr>
              <p:cNvSpPr/>
              <p:nvPr/>
            </p:nvSpPr>
            <p:spPr>
              <a:xfrm rot="2806699" flipH="1">
                <a:off x="5898676" y="357601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5" name="矩形 84">
                <a:extLst>
                  <a:ext uri="{FF2B5EF4-FFF2-40B4-BE49-F238E27FC236}">
                    <a16:creationId xmlns:a16="http://schemas.microsoft.com/office/drawing/2014/main" id="{4C40D8F0-A7F8-4FA5-9503-79ACD2955DD6}"/>
                  </a:ext>
                </a:extLst>
              </p:cNvPr>
              <p:cNvSpPr/>
              <p:nvPr/>
            </p:nvSpPr>
            <p:spPr>
              <a:xfrm rot="2806699" flipH="1">
                <a:off x="5941441" y="381585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6" name="矩形 85">
                <a:extLst>
                  <a:ext uri="{FF2B5EF4-FFF2-40B4-BE49-F238E27FC236}">
                    <a16:creationId xmlns:a16="http://schemas.microsoft.com/office/drawing/2014/main" id="{047D5205-699C-4E99-9909-C71A8F073790}"/>
                  </a:ext>
                </a:extLst>
              </p:cNvPr>
              <p:cNvSpPr/>
              <p:nvPr/>
            </p:nvSpPr>
            <p:spPr>
              <a:xfrm rot="2806699" flipH="1">
                <a:off x="6004394" y="405461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7" name="矩形 86">
                <a:extLst>
                  <a:ext uri="{FF2B5EF4-FFF2-40B4-BE49-F238E27FC236}">
                    <a16:creationId xmlns:a16="http://schemas.microsoft.com/office/drawing/2014/main" id="{8BD342B7-21B4-43F4-8C02-30DF5A1418E3}"/>
                  </a:ext>
                </a:extLst>
              </p:cNvPr>
              <p:cNvSpPr/>
              <p:nvPr/>
            </p:nvSpPr>
            <p:spPr>
              <a:xfrm rot="2806699" flipH="1">
                <a:off x="6101850" y="409920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8" name="矩形 87">
                <a:extLst>
                  <a:ext uri="{FF2B5EF4-FFF2-40B4-BE49-F238E27FC236}">
                    <a16:creationId xmlns:a16="http://schemas.microsoft.com/office/drawing/2014/main" id="{9E59D588-B5CA-4452-92A8-EEBD13BA489D}"/>
                  </a:ext>
                </a:extLst>
              </p:cNvPr>
              <p:cNvSpPr/>
              <p:nvPr/>
            </p:nvSpPr>
            <p:spPr>
              <a:xfrm rot="2806699" flipH="1">
                <a:off x="6160374" y="399549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9" name="矩形 88">
                <a:extLst>
                  <a:ext uri="{FF2B5EF4-FFF2-40B4-BE49-F238E27FC236}">
                    <a16:creationId xmlns:a16="http://schemas.microsoft.com/office/drawing/2014/main" id="{8E303AA1-F776-49CC-9A61-0486EB436C84}"/>
                  </a:ext>
                </a:extLst>
              </p:cNvPr>
              <p:cNvSpPr/>
              <p:nvPr/>
            </p:nvSpPr>
            <p:spPr>
              <a:xfrm rot="2806699" flipH="1">
                <a:off x="6216171" y="371304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0" name="矩形 89">
                <a:extLst>
                  <a:ext uri="{FF2B5EF4-FFF2-40B4-BE49-F238E27FC236}">
                    <a16:creationId xmlns:a16="http://schemas.microsoft.com/office/drawing/2014/main" id="{ED465D9E-70A1-4E7D-90BE-C95921CBEA14}"/>
                  </a:ext>
                </a:extLst>
              </p:cNvPr>
              <p:cNvSpPr/>
              <p:nvPr/>
            </p:nvSpPr>
            <p:spPr>
              <a:xfrm rot="2806699" flipH="1">
                <a:off x="6275289" y="3224828"/>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1" name="矩形 90">
                <a:extLst>
                  <a:ext uri="{FF2B5EF4-FFF2-40B4-BE49-F238E27FC236}">
                    <a16:creationId xmlns:a16="http://schemas.microsoft.com/office/drawing/2014/main" id="{5BD55F0B-8071-49E9-927D-59A604459D11}"/>
                  </a:ext>
                </a:extLst>
              </p:cNvPr>
              <p:cNvSpPr/>
              <p:nvPr/>
            </p:nvSpPr>
            <p:spPr>
              <a:xfrm rot="2806699" flipH="1">
                <a:off x="6039978" y="252851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2" name="矩形 91">
                <a:extLst>
                  <a:ext uri="{FF2B5EF4-FFF2-40B4-BE49-F238E27FC236}">
                    <a16:creationId xmlns:a16="http://schemas.microsoft.com/office/drawing/2014/main" id="{13C01E72-F81C-4B3C-A47F-6433B4DC50CD}"/>
                  </a:ext>
                </a:extLst>
              </p:cNvPr>
              <p:cNvSpPr/>
              <p:nvPr/>
            </p:nvSpPr>
            <p:spPr>
              <a:xfrm rot="2806699" flipH="1">
                <a:off x="6320677" y="311413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3" name="矩形 92">
                <a:extLst>
                  <a:ext uri="{FF2B5EF4-FFF2-40B4-BE49-F238E27FC236}">
                    <a16:creationId xmlns:a16="http://schemas.microsoft.com/office/drawing/2014/main" id="{00E524ED-02C2-4857-B221-2C5153E36EE1}"/>
                  </a:ext>
                </a:extLst>
              </p:cNvPr>
              <p:cNvSpPr/>
              <p:nvPr/>
            </p:nvSpPr>
            <p:spPr>
              <a:xfrm rot="2806699" flipH="1">
                <a:off x="6355286" y="404653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4" name="矩形 93">
                <a:extLst>
                  <a:ext uri="{FF2B5EF4-FFF2-40B4-BE49-F238E27FC236}">
                    <a16:creationId xmlns:a16="http://schemas.microsoft.com/office/drawing/2014/main" id="{40BC9054-CE67-4694-9980-DF2F012713C3}"/>
                  </a:ext>
                </a:extLst>
              </p:cNvPr>
              <p:cNvSpPr/>
              <p:nvPr/>
            </p:nvSpPr>
            <p:spPr>
              <a:xfrm rot="2806699" flipH="1">
                <a:off x="6419913" y="373164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5" name="矩形 94">
                <a:extLst>
                  <a:ext uri="{FF2B5EF4-FFF2-40B4-BE49-F238E27FC236}">
                    <a16:creationId xmlns:a16="http://schemas.microsoft.com/office/drawing/2014/main" id="{9F4EF32F-D96B-432D-A201-7794AC0BBAF3}"/>
                  </a:ext>
                </a:extLst>
              </p:cNvPr>
              <p:cNvSpPr/>
              <p:nvPr/>
            </p:nvSpPr>
            <p:spPr>
              <a:xfrm rot="2806699" flipH="1">
                <a:off x="6478435" y="401026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6" name="矩形 95">
                <a:extLst>
                  <a:ext uri="{FF2B5EF4-FFF2-40B4-BE49-F238E27FC236}">
                    <a16:creationId xmlns:a16="http://schemas.microsoft.com/office/drawing/2014/main" id="{90D4926C-A0BC-47D5-BE5A-099E92457AC6}"/>
                  </a:ext>
                </a:extLst>
              </p:cNvPr>
              <p:cNvSpPr/>
              <p:nvPr/>
            </p:nvSpPr>
            <p:spPr>
              <a:xfrm rot="2806699" flipH="1">
                <a:off x="6526170" y="392776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7" name="矩形 96">
                <a:extLst>
                  <a:ext uri="{FF2B5EF4-FFF2-40B4-BE49-F238E27FC236}">
                    <a16:creationId xmlns:a16="http://schemas.microsoft.com/office/drawing/2014/main" id="{CC77865C-69B5-4526-B78A-B3173D318E58}"/>
                  </a:ext>
                </a:extLst>
              </p:cNvPr>
              <p:cNvSpPr/>
              <p:nvPr/>
            </p:nvSpPr>
            <p:spPr>
              <a:xfrm rot="2806699" flipH="1">
                <a:off x="6587226" y="398360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8" name="矩形 97">
                <a:extLst>
                  <a:ext uri="{FF2B5EF4-FFF2-40B4-BE49-F238E27FC236}">
                    <a16:creationId xmlns:a16="http://schemas.microsoft.com/office/drawing/2014/main" id="{9876AF88-00D5-4CA7-AA6F-1ACFBEC3D606}"/>
                  </a:ext>
                </a:extLst>
              </p:cNvPr>
              <p:cNvSpPr/>
              <p:nvPr/>
            </p:nvSpPr>
            <p:spPr>
              <a:xfrm rot="2806699" flipH="1">
                <a:off x="6640500" y="356350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99" name="矩形 98">
                <a:extLst>
                  <a:ext uri="{FF2B5EF4-FFF2-40B4-BE49-F238E27FC236}">
                    <a16:creationId xmlns:a16="http://schemas.microsoft.com/office/drawing/2014/main" id="{12991FDD-6A6E-49C4-9867-FCA4D1F69F42}"/>
                  </a:ext>
                </a:extLst>
              </p:cNvPr>
              <p:cNvSpPr/>
              <p:nvPr/>
            </p:nvSpPr>
            <p:spPr>
              <a:xfrm rot="2806699" flipH="1">
                <a:off x="6684349" y="3613124"/>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0" name="矩形 99">
                <a:extLst>
                  <a:ext uri="{FF2B5EF4-FFF2-40B4-BE49-F238E27FC236}">
                    <a16:creationId xmlns:a16="http://schemas.microsoft.com/office/drawing/2014/main" id="{4248225C-9A95-433B-A15F-32F849A0F557}"/>
                  </a:ext>
                </a:extLst>
              </p:cNvPr>
              <p:cNvSpPr/>
              <p:nvPr/>
            </p:nvSpPr>
            <p:spPr>
              <a:xfrm rot="2806699" flipH="1">
                <a:off x="6751328" y="383719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1" name="矩形 100">
                <a:extLst>
                  <a:ext uri="{FF2B5EF4-FFF2-40B4-BE49-F238E27FC236}">
                    <a16:creationId xmlns:a16="http://schemas.microsoft.com/office/drawing/2014/main" id="{DE821A2F-0210-406E-B1C2-9C816268F6B0}"/>
                  </a:ext>
                </a:extLst>
              </p:cNvPr>
              <p:cNvSpPr/>
              <p:nvPr/>
            </p:nvSpPr>
            <p:spPr>
              <a:xfrm rot="2806699" flipH="1">
                <a:off x="6793821" y="4059056"/>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2" name="矩形 101">
                <a:extLst>
                  <a:ext uri="{FF2B5EF4-FFF2-40B4-BE49-F238E27FC236}">
                    <a16:creationId xmlns:a16="http://schemas.microsoft.com/office/drawing/2014/main" id="{A64574A0-2E10-4F83-AB92-A1EDB420E71D}"/>
                  </a:ext>
                </a:extLst>
              </p:cNvPr>
              <p:cNvSpPr/>
              <p:nvPr/>
            </p:nvSpPr>
            <p:spPr>
              <a:xfrm rot="2806699" flipH="1">
                <a:off x="6858447" y="4123682"/>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3" name="矩形 102">
                <a:extLst>
                  <a:ext uri="{FF2B5EF4-FFF2-40B4-BE49-F238E27FC236}">
                    <a16:creationId xmlns:a16="http://schemas.microsoft.com/office/drawing/2014/main" id="{66E6D8B1-F337-47A1-9472-46F8070A6C75}"/>
                  </a:ext>
                </a:extLst>
              </p:cNvPr>
              <p:cNvSpPr/>
              <p:nvPr/>
            </p:nvSpPr>
            <p:spPr>
              <a:xfrm rot="2806699" flipH="1">
                <a:off x="6914146" y="413951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4" name="矩形 103">
                <a:extLst>
                  <a:ext uri="{FF2B5EF4-FFF2-40B4-BE49-F238E27FC236}">
                    <a16:creationId xmlns:a16="http://schemas.microsoft.com/office/drawing/2014/main" id="{CA36B5CC-535E-4181-B84A-38C03A380B19}"/>
                  </a:ext>
                </a:extLst>
              </p:cNvPr>
              <p:cNvSpPr/>
              <p:nvPr/>
            </p:nvSpPr>
            <p:spPr>
              <a:xfrm rot="2806699" flipH="1">
                <a:off x="6960464" y="398137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5" name="矩形 104">
                <a:extLst>
                  <a:ext uri="{FF2B5EF4-FFF2-40B4-BE49-F238E27FC236}">
                    <a16:creationId xmlns:a16="http://schemas.microsoft.com/office/drawing/2014/main" id="{74CF58AC-F8B5-4EC4-8345-702A28A1749A}"/>
                  </a:ext>
                </a:extLst>
              </p:cNvPr>
              <p:cNvSpPr/>
              <p:nvPr/>
            </p:nvSpPr>
            <p:spPr>
              <a:xfrm rot="2806699" flipH="1">
                <a:off x="7002400" y="291090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6" name="矩形 105">
                <a:extLst>
                  <a:ext uri="{FF2B5EF4-FFF2-40B4-BE49-F238E27FC236}">
                    <a16:creationId xmlns:a16="http://schemas.microsoft.com/office/drawing/2014/main" id="{CE0293CB-94C6-4530-8EA8-4485C7DE6998}"/>
                  </a:ext>
                </a:extLst>
              </p:cNvPr>
              <p:cNvSpPr/>
              <p:nvPr/>
            </p:nvSpPr>
            <p:spPr>
              <a:xfrm rot="2806699" flipH="1">
                <a:off x="7066578" y="406012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7" name="矩形 106">
                <a:extLst>
                  <a:ext uri="{FF2B5EF4-FFF2-40B4-BE49-F238E27FC236}">
                    <a16:creationId xmlns:a16="http://schemas.microsoft.com/office/drawing/2014/main" id="{7A61E575-72B5-4184-A9CF-D34D6EDF5D16}"/>
                  </a:ext>
                </a:extLst>
              </p:cNvPr>
              <p:cNvSpPr/>
              <p:nvPr/>
            </p:nvSpPr>
            <p:spPr>
              <a:xfrm rot="2806699" flipH="1">
                <a:off x="7125695" y="3032267"/>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8" name="矩形 107">
                <a:extLst>
                  <a:ext uri="{FF2B5EF4-FFF2-40B4-BE49-F238E27FC236}">
                    <a16:creationId xmlns:a16="http://schemas.microsoft.com/office/drawing/2014/main" id="{65265E39-198B-41C1-8A37-6ACFEFF222F6}"/>
                  </a:ext>
                </a:extLst>
              </p:cNvPr>
              <p:cNvSpPr/>
              <p:nvPr/>
            </p:nvSpPr>
            <p:spPr>
              <a:xfrm rot="2806699" flipH="1">
                <a:off x="7170867" y="2930083"/>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9" name="矩形 108">
                <a:extLst>
                  <a:ext uri="{FF2B5EF4-FFF2-40B4-BE49-F238E27FC236}">
                    <a16:creationId xmlns:a16="http://schemas.microsoft.com/office/drawing/2014/main" id="{7EF06B16-B890-4A35-B6FE-9D77370ECC28}"/>
                  </a:ext>
                </a:extLst>
              </p:cNvPr>
              <p:cNvSpPr/>
              <p:nvPr/>
            </p:nvSpPr>
            <p:spPr>
              <a:xfrm rot="2806699" flipH="1">
                <a:off x="7214525" y="391674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0" name="矩形 109">
                <a:extLst>
                  <a:ext uri="{FF2B5EF4-FFF2-40B4-BE49-F238E27FC236}">
                    <a16:creationId xmlns:a16="http://schemas.microsoft.com/office/drawing/2014/main" id="{62A4CEB1-BE2A-4E1A-BDB8-ACB7C4CC23A3}"/>
                  </a:ext>
                </a:extLst>
              </p:cNvPr>
              <p:cNvSpPr/>
              <p:nvPr/>
            </p:nvSpPr>
            <p:spPr>
              <a:xfrm rot="2806699" flipH="1">
                <a:off x="7277673" y="3869175"/>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1" name="矩形 110">
                <a:extLst>
                  <a:ext uri="{FF2B5EF4-FFF2-40B4-BE49-F238E27FC236}">
                    <a16:creationId xmlns:a16="http://schemas.microsoft.com/office/drawing/2014/main" id="{DAB911F0-F5EB-4443-96BE-F4E39266A4A4}"/>
                  </a:ext>
                </a:extLst>
              </p:cNvPr>
              <p:cNvSpPr/>
              <p:nvPr/>
            </p:nvSpPr>
            <p:spPr>
              <a:xfrm rot="2806699" flipH="1">
                <a:off x="7320711" y="4018129"/>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2" name="矩形 111">
                <a:extLst>
                  <a:ext uri="{FF2B5EF4-FFF2-40B4-BE49-F238E27FC236}">
                    <a16:creationId xmlns:a16="http://schemas.microsoft.com/office/drawing/2014/main" id="{FDFC6CFA-6908-43C3-A2E8-96289A2BFDF4}"/>
                  </a:ext>
                </a:extLst>
              </p:cNvPr>
              <p:cNvSpPr/>
              <p:nvPr/>
            </p:nvSpPr>
            <p:spPr>
              <a:xfrm rot="2806699" flipH="1">
                <a:off x="7395700" y="3358590"/>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3" name="矩形 112">
                <a:extLst>
                  <a:ext uri="{FF2B5EF4-FFF2-40B4-BE49-F238E27FC236}">
                    <a16:creationId xmlns:a16="http://schemas.microsoft.com/office/drawing/2014/main" id="{E644E380-83C0-4A7D-88E7-D39CEC4E41D8}"/>
                  </a:ext>
                </a:extLst>
              </p:cNvPr>
              <p:cNvSpPr/>
              <p:nvPr/>
            </p:nvSpPr>
            <p:spPr>
              <a:xfrm rot="2806699" flipH="1">
                <a:off x="7436274" y="4071231"/>
                <a:ext cx="45719" cy="45719"/>
              </a:xfrm>
              <a:prstGeom prst="rect">
                <a:avLst/>
              </a:prstGeom>
              <a:solidFill>
                <a:srgbClr val="2F528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grpSp>
      </p:grpSp>
      <p:grpSp>
        <p:nvGrpSpPr>
          <p:cNvPr id="122" name="组合 121">
            <a:extLst>
              <a:ext uri="{FF2B5EF4-FFF2-40B4-BE49-F238E27FC236}">
                <a16:creationId xmlns:a16="http://schemas.microsoft.com/office/drawing/2014/main" id="{ACB677B3-20E6-4B23-B7B5-DB778ADBE521}"/>
              </a:ext>
            </a:extLst>
          </p:cNvPr>
          <p:cNvGrpSpPr/>
          <p:nvPr/>
        </p:nvGrpSpPr>
        <p:grpSpPr>
          <a:xfrm>
            <a:off x="3083962" y="3859274"/>
            <a:ext cx="5873791" cy="654632"/>
            <a:chOff x="1479835" y="3431509"/>
            <a:chExt cx="5873791" cy="654632"/>
          </a:xfrm>
        </p:grpSpPr>
        <p:sp>
          <p:nvSpPr>
            <p:cNvPr id="123" name="任意多边形 3">
              <a:extLst>
                <a:ext uri="{FF2B5EF4-FFF2-40B4-BE49-F238E27FC236}">
                  <a16:creationId xmlns:a16="http://schemas.microsoft.com/office/drawing/2014/main" id="{EBEAD269-BBF2-45FA-92A8-72918B2238C1}"/>
                </a:ext>
              </a:extLst>
            </p:cNvPr>
            <p:cNvSpPr/>
            <p:nvPr/>
          </p:nvSpPr>
          <p:spPr>
            <a:xfrm>
              <a:off x="1507152" y="3460016"/>
              <a:ext cx="5840213" cy="611132"/>
            </a:xfrm>
            <a:custGeom>
              <a:avLst/>
              <a:gdLst>
                <a:gd name="connsiteX0" fmla="*/ 0 w 5840213"/>
                <a:gd name="connsiteY0" fmla="*/ 611132 h 611132"/>
                <a:gd name="connsiteX1" fmla="*/ 271103 w 5840213"/>
                <a:gd name="connsiteY1" fmla="*/ 555992 h 611132"/>
                <a:gd name="connsiteX2" fmla="*/ 431927 w 5840213"/>
                <a:gd name="connsiteY2" fmla="*/ 496257 h 611132"/>
                <a:gd name="connsiteX3" fmla="*/ 514637 w 5840213"/>
                <a:gd name="connsiteY3" fmla="*/ 473282 h 611132"/>
                <a:gd name="connsiteX4" fmla="*/ 546802 w 5840213"/>
                <a:gd name="connsiteY4" fmla="*/ 487067 h 611132"/>
                <a:gd name="connsiteX5" fmla="*/ 657081 w 5840213"/>
                <a:gd name="connsiteY5" fmla="*/ 349218 h 611132"/>
                <a:gd name="connsiteX6" fmla="*/ 739791 w 5840213"/>
                <a:gd name="connsiteY6" fmla="*/ 280294 h 611132"/>
                <a:gd name="connsiteX7" fmla="*/ 813310 w 5840213"/>
                <a:gd name="connsiteY7" fmla="*/ 312458 h 611132"/>
                <a:gd name="connsiteX8" fmla="*/ 928185 w 5840213"/>
                <a:gd name="connsiteY8" fmla="*/ 298673 h 611132"/>
                <a:gd name="connsiteX9" fmla="*/ 974134 w 5840213"/>
                <a:gd name="connsiteY9" fmla="*/ 289483 h 611132"/>
                <a:gd name="connsiteX10" fmla="*/ 1171718 w 5840213"/>
                <a:gd name="connsiteY10" fmla="*/ 413548 h 611132"/>
                <a:gd name="connsiteX11" fmla="*/ 1236048 w 5840213"/>
                <a:gd name="connsiteY11" fmla="*/ 404358 h 611132"/>
                <a:gd name="connsiteX12" fmla="*/ 1281998 w 5840213"/>
                <a:gd name="connsiteY12" fmla="*/ 353813 h 611132"/>
                <a:gd name="connsiteX13" fmla="*/ 1341732 w 5840213"/>
                <a:gd name="connsiteY13" fmla="*/ 381383 h 611132"/>
                <a:gd name="connsiteX14" fmla="*/ 1456607 w 5840213"/>
                <a:gd name="connsiteY14" fmla="*/ 353813 h 611132"/>
                <a:gd name="connsiteX15" fmla="*/ 1548506 w 5840213"/>
                <a:gd name="connsiteY15" fmla="*/ 385978 h 611132"/>
                <a:gd name="connsiteX16" fmla="*/ 1667976 w 5840213"/>
                <a:gd name="connsiteY16" fmla="*/ 436523 h 611132"/>
                <a:gd name="connsiteX17" fmla="*/ 1782850 w 5840213"/>
                <a:gd name="connsiteY17" fmla="*/ 381383 h 611132"/>
                <a:gd name="connsiteX18" fmla="*/ 1888534 w 5840213"/>
                <a:gd name="connsiteY18" fmla="*/ 372193 h 611132"/>
                <a:gd name="connsiteX19" fmla="*/ 1998814 w 5840213"/>
                <a:gd name="connsiteY19" fmla="*/ 399763 h 611132"/>
                <a:gd name="connsiteX20" fmla="*/ 2030979 w 5840213"/>
                <a:gd name="connsiteY20" fmla="*/ 363003 h 611132"/>
                <a:gd name="connsiteX21" fmla="*/ 2090713 w 5840213"/>
                <a:gd name="connsiteY21" fmla="*/ 271104 h 611132"/>
                <a:gd name="connsiteX22" fmla="*/ 2145853 w 5840213"/>
                <a:gd name="connsiteY22" fmla="*/ 294078 h 611132"/>
                <a:gd name="connsiteX23" fmla="*/ 2191803 w 5840213"/>
                <a:gd name="connsiteY23" fmla="*/ 330838 h 611132"/>
                <a:gd name="connsiteX24" fmla="*/ 2237753 w 5840213"/>
                <a:gd name="connsiteY24" fmla="*/ 298673 h 611132"/>
                <a:gd name="connsiteX25" fmla="*/ 2403172 w 5840213"/>
                <a:gd name="connsiteY25" fmla="*/ 353813 h 611132"/>
                <a:gd name="connsiteX26" fmla="*/ 2458311 w 5840213"/>
                <a:gd name="connsiteY26" fmla="*/ 385978 h 611132"/>
                <a:gd name="connsiteX27" fmla="*/ 2568591 w 5840213"/>
                <a:gd name="connsiteY27" fmla="*/ 248129 h 611132"/>
                <a:gd name="connsiteX28" fmla="*/ 2642110 w 5840213"/>
                <a:gd name="connsiteY28" fmla="*/ 307863 h 611132"/>
                <a:gd name="connsiteX29" fmla="*/ 2678870 w 5840213"/>
                <a:gd name="connsiteY29" fmla="*/ 326243 h 611132"/>
                <a:gd name="connsiteX30" fmla="*/ 2738605 w 5840213"/>
                <a:gd name="connsiteY30" fmla="*/ 307863 h 611132"/>
                <a:gd name="connsiteX31" fmla="*/ 2793744 w 5840213"/>
                <a:gd name="connsiteY31" fmla="*/ 266509 h 611132"/>
                <a:gd name="connsiteX32" fmla="*/ 2830504 w 5840213"/>
                <a:gd name="connsiteY32" fmla="*/ 298673 h 611132"/>
                <a:gd name="connsiteX33" fmla="*/ 2885644 w 5840213"/>
                <a:gd name="connsiteY33" fmla="*/ 261914 h 611132"/>
                <a:gd name="connsiteX34" fmla="*/ 2945379 w 5840213"/>
                <a:gd name="connsiteY34" fmla="*/ 243534 h 611132"/>
                <a:gd name="connsiteX35" fmla="*/ 3046468 w 5840213"/>
                <a:gd name="connsiteY35" fmla="*/ 317053 h 611132"/>
                <a:gd name="connsiteX36" fmla="*/ 3170532 w 5840213"/>
                <a:gd name="connsiteY36" fmla="*/ 234344 h 611132"/>
                <a:gd name="connsiteX37" fmla="*/ 3198102 w 5840213"/>
                <a:gd name="connsiteY37" fmla="*/ 243534 h 611132"/>
                <a:gd name="connsiteX38" fmla="*/ 3262432 w 5840213"/>
                <a:gd name="connsiteY38" fmla="*/ 211369 h 611132"/>
                <a:gd name="connsiteX39" fmla="*/ 3322167 w 5840213"/>
                <a:gd name="connsiteY39" fmla="*/ 211369 h 611132"/>
                <a:gd name="connsiteX40" fmla="*/ 3363521 w 5840213"/>
                <a:gd name="connsiteY40" fmla="*/ 170014 h 611132"/>
                <a:gd name="connsiteX41" fmla="*/ 3427851 w 5840213"/>
                <a:gd name="connsiteY41" fmla="*/ 211369 h 611132"/>
                <a:gd name="connsiteX42" fmla="*/ 3473801 w 5840213"/>
                <a:gd name="connsiteY42" fmla="*/ 215964 h 611132"/>
                <a:gd name="connsiteX43" fmla="*/ 3574890 w 5840213"/>
                <a:gd name="connsiteY43" fmla="*/ 289483 h 611132"/>
                <a:gd name="connsiteX44" fmla="*/ 3625435 w 5840213"/>
                <a:gd name="connsiteY44" fmla="*/ 202179 h 611132"/>
                <a:gd name="connsiteX45" fmla="*/ 3685170 w 5840213"/>
                <a:gd name="connsiteY45" fmla="*/ 202179 h 611132"/>
                <a:gd name="connsiteX46" fmla="*/ 3735714 w 5840213"/>
                <a:gd name="connsiteY46" fmla="*/ 151634 h 611132"/>
                <a:gd name="connsiteX47" fmla="*/ 3790854 w 5840213"/>
                <a:gd name="connsiteY47" fmla="*/ 0 h 611132"/>
                <a:gd name="connsiteX48" fmla="*/ 4002223 w 5840213"/>
                <a:gd name="connsiteY48" fmla="*/ 188394 h 611132"/>
                <a:gd name="connsiteX49" fmla="*/ 4071147 w 5840213"/>
                <a:gd name="connsiteY49" fmla="*/ 4595 h 611132"/>
                <a:gd name="connsiteX50" fmla="*/ 4117097 w 5840213"/>
                <a:gd name="connsiteY50" fmla="*/ 4595 h 611132"/>
                <a:gd name="connsiteX51" fmla="*/ 4181427 w 5840213"/>
                <a:gd name="connsiteY51" fmla="*/ 78115 h 611132"/>
                <a:gd name="connsiteX52" fmla="*/ 4213592 w 5840213"/>
                <a:gd name="connsiteY52" fmla="*/ 119469 h 611132"/>
                <a:gd name="connsiteX53" fmla="*/ 4273326 w 5840213"/>
                <a:gd name="connsiteY53" fmla="*/ 119469 h 611132"/>
                <a:gd name="connsiteX54" fmla="*/ 4379011 w 5840213"/>
                <a:gd name="connsiteY54" fmla="*/ 192989 h 611132"/>
                <a:gd name="connsiteX55" fmla="*/ 4429556 w 5840213"/>
                <a:gd name="connsiteY55" fmla="*/ 32165 h 611132"/>
                <a:gd name="connsiteX56" fmla="*/ 4484695 w 5840213"/>
                <a:gd name="connsiteY56" fmla="*/ 124064 h 611132"/>
                <a:gd name="connsiteX57" fmla="*/ 4544430 w 5840213"/>
                <a:gd name="connsiteY57" fmla="*/ 170014 h 611132"/>
                <a:gd name="connsiteX58" fmla="*/ 4590380 w 5840213"/>
                <a:gd name="connsiteY58" fmla="*/ 170014 h 611132"/>
                <a:gd name="connsiteX59" fmla="*/ 4709849 w 5840213"/>
                <a:gd name="connsiteY59" fmla="*/ 50545 h 611132"/>
                <a:gd name="connsiteX60" fmla="*/ 4764989 w 5840213"/>
                <a:gd name="connsiteY60" fmla="*/ 105685 h 611132"/>
                <a:gd name="connsiteX61" fmla="*/ 4967168 w 5840213"/>
                <a:gd name="connsiteY61" fmla="*/ 243534 h 611132"/>
                <a:gd name="connsiteX62" fmla="*/ 5086637 w 5840213"/>
                <a:gd name="connsiteY62" fmla="*/ 197584 h 611132"/>
                <a:gd name="connsiteX63" fmla="*/ 5320981 w 5840213"/>
                <a:gd name="connsiteY63" fmla="*/ 363003 h 611132"/>
                <a:gd name="connsiteX64" fmla="*/ 5394500 w 5840213"/>
                <a:gd name="connsiteY64" fmla="*/ 234344 h 611132"/>
                <a:gd name="connsiteX65" fmla="*/ 5454235 w 5840213"/>
                <a:gd name="connsiteY65" fmla="*/ 271104 h 611132"/>
                <a:gd name="connsiteX66" fmla="*/ 5518565 w 5840213"/>
                <a:gd name="connsiteY66" fmla="*/ 179204 h 611132"/>
                <a:gd name="connsiteX67" fmla="*/ 5564514 w 5840213"/>
                <a:gd name="connsiteY67" fmla="*/ 91900 h 611132"/>
                <a:gd name="connsiteX68" fmla="*/ 5720743 w 5840213"/>
                <a:gd name="connsiteY68" fmla="*/ 215964 h 611132"/>
                <a:gd name="connsiteX69" fmla="*/ 5775883 w 5840213"/>
                <a:gd name="connsiteY69" fmla="*/ 170014 h 611132"/>
                <a:gd name="connsiteX70" fmla="*/ 5840213 w 5840213"/>
                <a:gd name="connsiteY70" fmla="*/ 229749 h 61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840213" h="611132">
                  <a:moveTo>
                    <a:pt x="0" y="611132"/>
                  </a:moveTo>
                  <a:lnTo>
                    <a:pt x="271103" y="555992"/>
                  </a:lnTo>
                  <a:lnTo>
                    <a:pt x="431927" y="496257"/>
                  </a:lnTo>
                  <a:lnTo>
                    <a:pt x="514637" y="473282"/>
                  </a:lnTo>
                  <a:lnTo>
                    <a:pt x="546802" y="487067"/>
                  </a:lnTo>
                  <a:lnTo>
                    <a:pt x="657081" y="349218"/>
                  </a:lnTo>
                  <a:lnTo>
                    <a:pt x="739791" y="280294"/>
                  </a:lnTo>
                  <a:lnTo>
                    <a:pt x="813310" y="312458"/>
                  </a:lnTo>
                  <a:lnTo>
                    <a:pt x="928185" y="298673"/>
                  </a:lnTo>
                  <a:lnTo>
                    <a:pt x="974134" y="289483"/>
                  </a:lnTo>
                  <a:lnTo>
                    <a:pt x="1171718" y="413548"/>
                  </a:lnTo>
                  <a:lnTo>
                    <a:pt x="1236048" y="404358"/>
                  </a:lnTo>
                  <a:lnTo>
                    <a:pt x="1281998" y="353813"/>
                  </a:lnTo>
                  <a:lnTo>
                    <a:pt x="1341732" y="381383"/>
                  </a:lnTo>
                  <a:lnTo>
                    <a:pt x="1456607" y="353813"/>
                  </a:lnTo>
                  <a:lnTo>
                    <a:pt x="1548506" y="385978"/>
                  </a:lnTo>
                  <a:lnTo>
                    <a:pt x="1667976" y="436523"/>
                  </a:lnTo>
                  <a:lnTo>
                    <a:pt x="1782850" y="381383"/>
                  </a:lnTo>
                  <a:lnTo>
                    <a:pt x="1888534" y="372193"/>
                  </a:lnTo>
                  <a:lnTo>
                    <a:pt x="1998814" y="399763"/>
                  </a:lnTo>
                  <a:lnTo>
                    <a:pt x="2030979" y="363003"/>
                  </a:lnTo>
                  <a:lnTo>
                    <a:pt x="2090713" y="271104"/>
                  </a:lnTo>
                  <a:lnTo>
                    <a:pt x="2145853" y="294078"/>
                  </a:lnTo>
                  <a:lnTo>
                    <a:pt x="2191803" y="330838"/>
                  </a:lnTo>
                  <a:lnTo>
                    <a:pt x="2237753" y="298673"/>
                  </a:lnTo>
                  <a:lnTo>
                    <a:pt x="2403172" y="353813"/>
                  </a:lnTo>
                  <a:lnTo>
                    <a:pt x="2458311" y="385978"/>
                  </a:lnTo>
                  <a:lnTo>
                    <a:pt x="2568591" y="248129"/>
                  </a:lnTo>
                  <a:lnTo>
                    <a:pt x="2642110" y="307863"/>
                  </a:lnTo>
                  <a:lnTo>
                    <a:pt x="2678870" y="326243"/>
                  </a:lnTo>
                  <a:lnTo>
                    <a:pt x="2738605" y="307863"/>
                  </a:lnTo>
                  <a:lnTo>
                    <a:pt x="2793744" y="266509"/>
                  </a:lnTo>
                  <a:lnTo>
                    <a:pt x="2830504" y="298673"/>
                  </a:lnTo>
                  <a:lnTo>
                    <a:pt x="2885644" y="261914"/>
                  </a:lnTo>
                  <a:lnTo>
                    <a:pt x="2945379" y="243534"/>
                  </a:lnTo>
                  <a:lnTo>
                    <a:pt x="3046468" y="317053"/>
                  </a:lnTo>
                  <a:lnTo>
                    <a:pt x="3170532" y="234344"/>
                  </a:lnTo>
                  <a:lnTo>
                    <a:pt x="3198102" y="243534"/>
                  </a:lnTo>
                  <a:lnTo>
                    <a:pt x="3262432" y="211369"/>
                  </a:lnTo>
                  <a:lnTo>
                    <a:pt x="3322167" y="211369"/>
                  </a:lnTo>
                  <a:lnTo>
                    <a:pt x="3363521" y="170014"/>
                  </a:lnTo>
                  <a:lnTo>
                    <a:pt x="3427851" y="211369"/>
                  </a:lnTo>
                  <a:lnTo>
                    <a:pt x="3473801" y="215964"/>
                  </a:lnTo>
                  <a:lnTo>
                    <a:pt x="3574890" y="289483"/>
                  </a:lnTo>
                  <a:lnTo>
                    <a:pt x="3625435" y="202179"/>
                  </a:lnTo>
                  <a:lnTo>
                    <a:pt x="3685170" y="202179"/>
                  </a:lnTo>
                  <a:lnTo>
                    <a:pt x="3735714" y="151634"/>
                  </a:lnTo>
                  <a:lnTo>
                    <a:pt x="3790854" y="0"/>
                  </a:lnTo>
                  <a:lnTo>
                    <a:pt x="4002223" y="188394"/>
                  </a:lnTo>
                  <a:lnTo>
                    <a:pt x="4071147" y="4595"/>
                  </a:lnTo>
                  <a:lnTo>
                    <a:pt x="4117097" y="4595"/>
                  </a:lnTo>
                  <a:lnTo>
                    <a:pt x="4181427" y="78115"/>
                  </a:lnTo>
                  <a:lnTo>
                    <a:pt x="4213592" y="119469"/>
                  </a:lnTo>
                  <a:lnTo>
                    <a:pt x="4273326" y="119469"/>
                  </a:lnTo>
                  <a:lnTo>
                    <a:pt x="4379011" y="192989"/>
                  </a:lnTo>
                  <a:lnTo>
                    <a:pt x="4429556" y="32165"/>
                  </a:lnTo>
                  <a:lnTo>
                    <a:pt x="4484695" y="124064"/>
                  </a:lnTo>
                  <a:lnTo>
                    <a:pt x="4544430" y="170014"/>
                  </a:lnTo>
                  <a:lnTo>
                    <a:pt x="4590380" y="170014"/>
                  </a:lnTo>
                  <a:lnTo>
                    <a:pt x="4709849" y="50545"/>
                  </a:lnTo>
                  <a:lnTo>
                    <a:pt x="4764989" y="105685"/>
                  </a:lnTo>
                  <a:lnTo>
                    <a:pt x="4967168" y="243534"/>
                  </a:lnTo>
                  <a:lnTo>
                    <a:pt x="5086637" y="197584"/>
                  </a:lnTo>
                  <a:lnTo>
                    <a:pt x="5320981" y="363003"/>
                  </a:lnTo>
                  <a:lnTo>
                    <a:pt x="5394500" y="234344"/>
                  </a:lnTo>
                  <a:lnTo>
                    <a:pt x="5454235" y="271104"/>
                  </a:lnTo>
                  <a:lnTo>
                    <a:pt x="5518565" y="179204"/>
                  </a:lnTo>
                  <a:lnTo>
                    <a:pt x="5564514" y="91900"/>
                  </a:lnTo>
                  <a:lnTo>
                    <a:pt x="5720743" y="215964"/>
                  </a:lnTo>
                  <a:lnTo>
                    <a:pt x="5775883" y="170014"/>
                  </a:lnTo>
                  <a:lnTo>
                    <a:pt x="5840213" y="229749"/>
                  </a:lnTo>
                </a:path>
              </a:pathLst>
            </a:custGeom>
            <a:noFill/>
            <a:ln w="12700" cap="flat" cmpd="sng" algn="ctr">
              <a:solidFill>
                <a:srgbClr val="BF01B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4" name="矩形 123">
              <a:extLst>
                <a:ext uri="{FF2B5EF4-FFF2-40B4-BE49-F238E27FC236}">
                  <a16:creationId xmlns:a16="http://schemas.microsoft.com/office/drawing/2014/main" id="{49A641BA-4D00-40D6-8B5E-EBA80EA034C3}"/>
                </a:ext>
              </a:extLst>
            </p:cNvPr>
            <p:cNvSpPr/>
            <p:nvPr/>
          </p:nvSpPr>
          <p:spPr>
            <a:xfrm>
              <a:off x="1479835" y="404042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5" name="矩形 124">
              <a:extLst>
                <a:ext uri="{FF2B5EF4-FFF2-40B4-BE49-F238E27FC236}">
                  <a16:creationId xmlns:a16="http://schemas.microsoft.com/office/drawing/2014/main" id="{CB21EE87-E666-4AD4-8948-B342439FB6DA}"/>
                </a:ext>
              </a:extLst>
            </p:cNvPr>
            <p:cNvSpPr/>
            <p:nvPr/>
          </p:nvSpPr>
          <p:spPr>
            <a:xfrm>
              <a:off x="1538549" y="4032244"/>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6" name="矩形 125">
              <a:extLst>
                <a:ext uri="{FF2B5EF4-FFF2-40B4-BE49-F238E27FC236}">
                  <a16:creationId xmlns:a16="http://schemas.microsoft.com/office/drawing/2014/main" id="{16DE4A55-2F02-4D48-BEFE-85C4B68A9F6C}"/>
                </a:ext>
              </a:extLst>
            </p:cNvPr>
            <p:cNvSpPr/>
            <p:nvPr/>
          </p:nvSpPr>
          <p:spPr>
            <a:xfrm>
              <a:off x="1590822" y="402630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7" name="矩形 126">
              <a:extLst>
                <a:ext uri="{FF2B5EF4-FFF2-40B4-BE49-F238E27FC236}">
                  <a16:creationId xmlns:a16="http://schemas.microsoft.com/office/drawing/2014/main" id="{6E90076C-0AA3-4ECA-A30D-6D6C9A460346}"/>
                </a:ext>
              </a:extLst>
            </p:cNvPr>
            <p:cNvSpPr/>
            <p:nvPr/>
          </p:nvSpPr>
          <p:spPr>
            <a:xfrm>
              <a:off x="1642800" y="401020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8" name="矩形 127">
              <a:extLst>
                <a:ext uri="{FF2B5EF4-FFF2-40B4-BE49-F238E27FC236}">
                  <a16:creationId xmlns:a16="http://schemas.microsoft.com/office/drawing/2014/main" id="{EEDA1E13-BFA8-4BD1-AF46-7D2BA596017A}"/>
                </a:ext>
              </a:extLst>
            </p:cNvPr>
            <p:cNvSpPr/>
            <p:nvPr/>
          </p:nvSpPr>
          <p:spPr>
            <a:xfrm>
              <a:off x="1694615" y="4003909"/>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9" name="矩形 128">
              <a:extLst>
                <a:ext uri="{FF2B5EF4-FFF2-40B4-BE49-F238E27FC236}">
                  <a16:creationId xmlns:a16="http://schemas.microsoft.com/office/drawing/2014/main" id="{4705A644-662C-473E-A3B0-E02747B39D0B}"/>
                </a:ext>
              </a:extLst>
            </p:cNvPr>
            <p:cNvSpPr/>
            <p:nvPr/>
          </p:nvSpPr>
          <p:spPr>
            <a:xfrm>
              <a:off x="1754856" y="3980158"/>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0" name="矩形 129">
              <a:extLst>
                <a:ext uri="{FF2B5EF4-FFF2-40B4-BE49-F238E27FC236}">
                  <a16:creationId xmlns:a16="http://schemas.microsoft.com/office/drawing/2014/main" id="{19BA1FF2-B7E0-4FA4-BB91-DE4952BA918D}"/>
                </a:ext>
              </a:extLst>
            </p:cNvPr>
            <p:cNvSpPr/>
            <p:nvPr/>
          </p:nvSpPr>
          <p:spPr>
            <a:xfrm>
              <a:off x="1808503" y="3980158"/>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1" name="矩形 130">
              <a:extLst>
                <a:ext uri="{FF2B5EF4-FFF2-40B4-BE49-F238E27FC236}">
                  <a16:creationId xmlns:a16="http://schemas.microsoft.com/office/drawing/2014/main" id="{219BF045-124A-401F-B9B0-B9130C5EEF29}"/>
                </a:ext>
              </a:extLst>
            </p:cNvPr>
            <p:cNvSpPr/>
            <p:nvPr/>
          </p:nvSpPr>
          <p:spPr>
            <a:xfrm>
              <a:off x="1854806" y="394138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2" name="矩形 131">
              <a:extLst>
                <a:ext uri="{FF2B5EF4-FFF2-40B4-BE49-F238E27FC236}">
                  <a16:creationId xmlns:a16="http://schemas.microsoft.com/office/drawing/2014/main" id="{A6C4C735-A380-4E8E-BAC9-A32430FE51A8}"/>
                </a:ext>
              </a:extLst>
            </p:cNvPr>
            <p:cNvSpPr/>
            <p:nvPr/>
          </p:nvSpPr>
          <p:spPr>
            <a:xfrm>
              <a:off x="1911767" y="392521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3" name="矩形 132">
              <a:extLst>
                <a:ext uri="{FF2B5EF4-FFF2-40B4-BE49-F238E27FC236}">
                  <a16:creationId xmlns:a16="http://schemas.microsoft.com/office/drawing/2014/main" id="{2CD9055F-FB6B-4F5F-826D-B92A7885CE8B}"/>
                </a:ext>
              </a:extLst>
            </p:cNvPr>
            <p:cNvSpPr/>
            <p:nvPr/>
          </p:nvSpPr>
          <p:spPr>
            <a:xfrm>
              <a:off x="1961786" y="390669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4" name="矩形 133">
              <a:extLst>
                <a:ext uri="{FF2B5EF4-FFF2-40B4-BE49-F238E27FC236}">
                  <a16:creationId xmlns:a16="http://schemas.microsoft.com/office/drawing/2014/main" id="{C1742C25-8F9A-40F9-B636-E15211436A46}"/>
                </a:ext>
              </a:extLst>
            </p:cNvPr>
            <p:cNvSpPr/>
            <p:nvPr/>
          </p:nvSpPr>
          <p:spPr>
            <a:xfrm>
              <a:off x="2021307" y="390669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5" name="矩形 134">
              <a:extLst>
                <a:ext uri="{FF2B5EF4-FFF2-40B4-BE49-F238E27FC236}">
                  <a16:creationId xmlns:a16="http://schemas.microsoft.com/office/drawing/2014/main" id="{682E8919-1B99-4AE6-89B0-0DDA65B65421}"/>
                </a:ext>
              </a:extLst>
            </p:cNvPr>
            <p:cNvSpPr/>
            <p:nvPr/>
          </p:nvSpPr>
          <p:spPr>
            <a:xfrm>
              <a:off x="2071479" y="386572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6" name="矩形 135">
              <a:extLst>
                <a:ext uri="{FF2B5EF4-FFF2-40B4-BE49-F238E27FC236}">
                  <a16:creationId xmlns:a16="http://schemas.microsoft.com/office/drawing/2014/main" id="{C26BC771-CE6F-4CE9-BEE5-A826D36F3EDD}"/>
                </a:ext>
              </a:extLst>
            </p:cNvPr>
            <p:cNvSpPr/>
            <p:nvPr/>
          </p:nvSpPr>
          <p:spPr>
            <a:xfrm>
              <a:off x="2124026" y="379384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7" name="矩形 136">
              <a:extLst>
                <a:ext uri="{FF2B5EF4-FFF2-40B4-BE49-F238E27FC236}">
                  <a16:creationId xmlns:a16="http://schemas.microsoft.com/office/drawing/2014/main" id="{EF267AF0-01D8-49A9-A50D-8ABE8D109D66}"/>
                </a:ext>
              </a:extLst>
            </p:cNvPr>
            <p:cNvSpPr/>
            <p:nvPr/>
          </p:nvSpPr>
          <p:spPr>
            <a:xfrm>
              <a:off x="2173979" y="375602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8" name="矩形 137">
              <a:extLst>
                <a:ext uri="{FF2B5EF4-FFF2-40B4-BE49-F238E27FC236}">
                  <a16:creationId xmlns:a16="http://schemas.microsoft.com/office/drawing/2014/main" id="{54E78907-1902-438A-8DB2-70D2C75F011E}"/>
                </a:ext>
              </a:extLst>
            </p:cNvPr>
            <p:cNvSpPr/>
            <p:nvPr/>
          </p:nvSpPr>
          <p:spPr>
            <a:xfrm>
              <a:off x="2231275" y="371610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9" name="矩形 138">
              <a:extLst>
                <a:ext uri="{FF2B5EF4-FFF2-40B4-BE49-F238E27FC236}">
                  <a16:creationId xmlns:a16="http://schemas.microsoft.com/office/drawing/2014/main" id="{FD64850D-9A02-4C5D-BD62-0BE26A847F25}"/>
                </a:ext>
              </a:extLst>
            </p:cNvPr>
            <p:cNvSpPr/>
            <p:nvPr/>
          </p:nvSpPr>
          <p:spPr>
            <a:xfrm>
              <a:off x="2286026" y="3739748"/>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0" name="矩形 139">
              <a:extLst>
                <a:ext uri="{FF2B5EF4-FFF2-40B4-BE49-F238E27FC236}">
                  <a16:creationId xmlns:a16="http://schemas.microsoft.com/office/drawing/2014/main" id="{B866DF21-8F94-4172-9435-5C592CC74664}"/>
                </a:ext>
              </a:extLst>
            </p:cNvPr>
            <p:cNvSpPr/>
            <p:nvPr/>
          </p:nvSpPr>
          <p:spPr>
            <a:xfrm>
              <a:off x="2337815" y="3740514"/>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1" name="矩形 140">
              <a:extLst>
                <a:ext uri="{FF2B5EF4-FFF2-40B4-BE49-F238E27FC236}">
                  <a16:creationId xmlns:a16="http://schemas.microsoft.com/office/drawing/2014/main" id="{7D712AB9-AC7D-48EE-9353-F7EE0AEA893B}"/>
                </a:ext>
              </a:extLst>
            </p:cNvPr>
            <p:cNvSpPr/>
            <p:nvPr/>
          </p:nvSpPr>
          <p:spPr>
            <a:xfrm>
              <a:off x="2391737" y="3738278"/>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2" name="矩形 141">
              <a:extLst>
                <a:ext uri="{FF2B5EF4-FFF2-40B4-BE49-F238E27FC236}">
                  <a16:creationId xmlns:a16="http://schemas.microsoft.com/office/drawing/2014/main" id="{BB16FBA1-A141-4227-B76B-364916E73895}"/>
                </a:ext>
              </a:extLst>
            </p:cNvPr>
            <p:cNvSpPr/>
            <p:nvPr/>
          </p:nvSpPr>
          <p:spPr>
            <a:xfrm>
              <a:off x="2449080" y="3719483"/>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3" name="矩形 142">
              <a:extLst>
                <a:ext uri="{FF2B5EF4-FFF2-40B4-BE49-F238E27FC236}">
                  <a16:creationId xmlns:a16="http://schemas.microsoft.com/office/drawing/2014/main" id="{6B97FDFE-70B6-489C-AB2A-5013F26E0ADA}"/>
                </a:ext>
              </a:extLst>
            </p:cNvPr>
            <p:cNvSpPr/>
            <p:nvPr/>
          </p:nvSpPr>
          <p:spPr>
            <a:xfrm>
              <a:off x="2501419" y="3743679"/>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4" name="矩形 143">
              <a:extLst>
                <a:ext uri="{FF2B5EF4-FFF2-40B4-BE49-F238E27FC236}">
                  <a16:creationId xmlns:a16="http://schemas.microsoft.com/office/drawing/2014/main" id="{20358A7E-7D2D-44A2-939F-9D14614B481A}"/>
                </a:ext>
              </a:extLst>
            </p:cNvPr>
            <p:cNvSpPr/>
            <p:nvPr/>
          </p:nvSpPr>
          <p:spPr>
            <a:xfrm>
              <a:off x="2552304" y="377716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5" name="矩形 144">
              <a:extLst>
                <a:ext uri="{FF2B5EF4-FFF2-40B4-BE49-F238E27FC236}">
                  <a16:creationId xmlns:a16="http://schemas.microsoft.com/office/drawing/2014/main" id="{C5BD4D27-A311-487E-93E6-741703E632F8}"/>
                </a:ext>
              </a:extLst>
            </p:cNvPr>
            <p:cNvSpPr/>
            <p:nvPr/>
          </p:nvSpPr>
          <p:spPr>
            <a:xfrm>
              <a:off x="2603308" y="381043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6" name="矩形 145">
              <a:extLst>
                <a:ext uri="{FF2B5EF4-FFF2-40B4-BE49-F238E27FC236}">
                  <a16:creationId xmlns:a16="http://schemas.microsoft.com/office/drawing/2014/main" id="{CB9D1FE4-8E26-4B33-99E1-BB0BF2DA90F7}"/>
                </a:ext>
              </a:extLst>
            </p:cNvPr>
            <p:cNvSpPr/>
            <p:nvPr/>
          </p:nvSpPr>
          <p:spPr>
            <a:xfrm>
              <a:off x="2658643" y="3840386"/>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7" name="矩形 146">
              <a:extLst>
                <a:ext uri="{FF2B5EF4-FFF2-40B4-BE49-F238E27FC236}">
                  <a16:creationId xmlns:a16="http://schemas.microsoft.com/office/drawing/2014/main" id="{92E67480-EE25-4CEA-B6A4-F997E337059B}"/>
                </a:ext>
              </a:extLst>
            </p:cNvPr>
            <p:cNvSpPr/>
            <p:nvPr/>
          </p:nvSpPr>
          <p:spPr>
            <a:xfrm>
              <a:off x="2712150" y="3829683"/>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8" name="矩形 147">
              <a:extLst>
                <a:ext uri="{FF2B5EF4-FFF2-40B4-BE49-F238E27FC236}">
                  <a16:creationId xmlns:a16="http://schemas.microsoft.com/office/drawing/2014/main" id="{AAA41445-D174-4B2A-9D58-276CD72E4A6F}"/>
                </a:ext>
              </a:extLst>
            </p:cNvPr>
            <p:cNvSpPr/>
            <p:nvPr/>
          </p:nvSpPr>
          <p:spPr>
            <a:xfrm>
              <a:off x="2769302" y="3793477"/>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9" name="矩形 148">
              <a:extLst>
                <a:ext uri="{FF2B5EF4-FFF2-40B4-BE49-F238E27FC236}">
                  <a16:creationId xmlns:a16="http://schemas.microsoft.com/office/drawing/2014/main" id="{4636F7DE-D333-4233-981E-AE56D65A081D}"/>
                </a:ext>
              </a:extLst>
            </p:cNvPr>
            <p:cNvSpPr/>
            <p:nvPr/>
          </p:nvSpPr>
          <p:spPr>
            <a:xfrm>
              <a:off x="2821284" y="3812713"/>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0" name="矩形 149">
              <a:extLst>
                <a:ext uri="{FF2B5EF4-FFF2-40B4-BE49-F238E27FC236}">
                  <a16:creationId xmlns:a16="http://schemas.microsoft.com/office/drawing/2014/main" id="{2259CB9E-8400-4340-984A-31B322A539AA}"/>
                </a:ext>
              </a:extLst>
            </p:cNvPr>
            <p:cNvSpPr/>
            <p:nvPr/>
          </p:nvSpPr>
          <p:spPr>
            <a:xfrm>
              <a:off x="2870936" y="3802664"/>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1" name="矩形 150">
              <a:extLst>
                <a:ext uri="{FF2B5EF4-FFF2-40B4-BE49-F238E27FC236}">
                  <a16:creationId xmlns:a16="http://schemas.microsoft.com/office/drawing/2014/main" id="{9919DEDC-4554-4C37-950D-B9132DB415D9}"/>
                </a:ext>
              </a:extLst>
            </p:cNvPr>
            <p:cNvSpPr/>
            <p:nvPr/>
          </p:nvSpPr>
          <p:spPr>
            <a:xfrm>
              <a:off x="2922816" y="3792733"/>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2" name="矩形 151">
              <a:extLst>
                <a:ext uri="{FF2B5EF4-FFF2-40B4-BE49-F238E27FC236}">
                  <a16:creationId xmlns:a16="http://schemas.microsoft.com/office/drawing/2014/main" id="{D3FF1D99-AEB5-4579-AD02-FFE020BB0880}"/>
                </a:ext>
              </a:extLst>
            </p:cNvPr>
            <p:cNvSpPr/>
            <p:nvPr/>
          </p:nvSpPr>
          <p:spPr>
            <a:xfrm>
              <a:off x="2983320" y="3806994"/>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3" name="矩形 152">
              <a:extLst>
                <a:ext uri="{FF2B5EF4-FFF2-40B4-BE49-F238E27FC236}">
                  <a16:creationId xmlns:a16="http://schemas.microsoft.com/office/drawing/2014/main" id="{F6FBA4BE-A194-478C-9F43-480ABE9361E8}"/>
                </a:ext>
              </a:extLst>
            </p:cNvPr>
            <p:cNvSpPr/>
            <p:nvPr/>
          </p:nvSpPr>
          <p:spPr>
            <a:xfrm>
              <a:off x="3035489" y="381423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4" name="矩形 153">
              <a:extLst>
                <a:ext uri="{FF2B5EF4-FFF2-40B4-BE49-F238E27FC236}">
                  <a16:creationId xmlns:a16="http://schemas.microsoft.com/office/drawing/2014/main" id="{67F2B92F-37B9-438F-8E4C-2559377F40CC}"/>
                </a:ext>
              </a:extLst>
            </p:cNvPr>
            <p:cNvSpPr/>
            <p:nvPr/>
          </p:nvSpPr>
          <p:spPr>
            <a:xfrm>
              <a:off x="3085710" y="384561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5" name="矩形 154">
              <a:extLst>
                <a:ext uri="{FF2B5EF4-FFF2-40B4-BE49-F238E27FC236}">
                  <a16:creationId xmlns:a16="http://schemas.microsoft.com/office/drawing/2014/main" id="{D1047075-68FB-4007-BA82-250C6EFF3917}"/>
                </a:ext>
              </a:extLst>
            </p:cNvPr>
            <p:cNvSpPr/>
            <p:nvPr/>
          </p:nvSpPr>
          <p:spPr>
            <a:xfrm>
              <a:off x="3144356" y="385911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6" name="矩形 155">
              <a:extLst>
                <a:ext uri="{FF2B5EF4-FFF2-40B4-BE49-F238E27FC236}">
                  <a16:creationId xmlns:a16="http://schemas.microsoft.com/office/drawing/2014/main" id="{F9EAB99A-04EC-4878-9A5F-39ACB048FAE2}"/>
                </a:ext>
              </a:extLst>
            </p:cNvPr>
            <p:cNvSpPr/>
            <p:nvPr/>
          </p:nvSpPr>
          <p:spPr>
            <a:xfrm>
              <a:off x="3198153" y="384866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7" name="矩形 156">
              <a:extLst>
                <a:ext uri="{FF2B5EF4-FFF2-40B4-BE49-F238E27FC236}">
                  <a16:creationId xmlns:a16="http://schemas.microsoft.com/office/drawing/2014/main" id="{77B944CB-BA21-4218-86F7-F0F0D31EA440}"/>
                </a:ext>
              </a:extLst>
            </p:cNvPr>
            <p:cNvSpPr/>
            <p:nvPr/>
          </p:nvSpPr>
          <p:spPr>
            <a:xfrm>
              <a:off x="3247684" y="383094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8" name="矩形 157">
              <a:extLst>
                <a:ext uri="{FF2B5EF4-FFF2-40B4-BE49-F238E27FC236}">
                  <a16:creationId xmlns:a16="http://schemas.microsoft.com/office/drawing/2014/main" id="{AAD701E0-3C38-4C33-A6C1-EBB9B4E4B347}"/>
                </a:ext>
              </a:extLst>
            </p:cNvPr>
            <p:cNvSpPr/>
            <p:nvPr/>
          </p:nvSpPr>
          <p:spPr>
            <a:xfrm>
              <a:off x="3302524" y="3815159"/>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9" name="矩形 158">
              <a:extLst>
                <a:ext uri="{FF2B5EF4-FFF2-40B4-BE49-F238E27FC236}">
                  <a16:creationId xmlns:a16="http://schemas.microsoft.com/office/drawing/2014/main" id="{D026177E-F4AA-4CC2-902B-71D40D13632A}"/>
                </a:ext>
              </a:extLst>
            </p:cNvPr>
            <p:cNvSpPr/>
            <p:nvPr/>
          </p:nvSpPr>
          <p:spPr>
            <a:xfrm>
              <a:off x="3357273" y="380802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0" name="矩形 159">
              <a:extLst>
                <a:ext uri="{FF2B5EF4-FFF2-40B4-BE49-F238E27FC236}">
                  <a16:creationId xmlns:a16="http://schemas.microsoft.com/office/drawing/2014/main" id="{BCC9FFA9-21A1-43B6-8F2C-4BBB212E3306}"/>
                </a:ext>
              </a:extLst>
            </p:cNvPr>
            <p:cNvSpPr/>
            <p:nvPr/>
          </p:nvSpPr>
          <p:spPr>
            <a:xfrm>
              <a:off x="3407218" y="3811859"/>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1" name="矩形 160">
              <a:extLst>
                <a:ext uri="{FF2B5EF4-FFF2-40B4-BE49-F238E27FC236}">
                  <a16:creationId xmlns:a16="http://schemas.microsoft.com/office/drawing/2014/main" id="{5716136C-B63A-4C7D-989D-E13D02509966}"/>
                </a:ext>
              </a:extLst>
            </p:cNvPr>
            <p:cNvSpPr/>
            <p:nvPr/>
          </p:nvSpPr>
          <p:spPr>
            <a:xfrm>
              <a:off x="3461777" y="382275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2" name="矩形 161">
              <a:extLst>
                <a:ext uri="{FF2B5EF4-FFF2-40B4-BE49-F238E27FC236}">
                  <a16:creationId xmlns:a16="http://schemas.microsoft.com/office/drawing/2014/main" id="{695DEDD1-40E2-419F-BF06-A4CC565F96DC}"/>
                </a:ext>
              </a:extLst>
            </p:cNvPr>
            <p:cNvSpPr/>
            <p:nvPr/>
          </p:nvSpPr>
          <p:spPr>
            <a:xfrm>
              <a:off x="3514817" y="3799924"/>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3" name="矩形 162">
              <a:extLst>
                <a:ext uri="{FF2B5EF4-FFF2-40B4-BE49-F238E27FC236}">
                  <a16:creationId xmlns:a16="http://schemas.microsoft.com/office/drawing/2014/main" id="{252E5597-A3D7-40A4-9978-0457A9FC382D}"/>
                </a:ext>
              </a:extLst>
            </p:cNvPr>
            <p:cNvSpPr/>
            <p:nvPr/>
          </p:nvSpPr>
          <p:spPr>
            <a:xfrm>
              <a:off x="3566956" y="371575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4" name="矩形 163">
              <a:extLst>
                <a:ext uri="{FF2B5EF4-FFF2-40B4-BE49-F238E27FC236}">
                  <a16:creationId xmlns:a16="http://schemas.microsoft.com/office/drawing/2014/main" id="{380905DF-29F1-4E1E-A28F-B34374E3CD2B}"/>
                </a:ext>
              </a:extLst>
            </p:cNvPr>
            <p:cNvSpPr/>
            <p:nvPr/>
          </p:nvSpPr>
          <p:spPr>
            <a:xfrm>
              <a:off x="3616748" y="372581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5" name="矩形 164">
              <a:extLst>
                <a:ext uri="{FF2B5EF4-FFF2-40B4-BE49-F238E27FC236}">
                  <a16:creationId xmlns:a16="http://schemas.microsoft.com/office/drawing/2014/main" id="{69E3BCFC-C398-42B6-A81C-1BEDB296215B}"/>
                </a:ext>
              </a:extLst>
            </p:cNvPr>
            <p:cNvSpPr/>
            <p:nvPr/>
          </p:nvSpPr>
          <p:spPr>
            <a:xfrm>
              <a:off x="3676638" y="375625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6" name="矩形 165">
              <a:extLst>
                <a:ext uri="{FF2B5EF4-FFF2-40B4-BE49-F238E27FC236}">
                  <a16:creationId xmlns:a16="http://schemas.microsoft.com/office/drawing/2014/main" id="{CA5194B6-DCAB-4DE1-AAB6-4FC5A3A9FA05}"/>
                </a:ext>
              </a:extLst>
            </p:cNvPr>
            <p:cNvSpPr/>
            <p:nvPr/>
          </p:nvSpPr>
          <p:spPr>
            <a:xfrm>
              <a:off x="3731362" y="3734629"/>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7" name="矩形 166">
              <a:extLst>
                <a:ext uri="{FF2B5EF4-FFF2-40B4-BE49-F238E27FC236}">
                  <a16:creationId xmlns:a16="http://schemas.microsoft.com/office/drawing/2014/main" id="{A66BEDB0-F54B-4D5A-81E9-122A548AF4AC}"/>
                </a:ext>
              </a:extLst>
            </p:cNvPr>
            <p:cNvSpPr/>
            <p:nvPr/>
          </p:nvSpPr>
          <p:spPr>
            <a:xfrm>
              <a:off x="3783381" y="374867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8" name="矩形 167">
              <a:extLst>
                <a:ext uri="{FF2B5EF4-FFF2-40B4-BE49-F238E27FC236}">
                  <a16:creationId xmlns:a16="http://schemas.microsoft.com/office/drawing/2014/main" id="{A4ED2373-2106-4B3C-B1A7-F7B8EC75A3A9}"/>
                </a:ext>
              </a:extLst>
            </p:cNvPr>
            <p:cNvSpPr/>
            <p:nvPr/>
          </p:nvSpPr>
          <p:spPr>
            <a:xfrm>
              <a:off x="3830394" y="377098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9" name="矩形 168">
              <a:extLst>
                <a:ext uri="{FF2B5EF4-FFF2-40B4-BE49-F238E27FC236}">
                  <a16:creationId xmlns:a16="http://schemas.microsoft.com/office/drawing/2014/main" id="{0C27DA03-EE67-40E4-A1B2-EDA7B9BAB0DA}"/>
                </a:ext>
              </a:extLst>
            </p:cNvPr>
            <p:cNvSpPr/>
            <p:nvPr/>
          </p:nvSpPr>
          <p:spPr>
            <a:xfrm>
              <a:off x="3886746" y="378181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0" name="矩形 169">
              <a:extLst>
                <a:ext uri="{FF2B5EF4-FFF2-40B4-BE49-F238E27FC236}">
                  <a16:creationId xmlns:a16="http://schemas.microsoft.com/office/drawing/2014/main" id="{157533AF-83E0-4A9A-942F-0F4E3EA93E92}"/>
                </a:ext>
              </a:extLst>
            </p:cNvPr>
            <p:cNvSpPr/>
            <p:nvPr/>
          </p:nvSpPr>
          <p:spPr>
            <a:xfrm>
              <a:off x="3946063" y="380902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1" name="矩形 170">
              <a:extLst>
                <a:ext uri="{FF2B5EF4-FFF2-40B4-BE49-F238E27FC236}">
                  <a16:creationId xmlns:a16="http://schemas.microsoft.com/office/drawing/2014/main" id="{20144D47-5DE9-4C4F-901C-D8F49002EECC}"/>
                </a:ext>
              </a:extLst>
            </p:cNvPr>
            <p:cNvSpPr/>
            <p:nvPr/>
          </p:nvSpPr>
          <p:spPr>
            <a:xfrm>
              <a:off x="3992661" y="375602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2" name="矩形 171">
              <a:extLst>
                <a:ext uri="{FF2B5EF4-FFF2-40B4-BE49-F238E27FC236}">
                  <a16:creationId xmlns:a16="http://schemas.microsoft.com/office/drawing/2014/main" id="{89BC1089-E02A-408F-8E81-006BE63AA333}"/>
                </a:ext>
              </a:extLst>
            </p:cNvPr>
            <p:cNvSpPr/>
            <p:nvPr/>
          </p:nvSpPr>
          <p:spPr>
            <a:xfrm>
              <a:off x="4051196" y="369393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3" name="矩形 172">
              <a:extLst>
                <a:ext uri="{FF2B5EF4-FFF2-40B4-BE49-F238E27FC236}">
                  <a16:creationId xmlns:a16="http://schemas.microsoft.com/office/drawing/2014/main" id="{2E45D0A8-FEA0-4A53-9254-B2CEF965C560}"/>
                </a:ext>
              </a:extLst>
            </p:cNvPr>
            <p:cNvSpPr/>
            <p:nvPr/>
          </p:nvSpPr>
          <p:spPr>
            <a:xfrm>
              <a:off x="4104199" y="372802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4" name="矩形 173">
              <a:extLst>
                <a:ext uri="{FF2B5EF4-FFF2-40B4-BE49-F238E27FC236}">
                  <a16:creationId xmlns:a16="http://schemas.microsoft.com/office/drawing/2014/main" id="{0C6D3312-A67A-4203-B8AC-982C4415CE54}"/>
                </a:ext>
              </a:extLst>
            </p:cNvPr>
            <p:cNvSpPr/>
            <p:nvPr/>
          </p:nvSpPr>
          <p:spPr>
            <a:xfrm>
              <a:off x="4155477" y="374700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5" name="矩形 174">
              <a:extLst>
                <a:ext uri="{FF2B5EF4-FFF2-40B4-BE49-F238E27FC236}">
                  <a16:creationId xmlns:a16="http://schemas.microsoft.com/office/drawing/2014/main" id="{6265973B-B1FA-44A7-8EEA-6E5406E02E99}"/>
                </a:ext>
              </a:extLst>
            </p:cNvPr>
            <p:cNvSpPr/>
            <p:nvPr/>
          </p:nvSpPr>
          <p:spPr>
            <a:xfrm>
              <a:off x="4207564" y="3743829"/>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6" name="矩形 175">
              <a:extLst>
                <a:ext uri="{FF2B5EF4-FFF2-40B4-BE49-F238E27FC236}">
                  <a16:creationId xmlns:a16="http://schemas.microsoft.com/office/drawing/2014/main" id="{31D463E3-C983-4BEF-9F62-FB2B03E7058E}"/>
                </a:ext>
              </a:extLst>
            </p:cNvPr>
            <p:cNvSpPr/>
            <p:nvPr/>
          </p:nvSpPr>
          <p:spPr>
            <a:xfrm>
              <a:off x="4265820" y="370221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7" name="矩形 176">
              <a:extLst>
                <a:ext uri="{FF2B5EF4-FFF2-40B4-BE49-F238E27FC236}">
                  <a16:creationId xmlns:a16="http://schemas.microsoft.com/office/drawing/2014/main" id="{27A7B66F-6431-4944-8849-D2AFDAC1792F}"/>
                </a:ext>
              </a:extLst>
            </p:cNvPr>
            <p:cNvSpPr/>
            <p:nvPr/>
          </p:nvSpPr>
          <p:spPr>
            <a:xfrm>
              <a:off x="4314770" y="3743229"/>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8" name="矩形 177">
              <a:extLst>
                <a:ext uri="{FF2B5EF4-FFF2-40B4-BE49-F238E27FC236}">
                  <a16:creationId xmlns:a16="http://schemas.microsoft.com/office/drawing/2014/main" id="{275186A3-5938-4FEC-8742-68BB643B3537}"/>
                </a:ext>
              </a:extLst>
            </p:cNvPr>
            <p:cNvSpPr/>
            <p:nvPr/>
          </p:nvSpPr>
          <p:spPr>
            <a:xfrm>
              <a:off x="4366225" y="370295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9" name="矩形 178">
              <a:extLst>
                <a:ext uri="{FF2B5EF4-FFF2-40B4-BE49-F238E27FC236}">
                  <a16:creationId xmlns:a16="http://schemas.microsoft.com/office/drawing/2014/main" id="{7964AE4B-4471-432A-95FD-0335DBAF2852}"/>
                </a:ext>
              </a:extLst>
            </p:cNvPr>
            <p:cNvSpPr/>
            <p:nvPr/>
          </p:nvSpPr>
          <p:spPr>
            <a:xfrm>
              <a:off x="4421008" y="367636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0" name="矩形 179">
              <a:extLst>
                <a:ext uri="{FF2B5EF4-FFF2-40B4-BE49-F238E27FC236}">
                  <a16:creationId xmlns:a16="http://schemas.microsoft.com/office/drawing/2014/main" id="{F30E274E-A1BC-4BA5-9D48-57C434A90E10}"/>
                </a:ext>
              </a:extLst>
            </p:cNvPr>
            <p:cNvSpPr/>
            <p:nvPr/>
          </p:nvSpPr>
          <p:spPr>
            <a:xfrm>
              <a:off x="4470629" y="369922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1" name="矩形 180">
              <a:extLst>
                <a:ext uri="{FF2B5EF4-FFF2-40B4-BE49-F238E27FC236}">
                  <a16:creationId xmlns:a16="http://schemas.microsoft.com/office/drawing/2014/main" id="{1C83F3AD-A515-4ABF-AC0A-AC4AB4DF8B67}"/>
                </a:ext>
              </a:extLst>
            </p:cNvPr>
            <p:cNvSpPr/>
            <p:nvPr/>
          </p:nvSpPr>
          <p:spPr>
            <a:xfrm>
              <a:off x="4531137" y="3744317"/>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2" name="矩形 181">
              <a:extLst>
                <a:ext uri="{FF2B5EF4-FFF2-40B4-BE49-F238E27FC236}">
                  <a16:creationId xmlns:a16="http://schemas.microsoft.com/office/drawing/2014/main" id="{5DABE9E3-DC99-4052-B838-2E324814E721}"/>
                </a:ext>
              </a:extLst>
            </p:cNvPr>
            <p:cNvSpPr/>
            <p:nvPr/>
          </p:nvSpPr>
          <p:spPr>
            <a:xfrm>
              <a:off x="4580914" y="3711158"/>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3" name="矩形 182">
              <a:extLst>
                <a:ext uri="{FF2B5EF4-FFF2-40B4-BE49-F238E27FC236}">
                  <a16:creationId xmlns:a16="http://schemas.microsoft.com/office/drawing/2014/main" id="{5590E516-60DF-4CA1-9DF7-E685A78FA496}"/>
                </a:ext>
              </a:extLst>
            </p:cNvPr>
            <p:cNvSpPr/>
            <p:nvPr/>
          </p:nvSpPr>
          <p:spPr>
            <a:xfrm>
              <a:off x="4636197" y="3664387"/>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4" name="矩形 183">
              <a:extLst>
                <a:ext uri="{FF2B5EF4-FFF2-40B4-BE49-F238E27FC236}">
                  <a16:creationId xmlns:a16="http://schemas.microsoft.com/office/drawing/2014/main" id="{BAAA5707-0998-4A1B-8EAB-EFA1917B72BB}"/>
                </a:ext>
              </a:extLst>
            </p:cNvPr>
            <p:cNvSpPr/>
            <p:nvPr/>
          </p:nvSpPr>
          <p:spPr>
            <a:xfrm>
              <a:off x="4687362" y="3676523"/>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5" name="矩形 184">
              <a:extLst>
                <a:ext uri="{FF2B5EF4-FFF2-40B4-BE49-F238E27FC236}">
                  <a16:creationId xmlns:a16="http://schemas.microsoft.com/office/drawing/2014/main" id="{E551D3B0-644A-4604-B0D8-FE8B6B515250}"/>
                </a:ext>
              </a:extLst>
            </p:cNvPr>
            <p:cNvSpPr/>
            <p:nvPr/>
          </p:nvSpPr>
          <p:spPr>
            <a:xfrm>
              <a:off x="4745790" y="3644407"/>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6" name="矩形 185">
              <a:extLst>
                <a:ext uri="{FF2B5EF4-FFF2-40B4-BE49-F238E27FC236}">
                  <a16:creationId xmlns:a16="http://schemas.microsoft.com/office/drawing/2014/main" id="{5E766750-1639-463C-8184-E1780F7EF7F8}"/>
                </a:ext>
              </a:extLst>
            </p:cNvPr>
            <p:cNvSpPr/>
            <p:nvPr/>
          </p:nvSpPr>
          <p:spPr>
            <a:xfrm>
              <a:off x="4795633" y="3642364"/>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7" name="矩形 186">
              <a:extLst>
                <a:ext uri="{FF2B5EF4-FFF2-40B4-BE49-F238E27FC236}">
                  <a16:creationId xmlns:a16="http://schemas.microsoft.com/office/drawing/2014/main" id="{2F7BD81A-10A5-4EA0-A3DF-FCE3DBCE64BC}"/>
                </a:ext>
              </a:extLst>
            </p:cNvPr>
            <p:cNvSpPr/>
            <p:nvPr/>
          </p:nvSpPr>
          <p:spPr>
            <a:xfrm>
              <a:off x="4850700" y="3601346"/>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8" name="矩形 187">
              <a:extLst>
                <a:ext uri="{FF2B5EF4-FFF2-40B4-BE49-F238E27FC236}">
                  <a16:creationId xmlns:a16="http://schemas.microsoft.com/office/drawing/2014/main" id="{715C3D36-9B3B-40BB-A54E-712F06FC1934}"/>
                </a:ext>
              </a:extLst>
            </p:cNvPr>
            <p:cNvSpPr/>
            <p:nvPr/>
          </p:nvSpPr>
          <p:spPr>
            <a:xfrm>
              <a:off x="4905921" y="363860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9" name="矩形 188">
              <a:extLst>
                <a:ext uri="{FF2B5EF4-FFF2-40B4-BE49-F238E27FC236}">
                  <a16:creationId xmlns:a16="http://schemas.microsoft.com/office/drawing/2014/main" id="{7D13ECB9-C315-4729-A2C5-478809FEBF34}"/>
                </a:ext>
              </a:extLst>
            </p:cNvPr>
            <p:cNvSpPr/>
            <p:nvPr/>
          </p:nvSpPr>
          <p:spPr>
            <a:xfrm>
              <a:off x="4958746" y="363750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0" name="矩形 189">
              <a:extLst>
                <a:ext uri="{FF2B5EF4-FFF2-40B4-BE49-F238E27FC236}">
                  <a16:creationId xmlns:a16="http://schemas.microsoft.com/office/drawing/2014/main" id="{78F4918A-6458-4BED-9E3A-00B321E24CD6}"/>
                </a:ext>
              </a:extLst>
            </p:cNvPr>
            <p:cNvSpPr/>
            <p:nvPr/>
          </p:nvSpPr>
          <p:spPr>
            <a:xfrm>
              <a:off x="5009269" y="368182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1" name="矩形 190">
              <a:extLst>
                <a:ext uri="{FF2B5EF4-FFF2-40B4-BE49-F238E27FC236}">
                  <a16:creationId xmlns:a16="http://schemas.microsoft.com/office/drawing/2014/main" id="{BB8E6FE3-9A2B-4747-8136-96AFA8B69078}"/>
                </a:ext>
              </a:extLst>
            </p:cNvPr>
            <p:cNvSpPr/>
            <p:nvPr/>
          </p:nvSpPr>
          <p:spPr>
            <a:xfrm>
              <a:off x="5064710" y="3717654"/>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2" name="矩形 191">
              <a:extLst>
                <a:ext uri="{FF2B5EF4-FFF2-40B4-BE49-F238E27FC236}">
                  <a16:creationId xmlns:a16="http://schemas.microsoft.com/office/drawing/2014/main" id="{B3050710-348C-42AC-AD93-7DF71B2C0342}"/>
                </a:ext>
              </a:extLst>
            </p:cNvPr>
            <p:cNvSpPr/>
            <p:nvPr/>
          </p:nvSpPr>
          <p:spPr>
            <a:xfrm>
              <a:off x="5113427" y="3633416"/>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3" name="矩形 192">
              <a:extLst>
                <a:ext uri="{FF2B5EF4-FFF2-40B4-BE49-F238E27FC236}">
                  <a16:creationId xmlns:a16="http://schemas.microsoft.com/office/drawing/2014/main" id="{0D1F1A93-4600-4DAC-8FD1-6FEA2AC9F277}"/>
                </a:ext>
              </a:extLst>
            </p:cNvPr>
            <p:cNvSpPr/>
            <p:nvPr/>
          </p:nvSpPr>
          <p:spPr>
            <a:xfrm>
              <a:off x="5168316" y="3634163"/>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4" name="矩形 193">
              <a:extLst>
                <a:ext uri="{FF2B5EF4-FFF2-40B4-BE49-F238E27FC236}">
                  <a16:creationId xmlns:a16="http://schemas.microsoft.com/office/drawing/2014/main" id="{0E6AF581-1425-4DF9-9D70-6ED2E439096C}"/>
                </a:ext>
              </a:extLst>
            </p:cNvPr>
            <p:cNvSpPr/>
            <p:nvPr/>
          </p:nvSpPr>
          <p:spPr>
            <a:xfrm>
              <a:off x="5227415" y="357378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5" name="矩形 194">
              <a:extLst>
                <a:ext uri="{FF2B5EF4-FFF2-40B4-BE49-F238E27FC236}">
                  <a16:creationId xmlns:a16="http://schemas.microsoft.com/office/drawing/2014/main" id="{2818BA8A-D309-4473-A8F3-6ACE90F9C6B1}"/>
                </a:ext>
              </a:extLst>
            </p:cNvPr>
            <p:cNvSpPr/>
            <p:nvPr/>
          </p:nvSpPr>
          <p:spPr>
            <a:xfrm>
              <a:off x="5280497" y="343844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6" name="矩形 195">
              <a:extLst>
                <a:ext uri="{FF2B5EF4-FFF2-40B4-BE49-F238E27FC236}">
                  <a16:creationId xmlns:a16="http://schemas.microsoft.com/office/drawing/2014/main" id="{447CD2DC-C061-4346-9C95-EA0616584A7A}"/>
                </a:ext>
              </a:extLst>
            </p:cNvPr>
            <p:cNvSpPr/>
            <p:nvPr/>
          </p:nvSpPr>
          <p:spPr>
            <a:xfrm>
              <a:off x="5330482" y="349937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7" name="矩形 196">
              <a:extLst>
                <a:ext uri="{FF2B5EF4-FFF2-40B4-BE49-F238E27FC236}">
                  <a16:creationId xmlns:a16="http://schemas.microsoft.com/office/drawing/2014/main" id="{639AF9C4-0C65-443C-AEBD-8B7BE14D258D}"/>
                </a:ext>
              </a:extLst>
            </p:cNvPr>
            <p:cNvSpPr/>
            <p:nvPr/>
          </p:nvSpPr>
          <p:spPr>
            <a:xfrm>
              <a:off x="5383539" y="3538738"/>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8" name="矩形 197">
              <a:extLst>
                <a:ext uri="{FF2B5EF4-FFF2-40B4-BE49-F238E27FC236}">
                  <a16:creationId xmlns:a16="http://schemas.microsoft.com/office/drawing/2014/main" id="{3C2C336A-FAC2-471B-A7F7-72224A17E2D7}"/>
                </a:ext>
              </a:extLst>
            </p:cNvPr>
            <p:cNvSpPr/>
            <p:nvPr/>
          </p:nvSpPr>
          <p:spPr>
            <a:xfrm>
              <a:off x="5433842" y="3579086"/>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9" name="矩形 198">
              <a:extLst>
                <a:ext uri="{FF2B5EF4-FFF2-40B4-BE49-F238E27FC236}">
                  <a16:creationId xmlns:a16="http://schemas.microsoft.com/office/drawing/2014/main" id="{5D319052-5F96-4924-9570-711FDF0A883A}"/>
                </a:ext>
              </a:extLst>
            </p:cNvPr>
            <p:cNvSpPr/>
            <p:nvPr/>
          </p:nvSpPr>
          <p:spPr>
            <a:xfrm>
              <a:off x="5484145" y="3619347"/>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0" name="矩形 199">
              <a:extLst>
                <a:ext uri="{FF2B5EF4-FFF2-40B4-BE49-F238E27FC236}">
                  <a16:creationId xmlns:a16="http://schemas.microsoft.com/office/drawing/2014/main" id="{BC390AD3-F24E-49B2-89D9-757F3136BF58}"/>
                </a:ext>
              </a:extLst>
            </p:cNvPr>
            <p:cNvSpPr/>
            <p:nvPr/>
          </p:nvSpPr>
          <p:spPr>
            <a:xfrm>
              <a:off x="5545507" y="3444937"/>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1" name="矩形 200">
              <a:extLst>
                <a:ext uri="{FF2B5EF4-FFF2-40B4-BE49-F238E27FC236}">
                  <a16:creationId xmlns:a16="http://schemas.microsoft.com/office/drawing/2014/main" id="{D992286B-0F17-41EA-A489-DEA197C4FF2C}"/>
                </a:ext>
              </a:extLst>
            </p:cNvPr>
            <p:cNvSpPr/>
            <p:nvPr/>
          </p:nvSpPr>
          <p:spPr>
            <a:xfrm>
              <a:off x="5604638" y="3431509"/>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2" name="矩形 201">
              <a:extLst>
                <a:ext uri="{FF2B5EF4-FFF2-40B4-BE49-F238E27FC236}">
                  <a16:creationId xmlns:a16="http://schemas.microsoft.com/office/drawing/2014/main" id="{13CAAF0D-5092-42C9-89C3-26FAF477548C}"/>
                </a:ext>
              </a:extLst>
            </p:cNvPr>
            <p:cNvSpPr/>
            <p:nvPr/>
          </p:nvSpPr>
          <p:spPr>
            <a:xfrm>
              <a:off x="5646221" y="349133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3" name="矩形 202">
              <a:extLst>
                <a:ext uri="{FF2B5EF4-FFF2-40B4-BE49-F238E27FC236}">
                  <a16:creationId xmlns:a16="http://schemas.microsoft.com/office/drawing/2014/main" id="{9E509C15-2536-4281-8BF6-24A019F8C98F}"/>
                </a:ext>
              </a:extLst>
            </p:cNvPr>
            <p:cNvSpPr/>
            <p:nvPr/>
          </p:nvSpPr>
          <p:spPr>
            <a:xfrm>
              <a:off x="5706111" y="355184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4" name="矩形 203">
              <a:extLst>
                <a:ext uri="{FF2B5EF4-FFF2-40B4-BE49-F238E27FC236}">
                  <a16:creationId xmlns:a16="http://schemas.microsoft.com/office/drawing/2014/main" id="{E5C0A00A-909A-4905-A7AC-98630EBF4ECA}"/>
                </a:ext>
              </a:extLst>
            </p:cNvPr>
            <p:cNvSpPr/>
            <p:nvPr/>
          </p:nvSpPr>
          <p:spPr>
            <a:xfrm>
              <a:off x="5756346" y="354975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5" name="矩形 204">
              <a:extLst>
                <a:ext uri="{FF2B5EF4-FFF2-40B4-BE49-F238E27FC236}">
                  <a16:creationId xmlns:a16="http://schemas.microsoft.com/office/drawing/2014/main" id="{07DA62DC-A008-4EBD-AA11-A116774BEBF2}"/>
                </a:ext>
              </a:extLst>
            </p:cNvPr>
            <p:cNvSpPr/>
            <p:nvPr/>
          </p:nvSpPr>
          <p:spPr>
            <a:xfrm>
              <a:off x="5803830" y="3575884"/>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6" name="矩形 205">
              <a:extLst>
                <a:ext uri="{FF2B5EF4-FFF2-40B4-BE49-F238E27FC236}">
                  <a16:creationId xmlns:a16="http://schemas.microsoft.com/office/drawing/2014/main" id="{F5A6E0A5-9E7D-46DC-B85D-B19A15AB6569}"/>
                </a:ext>
              </a:extLst>
            </p:cNvPr>
            <p:cNvSpPr/>
            <p:nvPr/>
          </p:nvSpPr>
          <p:spPr>
            <a:xfrm>
              <a:off x="5861348" y="3619309"/>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7" name="矩形 206">
              <a:extLst>
                <a:ext uri="{FF2B5EF4-FFF2-40B4-BE49-F238E27FC236}">
                  <a16:creationId xmlns:a16="http://schemas.microsoft.com/office/drawing/2014/main" id="{F2002D1F-37D3-4D4A-8A1A-0BCB07B819AD}"/>
                </a:ext>
              </a:extLst>
            </p:cNvPr>
            <p:cNvSpPr/>
            <p:nvPr/>
          </p:nvSpPr>
          <p:spPr>
            <a:xfrm>
              <a:off x="5918120" y="347651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8" name="矩形 207">
              <a:extLst>
                <a:ext uri="{FF2B5EF4-FFF2-40B4-BE49-F238E27FC236}">
                  <a16:creationId xmlns:a16="http://schemas.microsoft.com/office/drawing/2014/main" id="{ECF9B758-85D8-47F2-9FA7-5D844F4336C9}"/>
                </a:ext>
              </a:extLst>
            </p:cNvPr>
            <p:cNvSpPr/>
            <p:nvPr/>
          </p:nvSpPr>
          <p:spPr>
            <a:xfrm>
              <a:off x="5968676" y="3545803"/>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9" name="矩形 208">
              <a:extLst>
                <a:ext uri="{FF2B5EF4-FFF2-40B4-BE49-F238E27FC236}">
                  <a16:creationId xmlns:a16="http://schemas.microsoft.com/office/drawing/2014/main" id="{65912D61-972E-4784-BC76-02C973CF3B94}"/>
                </a:ext>
              </a:extLst>
            </p:cNvPr>
            <p:cNvSpPr/>
            <p:nvPr/>
          </p:nvSpPr>
          <p:spPr>
            <a:xfrm>
              <a:off x="6016916" y="3595883"/>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0" name="矩形 209">
              <a:extLst>
                <a:ext uri="{FF2B5EF4-FFF2-40B4-BE49-F238E27FC236}">
                  <a16:creationId xmlns:a16="http://schemas.microsoft.com/office/drawing/2014/main" id="{798C0D0D-A386-4313-AC25-4926474D1899}"/>
                </a:ext>
              </a:extLst>
            </p:cNvPr>
            <p:cNvSpPr/>
            <p:nvPr/>
          </p:nvSpPr>
          <p:spPr>
            <a:xfrm>
              <a:off x="6076628" y="3596449"/>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1" name="矩形 210">
              <a:extLst>
                <a:ext uri="{FF2B5EF4-FFF2-40B4-BE49-F238E27FC236}">
                  <a16:creationId xmlns:a16="http://schemas.microsoft.com/office/drawing/2014/main" id="{F4927255-B6C1-468C-B6CD-A77D93996323}"/>
                </a:ext>
              </a:extLst>
            </p:cNvPr>
            <p:cNvSpPr/>
            <p:nvPr/>
          </p:nvSpPr>
          <p:spPr>
            <a:xfrm>
              <a:off x="6131256" y="3541143"/>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2" name="矩形 211">
              <a:extLst>
                <a:ext uri="{FF2B5EF4-FFF2-40B4-BE49-F238E27FC236}">
                  <a16:creationId xmlns:a16="http://schemas.microsoft.com/office/drawing/2014/main" id="{ECE306E2-B37D-479D-9F29-6FC4CA1A0D94}"/>
                </a:ext>
              </a:extLst>
            </p:cNvPr>
            <p:cNvSpPr/>
            <p:nvPr/>
          </p:nvSpPr>
          <p:spPr>
            <a:xfrm>
              <a:off x="6193708" y="3482127"/>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3" name="矩形 212">
              <a:extLst>
                <a:ext uri="{FF2B5EF4-FFF2-40B4-BE49-F238E27FC236}">
                  <a16:creationId xmlns:a16="http://schemas.microsoft.com/office/drawing/2014/main" id="{9729D681-621E-4EC7-9EA6-C914CC0E9A7F}"/>
                </a:ext>
              </a:extLst>
            </p:cNvPr>
            <p:cNvSpPr/>
            <p:nvPr/>
          </p:nvSpPr>
          <p:spPr>
            <a:xfrm>
              <a:off x="6237901" y="3534774"/>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4" name="矩形 213">
              <a:extLst>
                <a:ext uri="{FF2B5EF4-FFF2-40B4-BE49-F238E27FC236}">
                  <a16:creationId xmlns:a16="http://schemas.microsoft.com/office/drawing/2014/main" id="{C16043CB-148D-47F4-9C17-4C9E8A33C588}"/>
                </a:ext>
              </a:extLst>
            </p:cNvPr>
            <p:cNvSpPr/>
            <p:nvPr/>
          </p:nvSpPr>
          <p:spPr>
            <a:xfrm>
              <a:off x="6290899" y="3565747"/>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5" name="矩形 214">
              <a:extLst>
                <a:ext uri="{FF2B5EF4-FFF2-40B4-BE49-F238E27FC236}">
                  <a16:creationId xmlns:a16="http://schemas.microsoft.com/office/drawing/2014/main" id="{49FB817F-610F-49D9-894F-AF88C949C726}"/>
                </a:ext>
              </a:extLst>
            </p:cNvPr>
            <p:cNvSpPr/>
            <p:nvPr/>
          </p:nvSpPr>
          <p:spPr>
            <a:xfrm>
              <a:off x="6346698" y="3595526"/>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6" name="矩形 215">
              <a:extLst>
                <a:ext uri="{FF2B5EF4-FFF2-40B4-BE49-F238E27FC236}">
                  <a16:creationId xmlns:a16="http://schemas.microsoft.com/office/drawing/2014/main" id="{604E1CB8-150B-4AA8-AA08-62E2CFF7AAA7}"/>
                </a:ext>
              </a:extLst>
            </p:cNvPr>
            <p:cNvSpPr/>
            <p:nvPr/>
          </p:nvSpPr>
          <p:spPr>
            <a:xfrm>
              <a:off x="6397805" y="363619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7" name="矩形 216">
              <a:extLst>
                <a:ext uri="{FF2B5EF4-FFF2-40B4-BE49-F238E27FC236}">
                  <a16:creationId xmlns:a16="http://schemas.microsoft.com/office/drawing/2014/main" id="{EA4BE5C1-7579-4392-80C1-08ED21A097C3}"/>
                </a:ext>
              </a:extLst>
            </p:cNvPr>
            <p:cNvSpPr/>
            <p:nvPr/>
          </p:nvSpPr>
          <p:spPr>
            <a:xfrm>
              <a:off x="6457093" y="3671070"/>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8" name="矩形 217">
              <a:extLst>
                <a:ext uri="{FF2B5EF4-FFF2-40B4-BE49-F238E27FC236}">
                  <a16:creationId xmlns:a16="http://schemas.microsoft.com/office/drawing/2014/main" id="{AB90D367-1D36-48FA-A70A-1253DB503DD0}"/>
                </a:ext>
              </a:extLst>
            </p:cNvPr>
            <p:cNvSpPr/>
            <p:nvPr/>
          </p:nvSpPr>
          <p:spPr>
            <a:xfrm>
              <a:off x="6510524" y="364844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9" name="矩形 218">
              <a:extLst>
                <a:ext uri="{FF2B5EF4-FFF2-40B4-BE49-F238E27FC236}">
                  <a16:creationId xmlns:a16="http://schemas.microsoft.com/office/drawing/2014/main" id="{25296E55-CFCA-482D-9D8B-C5B0E25DF0CA}"/>
                </a:ext>
              </a:extLst>
            </p:cNvPr>
            <p:cNvSpPr/>
            <p:nvPr/>
          </p:nvSpPr>
          <p:spPr>
            <a:xfrm>
              <a:off x="6565166" y="363062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0" name="矩形 219">
              <a:extLst>
                <a:ext uri="{FF2B5EF4-FFF2-40B4-BE49-F238E27FC236}">
                  <a16:creationId xmlns:a16="http://schemas.microsoft.com/office/drawing/2014/main" id="{AB472543-28E7-418B-BA40-52B9AAD35F31}"/>
                </a:ext>
              </a:extLst>
            </p:cNvPr>
            <p:cNvSpPr/>
            <p:nvPr/>
          </p:nvSpPr>
          <p:spPr>
            <a:xfrm>
              <a:off x="6618169" y="365868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1" name="矩形 220">
              <a:extLst>
                <a:ext uri="{FF2B5EF4-FFF2-40B4-BE49-F238E27FC236}">
                  <a16:creationId xmlns:a16="http://schemas.microsoft.com/office/drawing/2014/main" id="{86973F17-50F7-4431-8939-9E21C0C0FE42}"/>
                </a:ext>
              </a:extLst>
            </p:cNvPr>
            <p:cNvSpPr/>
            <p:nvPr/>
          </p:nvSpPr>
          <p:spPr>
            <a:xfrm>
              <a:off x="6668847" y="3696068"/>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2" name="矩形 221">
              <a:extLst>
                <a:ext uri="{FF2B5EF4-FFF2-40B4-BE49-F238E27FC236}">
                  <a16:creationId xmlns:a16="http://schemas.microsoft.com/office/drawing/2014/main" id="{F5F6756D-7F6A-460D-9AB3-076358445EC4}"/>
                </a:ext>
              </a:extLst>
            </p:cNvPr>
            <p:cNvSpPr/>
            <p:nvPr/>
          </p:nvSpPr>
          <p:spPr>
            <a:xfrm>
              <a:off x="6713466" y="3737467"/>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3" name="矩形 222">
              <a:extLst>
                <a:ext uri="{FF2B5EF4-FFF2-40B4-BE49-F238E27FC236}">
                  <a16:creationId xmlns:a16="http://schemas.microsoft.com/office/drawing/2014/main" id="{AC2A2655-4533-4BE1-AB1C-A58F07446FB1}"/>
                </a:ext>
              </a:extLst>
            </p:cNvPr>
            <p:cNvSpPr/>
            <p:nvPr/>
          </p:nvSpPr>
          <p:spPr>
            <a:xfrm>
              <a:off x="6765865" y="377644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4" name="矩形 223">
              <a:extLst>
                <a:ext uri="{FF2B5EF4-FFF2-40B4-BE49-F238E27FC236}">
                  <a16:creationId xmlns:a16="http://schemas.microsoft.com/office/drawing/2014/main" id="{47E5C94C-298F-4196-9076-14F815BFC59C}"/>
                </a:ext>
              </a:extLst>
            </p:cNvPr>
            <p:cNvSpPr/>
            <p:nvPr/>
          </p:nvSpPr>
          <p:spPr>
            <a:xfrm>
              <a:off x="6826215" y="3789398"/>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5" name="矩形 224">
              <a:extLst>
                <a:ext uri="{FF2B5EF4-FFF2-40B4-BE49-F238E27FC236}">
                  <a16:creationId xmlns:a16="http://schemas.microsoft.com/office/drawing/2014/main" id="{66183B1A-254C-4F76-9F9A-E3C57A2AB2F3}"/>
                </a:ext>
              </a:extLst>
            </p:cNvPr>
            <p:cNvSpPr/>
            <p:nvPr/>
          </p:nvSpPr>
          <p:spPr>
            <a:xfrm>
              <a:off x="6880601" y="3673914"/>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6" name="矩形 225">
              <a:extLst>
                <a:ext uri="{FF2B5EF4-FFF2-40B4-BE49-F238E27FC236}">
                  <a16:creationId xmlns:a16="http://schemas.microsoft.com/office/drawing/2014/main" id="{747464EB-934A-4A89-8953-B23D1F245239}"/>
                </a:ext>
              </a:extLst>
            </p:cNvPr>
            <p:cNvSpPr/>
            <p:nvPr/>
          </p:nvSpPr>
          <p:spPr>
            <a:xfrm>
              <a:off x="6937275" y="3706228"/>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7" name="矩形 226">
              <a:extLst>
                <a:ext uri="{FF2B5EF4-FFF2-40B4-BE49-F238E27FC236}">
                  <a16:creationId xmlns:a16="http://schemas.microsoft.com/office/drawing/2014/main" id="{4911DCC3-C574-4B8E-9869-D2079EEE016E}"/>
                </a:ext>
              </a:extLst>
            </p:cNvPr>
            <p:cNvSpPr/>
            <p:nvPr/>
          </p:nvSpPr>
          <p:spPr>
            <a:xfrm>
              <a:off x="6995388" y="3628762"/>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8" name="矩形 227">
              <a:extLst>
                <a:ext uri="{FF2B5EF4-FFF2-40B4-BE49-F238E27FC236}">
                  <a16:creationId xmlns:a16="http://schemas.microsoft.com/office/drawing/2014/main" id="{965843E8-F6BA-480D-BF37-BEA2C3694706}"/>
                </a:ext>
              </a:extLst>
            </p:cNvPr>
            <p:cNvSpPr/>
            <p:nvPr/>
          </p:nvSpPr>
          <p:spPr>
            <a:xfrm>
              <a:off x="7046974" y="3524014"/>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9" name="矩形 228">
              <a:extLst>
                <a:ext uri="{FF2B5EF4-FFF2-40B4-BE49-F238E27FC236}">
                  <a16:creationId xmlns:a16="http://schemas.microsoft.com/office/drawing/2014/main" id="{47353B88-A5E7-497C-88F5-5854E8EF226A}"/>
                </a:ext>
              </a:extLst>
            </p:cNvPr>
            <p:cNvSpPr/>
            <p:nvPr/>
          </p:nvSpPr>
          <p:spPr>
            <a:xfrm>
              <a:off x="7090361" y="3553656"/>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0" name="矩形 229">
              <a:extLst>
                <a:ext uri="{FF2B5EF4-FFF2-40B4-BE49-F238E27FC236}">
                  <a16:creationId xmlns:a16="http://schemas.microsoft.com/office/drawing/2014/main" id="{9C59EB74-82BD-421F-A294-FD9CE46451BD}"/>
                </a:ext>
              </a:extLst>
            </p:cNvPr>
            <p:cNvSpPr/>
            <p:nvPr/>
          </p:nvSpPr>
          <p:spPr>
            <a:xfrm>
              <a:off x="7142727" y="3600088"/>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1" name="矩形 230">
              <a:extLst>
                <a:ext uri="{FF2B5EF4-FFF2-40B4-BE49-F238E27FC236}">
                  <a16:creationId xmlns:a16="http://schemas.microsoft.com/office/drawing/2014/main" id="{BB8CA89F-E1A9-4F1E-8351-D6A5FFF16727}"/>
                </a:ext>
              </a:extLst>
            </p:cNvPr>
            <p:cNvSpPr/>
            <p:nvPr/>
          </p:nvSpPr>
          <p:spPr>
            <a:xfrm>
              <a:off x="7200913" y="3640003"/>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2" name="矩形 231">
              <a:extLst>
                <a:ext uri="{FF2B5EF4-FFF2-40B4-BE49-F238E27FC236}">
                  <a16:creationId xmlns:a16="http://schemas.microsoft.com/office/drawing/2014/main" id="{20DCA40C-3FDA-467C-90DF-70E0724F75BA}"/>
                </a:ext>
              </a:extLst>
            </p:cNvPr>
            <p:cNvSpPr/>
            <p:nvPr/>
          </p:nvSpPr>
          <p:spPr>
            <a:xfrm>
              <a:off x="7258819" y="3603215"/>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3" name="矩形 232">
              <a:extLst>
                <a:ext uri="{FF2B5EF4-FFF2-40B4-BE49-F238E27FC236}">
                  <a16:creationId xmlns:a16="http://schemas.microsoft.com/office/drawing/2014/main" id="{6B3580F0-1E21-4DA0-A61F-A279123A2727}"/>
                </a:ext>
              </a:extLst>
            </p:cNvPr>
            <p:cNvSpPr/>
            <p:nvPr/>
          </p:nvSpPr>
          <p:spPr>
            <a:xfrm>
              <a:off x="7307907" y="3653481"/>
              <a:ext cx="45719" cy="45719"/>
            </a:xfrm>
            <a:prstGeom prst="rect">
              <a:avLst/>
            </a:prstGeom>
            <a:solidFill>
              <a:srgbClr val="BF01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410011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en-US" altLang="zh-CN" dirty="0"/>
              <a:t>TCP</a:t>
            </a:r>
            <a:r>
              <a:rPr lang="zh-CN" altLang="en-US" dirty="0"/>
              <a:t>的超时间隔</a:t>
            </a:r>
          </a:p>
        </p:txBody>
      </p:sp>
      <p:grpSp>
        <p:nvGrpSpPr>
          <p:cNvPr id="4" name="组合 3">
            <a:extLst>
              <a:ext uri="{FF2B5EF4-FFF2-40B4-BE49-F238E27FC236}">
                <a16:creationId xmlns:a16="http://schemas.microsoft.com/office/drawing/2014/main" id="{5B09B690-4C99-4F8C-975B-B875F53647E2}"/>
              </a:ext>
            </a:extLst>
          </p:cNvPr>
          <p:cNvGrpSpPr/>
          <p:nvPr/>
        </p:nvGrpSpPr>
        <p:grpSpPr>
          <a:xfrm>
            <a:off x="1295402" y="2510626"/>
            <a:ext cx="10935812" cy="555070"/>
            <a:chOff x="559108" y="1303129"/>
            <a:chExt cx="10441833" cy="884974"/>
          </a:xfrm>
        </p:grpSpPr>
        <p:grpSp>
          <p:nvGrpSpPr>
            <p:cNvPr id="5" name="组合 4">
              <a:extLst>
                <a:ext uri="{FF2B5EF4-FFF2-40B4-BE49-F238E27FC236}">
                  <a16:creationId xmlns:a16="http://schemas.microsoft.com/office/drawing/2014/main" id="{A455D8BB-29D4-4CFB-996E-0F807AD997CB}"/>
                </a:ext>
              </a:extLst>
            </p:cNvPr>
            <p:cNvGrpSpPr/>
            <p:nvPr/>
          </p:nvGrpSpPr>
          <p:grpSpPr>
            <a:xfrm>
              <a:off x="559108" y="1303129"/>
              <a:ext cx="709494" cy="884973"/>
              <a:chOff x="573216" y="1296101"/>
              <a:chExt cx="590270" cy="527839"/>
            </a:xfrm>
          </p:grpSpPr>
          <p:sp>
            <p:nvSpPr>
              <p:cNvPr id="8" name="平行四边形 7">
                <a:extLst>
                  <a:ext uri="{FF2B5EF4-FFF2-40B4-BE49-F238E27FC236}">
                    <a16:creationId xmlns:a16="http://schemas.microsoft.com/office/drawing/2014/main" id="{DDBCD798-42D0-40AF-8001-9E83DD85E8EC}"/>
                  </a:ext>
                </a:extLst>
              </p:cNvPr>
              <p:cNvSpPr/>
              <p:nvPr/>
            </p:nvSpPr>
            <p:spPr>
              <a:xfrm>
                <a:off x="573216" y="1296103"/>
                <a:ext cx="487398" cy="52783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平行四边形 8">
                <a:extLst>
                  <a:ext uri="{FF2B5EF4-FFF2-40B4-BE49-F238E27FC236}">
                    <a16:creationId xmlns:a16="http://schemas.microsoft.com/office/drawing/2014/main" id="{88FB23D7-CF4D-437F-86BC-75A52644E859}"/>
                  </a:ext>
                </a:extLst>
              </p:cNvPr>
              <p:cNvSpPr/>
              <p:nvPr/>
            </p:nvSpPr>
            <p:spPr>
              <a:xfrm>
                <a:off x="692233" y="1296101"/>
                <a:ext cx="471253" cy="527839"/>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 name="流程图: 手动输入 6">
              <a:extLst>
                <a:ext uri="{FF2B5EF4-FFF2-40B4-BE49-F238E27FC236}">
                  <a16:creationId xmlns:a16="http://schemas.microsoft.com/office/drawing/2014/main" id="{688DA49A-F302-416F-AB00-D464D01C7392}"/>
                </a:ext>
              </a:extLst>
            </p:cNvPr>
            <p:cNvSpPr/>
            <p:nvPr/>
          </p:nvSpPr>
          <p:spPr>
            <a:xfrm rot="5400000" flipV="1">
              <a:off x="4868708" y="-2573574"/>
              <a:ext cx="881565" cy="86417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7" name="Text Box 79">
              <a:extLst>
                <a:ext uri="{FF2B5EF4-FFF2-40B4-BE49-F238E27FC236}">
                  <a16:creationId xmlns:a16="http://schemas.microsoft.com/office/drawing/2014/main" id="{1A4A47B4-F9E2-44BB-B0CD-726DAE277A80}"/>
                </a:ext>
              </a:extLst>
            </p:cNvPr>
            <p:cNvSpPr txBox="1">
              <a:spLocks noChangeArrowheads="1"/>
            </p:cNvSpPr>
            <p:nvPr/>
          </p:nvSpPr>
          <p:spPr bwMode="auto">
            <a:xfrm>
              <a:off x="1351235" y="1335868"/>
              <a:ext cx="964970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考虑</a:t>
              </a:r>
              <a:r>
                <a:rPr kumimoji="1" lang="en-US" altLang="zh-CN"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RTT</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的波动，估计</a:t>
              </a:r>
              <a:r>
                <a:rPr kumimoji="1" lang="en-US" altLang="zh-CN" sz="2600" b="0" i="0" u="none" strike="noStrike" kern="0" cap="none" spc="0" normalizeH="0" baseline="0" noProof="0" dirty="0" err="1">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EstimatedRTT</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与</a:t>
              </a:r>
              <a:r>
                <a:rPr kumimoji="1" lang="en-US" altLang="zh-CN" sz="2600" b="0" i="0" u="none" strike="noStrike" kern="0" cap="none" spc="0" normalizeH="0" baseline="0" noProof="0" dirty="0" err="1">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SampleRTT</a:t>
              </a:r>
              <a:r>
                <a:rPr kumimoji="1" lang="zh-CN" altLang="en-US" sz="26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的偏差</a:t>
              </a:r>
            </a:p>
          </p:txBody>
        </p:sp>
      </p:grpSp>
      <p:sp>
        <p:nvSpPr>
          <p:cNvPr id="10" name="Text Box 4">
            <a:extLst>
              <a:ext uri="{FF2B5EF4-FFF2-40B4-BE49-F238E27FC236}">
                <a16:creationId xmlns:a16="http://schemas.microsoft.com/office/drawing/2014/main" id="{9F6D71AC-5BCC-41B2-B16A-B51442E06CEC}"/>
              </a:ext>
            </a:extLst>
          </p:cNvPr>
          <p:cNvSpPr txBox="1">
            <a:spLocks noChangeArrowheads="1"/>
          </p:cNvSpPr>
          <p:nvPr/>
        </p:nvSpPr>
        <p:spPr bwMode="auto">
          <a:xfrm>
            <a:off x="1902268" y="3156761"/>
            <a:ext cx="9476696" cy="1569660"/>
          </a:xfrm>
          <a:prstGeom prst="rect">
            <a:avLst/>
          </a:prstGeom>
          <a:solidFill>
            <a:srgbClr val="009FF6"/>
          </a:solidFill>
          <a:ln w="9525">
            <a:solidFill>
              <a:sysClr val="windowText" lastClr="000000"/>
            </a:solid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err="1">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DevRTT</a:t>
            </a:r>
            <a:r>
              <a:rPr kumimoji="0" lang="en-US" altLang="zh-CN"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 (1-</a:t>
            </a:r>
            <a:r>
              <a:rPr kumimoji="0" lang="en-US" altLang="zh-CN"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a:t>
            </a:r>
            <a:r>
              <a:rPr kumimoji="0" lang="en-US" altLang="zh-CN"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a:t>
            </a:r>
            <a:r>
              <a:rPr kumimoji="0" lang="en-US" altLang="zh-CN" sz="2400" b="0" i="0" u="none" strike="noStrike" kern="0" cap="none" spc="0" normalizeH="0" baseline="0" noProof="0" dirty="0" err="1">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DevRTT</a:t>
            </a:r>
            <a:r>
              <a:rPr kumimoji="0" lang="en-US" altLang="zh-CN"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 </a:t>
            </a:r>
            <a:r>
              <a:rPr kumimoji="0" lang="en-US" altLang="zh-CN"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a:t>
            </a:r>
            <a:r>
              <a:rPr kumimoji="0" lang="en-US" altLang="zh-CN"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a:t>
            </a:r>
            <a:r>
              <a:rPr kumimoji="0" lang="en-US" altLang="zh-CN" sz="2400" b="0" i="0" u="none" strike="noStrike" kern="0" cap="none" spc="0" normalizeH="0" baseline="0" noProof="0" dirty="0" err="1">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SampleRTT-EstimatedRTT</a:t>
            </a:r>
            <a:r>
              <a:rPr kumimoji="0" lang="en-US" altLang="zh-CN"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a:t>
            </a:r>
            <a:r>
              <a:rPr kumimoji="0" lang="zh-CN" altLang="en-US"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参考值</a:t>
            </a:r>
            <a:r>
              <a:rPr kumimoji="0" lang="en-US" altLang="zh-CN"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rPr>
              <a:t>, </a:t>
            </a:r>
            <a:r>
              <a:rPr kumimoji="0" lang="en-US" altLang="zh-CN"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 = 0.25)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注意，第一次计算时，</a:t>
            </a:r>
            <a:r>
              <a:rPr kumimoji="0" lang="en-US" altLang="zh-CN" sz="2400" b="0" i="0" u="none" strike="noStrike" kern="0" cap="none" spc="0" normalizeH="0" baseline="0" noProof="0" dirty="0" err="1">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DevRTT</a:t>
            </a:r>
            <a:r>
              <a:rPr kumimoji="0" lang="en-US" altLang="zh-CN" sz="24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=0.5*</a:t>
            </a:r>
            <a:r>
              <a:rPr kumimoji="0" lang="en-US" altLang="zh-CN" sz="2400" b="0" i="0" u="none" strike="noStrike" kern="0" cap="none" spc="0" normalizeH="0" baseline="0" noProof="0" dirty="0" err="1">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SampleRTT</a:t>
            </a:r>
            <a:endParaRPr kumimoji="0" lang="en-US" altLang="zh-CN" sz="2400" b="0" i="0" u="none" strike="noStrike" kern="0" cap="none" spc="0" normalizeH="0" baseline="0" noProof="0" dirty="0">
              <a:ln>
                <a:noFill/>
              </a:ln>
              <a:solidFill>
                <a:prstClr val="black"/>
              </a:solidFill>
              <a:effectLst/>
              <a:uLnTx/>
              <a:uFillTx/>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endParaRPr>
          </a:p>
        </p:txBody>
      </p:sp>
      <p:sp>
        <p:nvSpPr>
          <p:cNvPr id="11" name="Text Box 5">
            <a:extLst>
              <a:ext uri="{FF2B5EF4-FFF2-40B4-BE49-F238E27FC236}">
                <a16:creationId xmlns:a16="http://schemas.microsoft.com/office/drawing/2014/main" id="{E36BA485-22A8-42FF-8A26-D38DA190FD72}"/>
              </a:ext>
            </a:extLst>
          </p:cNvPr>
          <p:cNvSpPr txBox="1">
            <a:spLocks noChangeArrowheads="1"/>
          </p:cNvSpPr>
          <p:nvPr/>
        </p:nvSpPr>
        <p:spPr bwMode="auto">
          <a:xfrm>
            <a:off x="1902268" y="5614258"/>
            <a:ext cx="8204487" cy="523220"/>
          </a:xfrm>
          <a:prstGeom prst="rect">
            <a:avLst/>
          </a:prstGeom>
          <a:solidFill>
            <a:srgbClr val="FFC000"/>
          </a:solidFill>
          <a:ln w="28575">
            <a:solidFill>
              <a:sysClr val="windowText" lastClr="000000"/>
            </a:solid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err="1">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TimeoutInterval</a:t>
            </a:r>
            <a:r>
              <a:rPr kumimoji="0" lang="en-US" altLang="zh-CN" sz="2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 </a:t>
            </a:r>
            <a:r>
              <a:rPr kumimoji="0" lang="en-US" altLang="zh-CN" sz="2800" b="0" i="0" u="none" strike="noStrike" kern="0" cap="none" spc="0" normalizeH="0" baseline="0" noProof="0" dirty="0" err="1">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EstimatedRTT</a:t>
            </a:r>
            <a:r>
              <a:rPr kumimoji="0" lang="en-US" altLang="zh-CN" sz="2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+ 4*</a:t>
            </a:r>
            <a:r>
              <a:rPr kumimoji="0" lang="en-US" altLang="zh-CN" sz="2800" b="0" i="0" u="none" strike="noStrike" kern="0" cap="none" spc="0" normalizeH="0" baseline="0" noProof="0" dirty="0" err="1">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DevRTT</a:t>
            </a:r>
            <a:endParaRPr kumimoji="0" lang="en-US" altLang="zh-CN" sz="2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12" name="Text Box 6">
            <a:extLst>
              <a:ext uri="{FF2B5EF4-FFF2-40B4-BE49-F238E27FC236}">
                <a16:creationId xmlns:a16="http://schemas.microsoft.com/office/drawing/2014/main" id="{D31C7566-E5A8-4DFD-A9A9-CB099578BD85}"/>
              </a:ext>
            </a:extLst>
          </p:cNvPr>
          <p:cNvSpPr txBox="1">
            <a:spLocks noChangeArrowheads="1"/>
          </p:cNvSpPr>
          <p:nvPr/>
        </p:nvSpPr>
        <p:spPr bwMode="auto">
          <a:xfrm>
            <a:off x="1445226" y="4931054"/>
            <a:ext cx="38427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en-US" altLang="zh-CN" sz="3200" b="1"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TCP</a:t>
            </a:r>
            <a:r>
              <a:rPr lang="zh-CN" altLang="en-US" sz="3200" b="1"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中的超时间隔为</a:t>
            </a:r>
          </a:p>
        </p:txBody>
      </p:sp>
    </p:spTree>
    <p:extLst>
      <p:ext uri="{BB962C8B-B14F-4D97-AF65-F5344CB8AC3E}">
        <p14:creationId xmlns:p14="http://schemas.microsoft.com/office/powerpoint/2010/main" val="298752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快速重传</a:t>
            </a:r>
          </a:p>
        </p:txBody>
      </p:sp>
      <p:grpSp>
        <p:nvGrpSpPr>
          <p:cNvPr id="4" name="组合 3">
            <a:extLst>
              <a:ext uri="{FF2B5EF4-FFF2-40B4-BE49-F238E27FC236}">
                <a16:creationId xmlns:a16="http://schemas.microsoft.com/office/drawing/2014/main" id="{05032A30-621A-41C9-80CC-2F44A8A91A1A}"/>
              </a:ext>
            </a:extLst>
          </p:cNvPr>
          <p:cNvGrpSpPr/>
          <p:nvPr/>
        </p:nvGrpSpPr>
        <p:grpSpPr>
          <a:xfrm>
            <a:off x="1410365" y="2499425"/>
            <a:ext cx="3732921" cy="476221"/>
            <a:chOff x="1403750" y="3593123"/>
            <a:chExt cx="3732921" cy="476221"/>
          </a:xfrm>
        </p:grpSpPr>
        <p:grpSp>
          <p:nvGrpSpPr>
            <p:cNvPr id="5" name="组合 4">
              <a:extLst>
                <a:ext uri="{FF2B5EF4-FFF2-40B4-BE49-F238E27FC236}">
                  <a16:creationId xmlns:a16="http://schemas.microsoft.com/office/drawing/2014/main" id="{A229D6E8-1105-4496-A878-E93988A981C9}"/>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AA0DE7B3-7F1F-453A-82D5-29CEBEE745C8}"/>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E70430E8-EBD5-42C1-BEBE-3E952BB621A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7C5571A8-9A88-4F05-9A79-4204A8C36CB0}"/>
                </a:ext>
              </a:extLst>
            </p:cNvPr>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超时周期往往太长</a:t>
              </a:r>
            </a:p>
          </p:txBody>
        </p:sp>
      </p:grpSp>
      <p:sp>
        <p:nvSpPr>
          <p:cNvPr id="9" name="Text Box 79">
            <a:extLst>
              <a:ext uri="{FF2B5EF4-FFF2-40B4-BE49-F238E27FC236}">
                <a16:creationId xmlns:a16="http://schemas.microsoft.com/office/drawing/2014/main" id="{30B0B478-1371-4C59-BCBC-F60324DB20D2}"/>
              </a:ext>
            </a:extLst>
          </p:cNvPr>
          <p:cNvSpPr txBox="1">
            <a:spLocks noChangeArrowheads="1"/>
          </p:cNvSpPr>
          <p:nvPr/>
        </p:nvSpPr>
        <p:spPr bwMode="auto">
          <a:xfrm>
            <a:off x="1992546" y="2970232"/>
            <a:ext cx="4213085"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2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增加重发丢失分组的延时</a:t>
            </a:r>
          </a:p>
        </p:txBody>
      </p:sp>
      <p:grpSp>
        <p:nvGrpSpPr>
          <p:cNvPr id="10" name="组合 9">
            <a:extLst>
              <a:ext uri="{FF2B5EF4-FFF2-40B4-BE49-F238E27FC236}">
                <a16:creationId xmlns:a16="http://schemas.microsoft.com/office/drawing/2014/main" id="{7E2B9A94-D7ED-4069-985A-F208B6527536}"/>
              </a:ext>
            </a:extLst>
          </p:cNvPr>
          <p:cNvGrpSpPr/>
          <p:nvPr/>
        </p:nvGrpSpPr>
        <p:grpSpPr>
          <a:xfrm>
            <a:off x="1410365" y="3644244"/>
            <a:ext cx="5340106" cy="476221"/>
            <a:chOff x="1403750" y="3593123"/>
            <a:chExt cx="5340106" cy="476221"/>
          </a:xfrm>
        </p:grpSpPr>
        <p:grpSp>
          <p:nvGrpSpPr>
            <p:cNvPr id="11" name="组合 10">
              <a:extLst>
                <a:ext uri="{FF2B5EF4-FFF2-40B4-BE49-F238E27FC236}">
                  <a16:creationId xmlns:a16="http://schemas.microsoft.com/office/drawing/2014/main" id="{AB9320D8-B8E0-4EDF-A798-E6F2A262698A}"/>
                </a:ext>
              </a:extLst>
            </p:cNvPr>
            <p:cNvGrpSpPr/>
            <p:nvPr/>
          </p:nvGrpSpPr>
          <p:grpSpPr>
            <a:xfrm>
              <a:off x="1403750" y="3593123"/>
              <a:ext cx="490436" cy="476221"/>
              <a:chOff x="1403750" y="3593123"/>
              <a:chExt cx="808892" cy="785446"/>
            </a:xfrm>
          </p:grpSpPr>
          <p:sp>
            <p:nvSpPr>
              <p:cNvPr id="13" name="对话气泡: 椭圆形 12">
                <a:extLst>
                  <a:ext uri="{FF2B5EF4-FFF2-40B4-BE49-F238E27FC236}">
                    <a16:creationId xmlns:a16="http://schemas.microsoft.com/office/drawing/2014/main" id="{D7E4C26B-38C8-4CE5-9C03-34CFCFB1B073}"/>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round-web-cam_17861">
                <a:extLst>
                  <a:ext uri="{FF2B5EF4-FFF2-40B4-BE49-F238E27FC236}">
                    <a16:creationId xmlns:a16="http://schemas.microsoft.com/office/drawing/2014/main" id="{DDD39425-AEFC-4A07-AC73-0BFCE477AD4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2" name="Text Box 79">
              <a:extLst>
                <a:ext uri="{FF2B5EF4-FFF2-40B4-BE49-F238E27FC236}">
                  <a16:creationId xmlns:a16="http://schemas.microsoft.com/office/drawing/2014/main" id="{81D15C5D-7208-44C3-B80F-2B99C5ED91D8}"/>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通过重复的</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检测丢失报文段</a:t>
              </a:r>
            </a:p>
          </p:txBody>
        </p:sp>
      </p:grpSp>
      <p:sp>
        <p:nvSpPr>
          <p:cNvPr id="15" name="Text Box 79">
            <a:extLst>
              <a:ext uri="{FF2B5EF4-FFF2-40B4-BE49-F238E27FC236}">
                <a16:creationId xmlns:a16="http://schemas.microsoft.com/office/drawing/2014/main" id="{047EE345-CFF1-4D73-9E01-7DE1A2F88CD6}"/>
              </a:ext>
            </a:extLst>
          </p:cNvPr>
          <p:cNvSpPr txBox="1">
            <a:spLocks noChangeArrowheads="1"/>
          </p:cNvSpPr>
          <p:nvPr/>
        </p:nvSpPr>
        <p:spPr bwMode="auto">
          <a:xfrm>
            <a:off x="1992547" y="4137551"/>
            <a:ext cx="7411159" cy="94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2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发送方常要连续发送大量报文段</a:t>
            </a:r>
          </a:p>
          <a:p>
            <a:pPr marL="342900" indent="-342900" defTabSz="914400">
              <a:lnSpc>
                <a:spcPct val="12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如果一个报文段丢失，会引起很多连续的重复</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16" name="Group 4">
            <a:extLst>
              <a:ext uri="{FF2B5EF4-FFF2-40B4-BE49-F238E27FC236}">
                <a16:creationId xmlns:a16="http://schemas.microsoft.com/office/drawing/2014/main" id="{7BE6B3FD-D0F7-4CEA-BAD3-AB6CAF07D2FB}"/>
              </a:ext>
            </a:extLst>
          </p:cNvPr>
          <p:cNvGrpSpPr/>
          <p:nvPr/>
        </p:nvGrpSpPr>
        <p:grpSpPr bwMode="auto">
          <a:xfrm>
            <a:off x="695604" y="5154499"/>
            <a:ext cx="10800791" cy="1158844"/>
            <a:chOff x="811" y="2704"/>
            <a:chExt cx="4169" cy="428"/>
          </a:xfrm>
        </p:grpSpPr>
        <p:sp>
          <p:nvSpPr>
            <p:cNvPr id="17" name="Rectangle 5">
              <a:extLst>
                <a:ext uri="{FF2B5EF4-FFF2-40B4-BE49-F238E27FC236}">
                  <a16:creationId xmlns:a16="http://schemas.microsoft.com/office/drawing/2014/main" id="{FB0A4380-BA03-4C88-8C5E-599162F7B1BD}"/>
                </a:ext>
              </a:extLst>
            </p:cNvPr>
            <p:cNvSpPr>
              <a:spLocks noChangeArrowheads="1"/>
            </p:cNvSpPr>
            <p:nvPr/>
          </p:nvSpPr>
          <p:spPr bwMode="auto">
            <a:xfrm>
              <a:off x="811" y="2704"/>
              <a:ext cx="4169" cy="428"/>
            </a:xfrm>
            <a:prstGeom prst="rect">
              <a:avLst/>
            </a:prstGeom>
            <a:solidFill>
              <a:srgbClr val="CCECFF"/>
            </a:solidFill>
            <a:ln w="2857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18" name="Text Box 6">
              <a:extLst>
                <a:ext uri="{FF2B5EF4-FFF2-40B4-BE49-F238E27FC236}">
                  <a16:creationId xmlns:a16="http://schemas.microsoft.com/office/drawing/2014/main" id="{23FA6724-EC14-4BB8-8C62-E20796A3D7B4}"/>
                </a:ext>
              </a:extLst>
            </p:cNvPr>
            <p:cNvSpPr txBox="1">
              <a:spLocks noChangeArrowheads="1"/>
            </p:cNvSpPr>
            <p:nvPr/>
          </p:nvSpPr>
          <p:spPr bwMode="auto">
            <a:xfrm>
              <a:off x="877" y="2722"/>
              <a:ext cx="403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如果发送收到一个数据的</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个重复</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，它会认为确认数据之后的报文段丢失</a:t>
              </a:r>
            </a:p>
          </p:txBody>
        </p:sp>
      </p:grpSp>
      <p:sp>
        <p:nvSpPr>
          <p:cNvPr id="19" name="Text Box 79">
            <a:extLst>
              <a:ext uri="{FF2B5EF4-FFF2-40B4-BE49-F238E27FC236}">
                <a16:creationId xmlns:a16="http://schemas.microsoft.com/office/drawing/2014/main" id="{5FFD85DA-3D1B-41BC-B1E7-A74CD9403E1F}"/>
              </a:ext>
            </a:extLst>
          </p:cNvPr>
          <p:cNvSpPr txBox="1">
            <a:spLocks noChangeArrowheads="1"/>
          </p:cNvSpPr>
          <p:nvPr/>
        </p:nvSpPr>
        <p:spPr bwMode="auto">
          <a:xfrm>
            <a:off x="876013" y="5639427"/>
            <a:ext cx="5897485" cy="49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20000"/>
              </a:lnSpc>
              <a:buClr>
                <a:srgbClr val="C00000"/>
              </a:buClr>
              <a:buFont typeface="Wingdings" panose="05000000000000000000" pitchFamily="2" charset="2"/>
              <a:buChar char="p"/>
            </a:pP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快速重传</a:t>
            </a:r>
            <a:r>
              <a:rPr kumimoji="1"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在超时到来之前重传报文段</a:t>
            </a:r>
          </a:p>
        </p:txBody>
      </p:sp>
    </p:spTree>
    <p:extLst>
      <p:ext uri="{BB962C8B-B14F-4D97-AF65-F5344CB8AC3E}">
        <p14:creationId xmlns:p14="http://schemas.microsoft.com/office/powerpoint/2010/main" val="86926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Effect transition="in" filter="wipe(left)">
                                      <p:cBhvr>
                                        <p:cTn id="20" dur="500"/>
                                        <p:tgtEl>
                                          <p:spTgt spid="15">
                                            <p:txEl>
                                              <p:pRg st="0" end="0"/>
                                            </p:txEl>
                                          </p:spTgt>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animEffect transition="in" filter="wipe(left)">
                                      <p:cBhvr>
                                        <p:cTn id="24" dur="500"/>
                                        <p:tgtEl>
                                          <p:spTgt spid="1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animEffect transition="in" filter="wipe(left)">
                                      <p:cBhvr>
                                        <p:cTn id="33"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5" grpId="0" uiExpand="1" build="p"/>
      <p:bldP spid="19"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982132"/>
            <a:ext cx="9601196" cy="742217"/>
          </a:xfrm>
        </p:spPr>
        <p:txBody>
          <a:bodyPr/>
          <a:lstStyle/>
          <a:p>
            <a:r>
              <a:rPr lang="zh-CN" altLang="en-US" dirty="0"/>
              <a:t>快速重传示例</a:t>
            </a:r>
          </a:p>
        </p:txBody>
      </p:sp>
      <p:sp>
        <p:nvSpPr>
          <p:cNvPr id="4" name="Line 11">
            <a:extLst>
              <a:ext uri="{FF2B5EF4-FFF2-40B4-BE49-F238E27FC236}">
                <a16:creationId xmlns:a16="http://schemas.microsoft.com/office/drawing/2014/main" id="{4E36DAB7-96FB-47CE-84BA-4A4CF0DCBAE7}"/>
              </a:ext>
            </a:extLst>
          </p:cNvPr>
          <p:cNvSpPr>
            <a:spLocks noChangeShapeType="1"/>
          </p:cNvSpPr>
          <p:nvPr/>
        </p:nvSpPr>
        <p:spPr bwMode="auto">
          <a:xfrm>
            <a:off x="7401733" y="2371214"/>
            <a:ext cx="11329" cy="3979862"/>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5" name="Line 14">
            <a:extLst>
              <a:ext uri="{FF2B5EF4-FFF2-40B4-BE49-F238E27FC236}">
                <a16:creationId xmlns:a16="http://schemas.microsoft.com/office/drawing/2014/main" id="{2F332997-0172-4866-9779-D64D1F198C83}"/>
              </a:ext>
            </a:extLst>
          </p:cNvPr>
          <p:cNvSpPr>
            <a:spLocks noChangeShapeType="1"/>
          </p:cNvSpPr>
          <p:nvPr/>
        </p:nvSpPr>
        <p:spPr bwMode="auto">
          <a:xfrm>
            <a:off x="4887350" y="3133214"/>
            <a:ext cx="2522538" cy="580465"/>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6" name="Line 15">
            <a:extLst>
              <a:ext uri="{FF2B5EF4-FFF2-40B4-BE49-F238E27FC236}">
                <a16:creationId xmlns:a16="http://schemas.microsoft.com/office/drawing/2014/main" id="{D9D5B182-ED3D-499A-BA84-BA3311D8FFE6}"/>
              </a:ext>
            </a:extLst>
          </p:cNvPr>
          <p:cNvSpPr>
            <a:spLocks noChangeShapeType="1"/>
          </p:cNvSpPr>
          <p:nvPr/>
        </p:nvSpPr>
        <p:spPr bwMode="auto">
          <a:xfrm>
            <a:off x="4887350" y="3590414"/>
            <a:ext cx="2511423" cy="597186"/>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7" name="Line 16">
            <a:extLst>
              <a:ext uri="{FF2B5EF4-FFF2-40B4-BE49-F238E27FC236}">
                <a16:creationId xmlns:a16="http://schemas.microsoft.com/office/drawing/2014/main" id="{8D2FDB75-5993-4586-A217-5EA5F5E8CA34}"/>
              </a:ext>
            </a:extLst>
          </p:cNvPr>
          <p:cNvSpPr>
            <a:spLocks noChangeShapeType="1"/>
          </p:cNvSpPr>
          <p:nvPr/>
        </p:nvSpPr>
        <p:spPr bwMode="auto">
          <a:xfrm>
            <a:off x="4887350" y="3361814"/>
            <a:ext cx="2525712" cy="580792"/>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8" name="Text Box 20">
            <a:extLst>
              <a:ext uri="{FF2B5EF4-FFF2-40B4-BE49-F238E27FC236}">
                <a16:creationId xmlns:a16="http://schemas.microsoft.com/office/drawing/2014/main" id="{51973E80-B99E-4A42-B0A0-DA57EA90EE1E}"/>
              </a:ext>
            </a:extLst>
          </p:cNvPr>
          <p:cNvSpPr txBox="1">
            <a:spLocks noChangeArrowheads="1"/>
          </p:cNvSpPr>
          <p:nvPr/>
        </p:nvSpPr>
        <p:spPr bwMode="auto">
          <a:xfrm>
            <a:off x="6563377" y="3166647"/>
            <a:ext cx="282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000"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X</a:t>
            </a:r>
            <a:endParaRPr lang="en-US" altLang="zh-CN" sz="900"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 name="组合 8">
            <a:extLst>
              <a:ext uri="{FF2B5EF4-FFF2-40B4-BE49-F238E27FC236}">
                <a16:creationId xmlns:a16="http://schemas.microsoft.com/office/drawing/2014/main" id="{8E874593-B1B2-481B-BD5F-A15C859F5EC1}"/>
              </a:ext>
            </a:extLst>
          </p:cNvPr>
          <p:cNvGrpSpPr/>
          <p:nvPr/>
        </p:nvGrpSpPr>
        <p:grpSpPr>
          <a:xfrm>
            <a:off x="4887350" y="2670905"/>
            <a:ext cx="2533650" cy="595659"/>
            <a:chOff x="2446485" y="2425200"/>
            <a:chExt cx="2533650" cy="595659"/>
          </a:xfrm>
        </p:grpSpPr>
        <p:sp>
          <p:nvSpPr>
            <p:cNvPr id="10" name="Line 3">
              <a:extLst>
                <a:ext uri="{FF2B5EF4-FFF2-40B4-BE49-F238E27FC236}">
                  <a16:creationId xmlns:a16="http://schemas.microsoft.com/office/drawing/2014/main" id="{12A36C1E-291F-4217-9B98-0C96FD97B02A}"/>
                </a:ext>
              </a:extLst>
            </p:cNvPr>
            <p:cNvSpPr>
              <a:spLocks noChangeShapeType="1"/>
            </p:cNvSpPr>
            <p:nvPr/>
          </p:nvSpPr>
          <p:spPr bwMode="auto">
            <a:xfrm>
              <a:off x="2446485" y="2430309"/>
              <a:ext cx="2533650" cy="590550"/>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11" name="Text Box 40">
              <a:extLst>
                <a:ext uri="{FF2B5EF4-FFF2-40B4-BE49-F238E27FC236}">
                  <a16:creationId xmlns:a16="http://schemas.microsoft.com/office/drawing/2014/main" id="{15833197-DDB1-4973-B830-DB6CC39862C7}"/>
                </a:ext>
              </a:extLst>
            </p:cNvPr>
            <p:cNvSpPr txBox="1">
              <a:spLocks noChangeArrowheads="1"/>
            </p:cNvSpPr>
            <p:nvPr/>
          </p:nvSpPr>
          <p:spPr bwMode="auto">
            <a:xfrm rot="775343">
              <a:off x="2722422" y="2425200"/>
              <a:ext cx="1877437" cy="307777"/>
            </a:xfrm>
            <a:prstGeom prst="rect">
              <a:avLst/>
            </a:prstGeom>
            <a:noFill/>
            <a:ln w="9525">
              <a:no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Seq=92, 8 bytes of data</a:t>
              </a:r>
            </a:p>
          </p:txBody>
        </p:sp>
      </p:grpSp>
      <p:grpSp>
        <p:nvGrpSpPr>
          <p:cNvPr id="12" name="Group 78">
            <a:extLst>
              <a:ext uri="{FF2B5EF4-FFF2-40B4-BE49-F238E27FC236}">
                <a16:creationId xmlns:a16="http://schemas.microsoft.com/office/drawing/2014/main" id="{78E74178-5596-496C-832F-32338BEE8EE9}"/>
              </a:ext>
            </a:extLst>
          </p:cNvPr>
          <p:cNvGrpSpPr/>
          <p:nvPr/>
        </p:nvGrpSpPr>
        <p:grpSpPr bwMode="auto">
          <a:xfrm>
            <a:off x="4501587" y="2649026"/>
            <a:ext cx="400050" cy="3524250"/>
            <a:chOff x="396" y="868"/>
            <a:chExt cx="252" cy="2220"/>
          </a:xfrm>
        </p:grpSpPr>
        <p:sp>
          <p:nvSpPr>
            <p:cNvPr id="13" name="Text Box 50">
              <a:extLst>
                <a:ext uri="{FF2B5EF4-FFF2-40B4-BE49-F238E27FC236}">
                  <a16:creationId xmlns:a16="http://schemas.microsoft.com/office/drawing/2014/main" id="{ED496051-8E65-4E7F-A342-2D73FFDDE918}"/>
                </a:ext>
              </a:extLst>
            </p:cNvPr>
            <p:cNvSpPr txBox="1">
              <a:spLocks noChangeArrowheads="1"/>
            </p:cNvSpPr>
            <p:nvPr/>
          </p:nvSpPr>
          <p:spPr bwMode="auto">
            <a:xfrm rot="10800000">
              <a:off x="396" y="1793"/>
              <a:ext cx="252" cy="40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timeout</a:t>
              </a:r>
            </a:p>
          </p:txBody>
        </p:sp>
        <p:grpSp>
          <p:nvGrpSpPr>
            <p:cNvPr id="14" name="Group 51">
              <a:extLst>
                <a:ext uri="{FF2B5EF4-FFF2-40B4-BE49-F238E27FC236}">
                  <a16:creationId xmlns:a16="http://schemas.microsoft.com/office/drawing/2014/main" id="{91798F5C-D208-4C6F-B3A4-D93BD28481E8}"/>
                </a:ext>
              </a:extLst>
            </p:cNvPr>
            <p:cNvGrpSpPr/>
            <p:nvPr/>
          </p:nvGrpSpPr>
          <p:grpSpPr bwMode="auto">
            <a:xfrm>
              <a:off x="488" y="868"/>
              <a:ext cx="66" cy="893"/>
              <a:chOff x="3099" y="1749"/>
              <a:chExt cx="66" cy="320"/>
            </a:xfrm>
          </p:grpSpPr>
          <p:sp>
            <p:nvSpPr>
              <p:cNvPr id="18" name="Line 52">
                <a:extLst>
                  <a:ext uri="{FF2B5EF4-FFF2-40B4-BE49-F238E27FC236}">
                    <a16:creationId xmlns:a16="http://schemas.microsoft.com/office/drawing/2014/main" id="{D6B72B0A-6504-4AF0-93EE-6EDA4F076314}"/>
                  </a:ext>
                </a:extLst>
              </p:cNvPr>
              <p:cNvSpPr>
                <a:spLocks noChangeShapeType="1"/>
              </p:cNvSpPr>
              <p:nvPr/>
            </p:nvSpPr>
            <p:spPr bwMode="auto">
              <a:xfrm flipV="1">
                <a:off x="3129" y="1749"/>
                <a:ext cx="0" cy="32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 name="Line 53">
                <a:extLst>
                  <a:ext uri="{FF2B5EF4-FFF2-40B4-BE49-F238E27FC236}">
                    <a16:creationId xmlns:a16="http://schemas.microsoft.com/office/drawing/2014/main" id="{F28771A0-1804-4ADA-A02D-4C3476A15358}"/>
                  </a:ext>
                </a:extLst>
              </p:cNvPr>
              <p:cNvSpPr>
                <a:spLocks noChangeShapeType="1"/>
              </p:cNvSpPr>
              <p:nvPr/>
            </p:nvSpPr>
            <p:spPr bwMode="auto">
              <a:xfrm>
                <a:off x="3099" y="1752"/>
                <a:ext cx="66"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15" name="Group 54">
              <a:extLst>
                <a:ext uri="{FF2B5EF4-FFF2-40B4-BE49-F238E27FC236}">
                  <a16:creationId xmlns:a16="http://schemas.microsoft.com/office/drawing/2014/main" id="{97139F27-E6BE-44A4-B39D-19530F4A42FF}"/>
                </a:ext>
              </a:extLst>
            </p:cNvPr>
            <p:cNvGrpSpPr/>
            <p:nvPr/>
          </p:nvGrpSpPr>
          <p:grpSpPr bwMode="auto">
            <a:xfrm rot="10800000">
              <a:off x="482" y="2224"/>
              <a:ext cx="66" cy="864"/>
              <a:chOff x="3102" y="1749"/>
              <a:chExt cx="66" cy="320"/>
            </a:xfrm>
          </p:grpSpPr>
          <p:sp>
            <p:nvSpPr>
              <p:cNvPr id="16" name="Line 55">
                <a:extLst>
                  <a:ext uri="{FF2B5EF4-FFF2-40B4-BE49-F238E27FC236}">
                    <a16:creationId xmlns:a16="http://schemas.microsoft.com/office/drawing/2014/main" id="{915D030E-85A8-4429-B0CC-AB10E88364D2}"/>
                  </a:ext>
                </a:extLst>
              </p:cNvPr>
              <p:cNvSpPr>
                <a:spLocks noChangeShapeType="1"/>
              </p:cNvSpPr>
              <p:nvPr/>
            </p:nvSpPr>
            <p:spPr bwMode="auto">
              <a:xfrm flipV="1">
                <a:off x="3132" y="1749"/>
                <a:ext cx="0" cy="32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 name="Line 56">
                <a:extLst>
                  <a:ext uri="{FF2B5EF4-FFF2-40B4-BE49-F238E27FC236}">
                    <a16:creationId xmlns:a16="http://schemas.microsoft.com/office/drawing/2014/main" id="{C4AAA935-7239-4BE7-A1CB-CFE1A00924B4}"/>
                  </a:ext>
                </a:extLst>
              </p:cNvPr>
              <p:cNvSpPr>
                <a:spLocks noChangeShapeType="1"/>
              </p:cNvSpPr>
              <p:nvPr/>
            </p:nvSpPr>
            <p:spPr bwMode="auto">
              <a:xfrm>
                <a:off x="3102" y="1752"/>
                <a:ext cx="66" cy="0"/>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grpSp>
        <p:nvGrpSpPr>
          <p:cNvPr id="20" name="组合 19">
            <a:extLst>
              <a:ext uri="{FF2B5EF4-FFF2-40B4-BE49-F238E27FC236}">
                <a16:creationId xmlns:a16="http://schemas.microsoft.com/office/drawing/2014/main" id="{073C6B67-8061-477C-8D4C-E397CAF52B1B}"/>
              </a:ext>
            </a:extLst>
          </p:cNvPr>
          <p:cNvGrpSpPr/>
          <p:nvPr/>
        </p:nvGrpSpPr>
        <p:grpSpPr>
          <a:xfrm>
            <a:off x="4910102" y="3742486"/>
            <a:ext cx="2476695" cy="811665"/>
            <a:chOff x="2469237" y="3496781"/>
            <a:chExt cx="2476695" cy="811665"/>
          </a:xfrm>
        </p:grpSpPr>
        <p:sp>
          <p:nvSpPr>
            <p:cNvPr id="21" name="Line 17">
              <a:extLst>
                <a:ext uri="{FF2B5EF4-FFF2-40B4-BE49-F238E27FC236}">
                  <a16:creationId xmlns:a16="http://schemas.microsoft.com/office/drawing/2014/main" id="{2C900B63-07AB-4455-8652-C846D5E579C4}"/>
                </a:ext>
              </a:extLst>
            </p:cNvPr>
            <p:cNvSpPr>
              <a:spLocks noChangeShapeType="1"/>
            </p:cNvSpPr>
            <p:nvPr/>
          </p:nvSpPr>
          <p:spPr bwMode="auto">
            <a:xfrm flipH="1">
              <a:off x="2469237" y="3496781"/>
              <a:ext cx="2476695" cy="811665"/>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grpSp>
          <p:nvGrpSpPr>
            <p:cNvPr id="22" name="Group 71">
              <a:extLst>
                <a:ext uri="{FF2B5EF4-FFF2-40B4-BE49-F238E27FC236}">
                  <a16:creationId xmlns:a16="http://schemas.microsoft.com/office/drawing/2014/main" id="{B30DAD58-BA9C-483B-88B0-012FC00C11F3}"/>
                </a:ext>
              </a:extLst>
            </p:cNvPr>
            <p:cNvGrpSpPr/>
            <p:nvPr/>
          </p:nvGrpSpPr>
          <p:grpSpPr bwMode="auto">
            <a:xfrm rot="20510533">
              <a:off x="2547572" y="3834850"/>
              <a:ext cx="977900" cy="307975"/>
              <a:chOff x="32" y="1825"/>
              <a:chExt cx="616" cy="194"/>
            </a:xfrm>
          </p:grpSpPr>
          <p:sp>
            <p:nvSpPr>
              <p:cNvPr id="23" name="Rectangle 66">
                <a:extLst>
                  <a:ext uri="{FF2B5EF4-FFF2-40B4-BE49-F238E27FC236}">
                    <a16:creationId xmlns:a16="http://schemas.microsoft.com/office/drawing/2014/main" id="{5488EF3B-D05B-4B77-B99D-BD70E42A304F}"/>
                  </a:ext>
                </a:extLst>
              </p:cNvPr>
              <p:cNvSpPr>
                <a:spLocks noChangeArrowheads="1"/>
              </p:cNvSpPr>
              <p:nvPr/>
            </p:nvSpPr>
            <p:spPr bwMode="auto">
              <a:xfrm>
                <a:off x="101" y="1859"/>
                <a:ext cx="471" cy="127"/>
              </a:xfrm>
              <a:prstGeom prst="rect">
                <a:avLst/>
              </a:prstGeom>
              <a:solidFill>
                <a:srgbClr val="FBEE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Text Box 67">
                <a:extLst>
                  <a:ext uri="{FF2B5EF4-FFF2-40B4-BE49-F238E27FC236}">
                    <a16:creationId xmlns:a16="http://schemas.microsoft.com/office/drawing/2014/main" id="{A0A99B8A-04D2-46E1-BE3C-9A8E3CE75311}"/>
                  </a:ext>
                </a:extLst>
              </p:cNvPr>
              <p:cNvSpPr txBox="1">
                <a:spLocks noChangeArrowheads="1"/>
              </p:cNvSpPr>
              <p:nvPr/>
            </p:nvSpPr>
            <p:spPr bwMode="auto">
              <a:xfrm>
                <a:off x="32" y="1825"/>
                <a:ext cx="6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ACK=100</a:t>
                </a:r>
                <a:endParaRPr kumimoji="0" lang="en-US" altLang="zh-CN" sz="1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grpSp>
      <p:grpSp>
        <p:nvGrpSpPr>
          <p:cNvPr id="25" name="组合 24">
            <a:extLst>
              <a:ext uri="{FF2B5EF4-FFF2-40B4-BE49-F238E27FC236}">
                <a16:creationId xmlns:a16="http://schemas.microsoft.com/office/drawing/2014/main" id="{DCB2626E-0649-4A6B-98AA-6D495F508506}"/>
              </a:ext>
            </a:extLst>
          </p:cNvPr>
          <p:cNvGrpSpPr/>
          <p:nvPr/>
        </p:nvGrpSpPr>
        <p:grpSpPr>
          <a:xfrm>
            <a:off x="4826739" y="2863996"/>
            <a:ext cx="2056973" cy="454955"/>
            <a:chOff x="2385874" y="2618291"/>
            <a:chExt cx="2056973" cy="454955"/>
          </a:xfrm>
        </p:grpSpPr>
        <p:sp>
          <p:nvSpPr>
            <p:cNvPr id="26" name="Line 9">
              <a:extLst>
                <a:ext uri="{FF2B5EF4-FFF2-40B4-BE49-F238E27FC236}">
                  <a16:creationId xmlns:a16="http://schemas.microsoft.com/office/drawing/2014/main" id="{784ED824-1E5C-4928-A8D7-51FA345CE233}"/>
                </a:ext>
              </a:extLst>
            </p:cNvPr>
            <p:cNvSpPr>
              <a:spLocks noChangeShapeType="1"/>
            </p:cNvSpPr>
            <p:nvPr/>
          </p:nvSpPr>
          <p:spPr bwMode="auto">
            <a:xfrm>
              <a:off x="2446485" y="2658909"/>
              <a:ext cx="1757362" cy="414337"/>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27" name="Text Box 83">
              <a:extLst>
                <a:ext uri="{FF2B5EF4-FFF2-40B4-BE49-F238E27FC236}">
                  <a16:creationId xmlns:a16="http://schemas.microsoft.com/office/drawing/2014/main" id="{DE791C43-619D-4FF5-915E-5D76F83DF31C}"/>
                </a:ext>
              </a:extLst>
            </p:cNvPr>
            <p:cNvSpPr txBox="1">
              <a:spLocks noChangeArrowheads="1"/>
            </p:cNvSpPr>
            <p:nvPr/>
          </p:nvSpPr>
          <p:spPr bwMode="auto">
            <a:xfrm rot="783382">
              <a:off x="2385874" y="2618291"/>
              <a:ext cx="20569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Seq=100, 20 bytes of data</a:t>
              </a:r>
            </a:p>
          </p:txBody>
        </p:sp>
      </p:grpSp>
      <p:grpSp>
        <p:nvGrpSpPr>
          <p:cNvPr id="28" name="组合 27">
            <a:extLst>
              <a:ext uri="{FF2B5EF4-FFF2-40B4-BE49-F238E27FC236}">
                <a16:creationId xmlns:a16="http://schemas.microsoft.com/office/drawing/2014/main" id="{A84D2DE0-FA7C-4A8E-A8CF-91B4A5D2F904}"/>
              </a:ext>
            </a:extLst>
          </p:cNvPr>
          <p:cNvGrpSpPr/>
          <p:nvPr/>
        </p:nvGrpSpPr>
        <p:grpSpPr>
          <a:xfrm>
            <a:off x="4901637" y="5122871"/>
            <a:ext cx="2508251" cy="590550"/>
            <a:chOff x="2460772" y="4877166"/>
            <a:chExt cx="2508251" cy="590550"/>
          </a:xfrm>
        </p:grpSpPr>
        <p:sp>
          <p:nvSpPr>
            <p:cNvPr id="29" name="Line 24">
              <a:extLst>
                <a:ext uri="{FF2B5EF4-FFF2-40B4-BE49-F238E27FC236}">
                  <a16:creationId xmlns:a16="http://schemas.microsoft.com/office/drawing/2014/main" id="{25EC47EB-6949-4D5A-ABF1-5682E1607683}"/>
                </a:ext>
              </a:extLst>
            </p:cNvPr>
            <p:cNvSpPr>
              <a:spLocks noChangeShapeType="1"/>
            </p:cNvSpPr>
            <p:nvPr/>
          </p:nvSpPr>
          <p:spPr bwMode="auto">
            <a:xfrm>
              <a:off x="2460772" y="4877166"/>
              <a:ext cx="2508251" cy="590550"/>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30" name="Text Box 86">
              <a:extLst>
                <a:ext uri="{FF2B5EF4-FFF2-40B4-BE49-F238E27FC236}">
                  <a16:creationId xmlns:a16="http://schemas.microsoft.com/office/drawing/2014/main" id="{ABB56780-D380-4B72-9C9A-C4518B794F62}"/>
                </a:ext>
              </a:extLst>
            </p:cNvPr>
            <p:cNvSpPr txBox="1">
              <a:spLocks noChangeArrowheads="1"/>
            </p:cNvSpPr>
            <p:nvPr/>
          </p:nvSpPr>
          <p:spPr bwMode="auto">
            <a:xfrm rot="774605">
              <a:off x="2729745" y="4911670"/>
              <a:ext cx="20569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Seq=100, 20 bytes of data</a:t>
              </a:r>
            </a:p>
          </p:txBody>
        </p:sp>
      </p:grpSp>
      <p:grpSp>
        <p:nvGrpSpPr>
          <p:cNvPr id="31" name="组合 30">
            <a:extLst>
              <a:ext uri="{FF2B5EF4-FFF2-40B4-BE49-F238E27FC236}">
                <a16:creationId xmlns:a16="http://schemas.microsoft.com/office/drawing/2014/main" id="{BE248C76-C37C-456F-BF52-7D5261A7A8B3}"/>
              </a:ext>
            </a:extLst>
          </p:cNvPr>
          <p:cNvGrpSpPr/>
          <p:nvPr/>
        </p:nvGrpSpPr>
        <p:grpSpPr>
          <a:xfrm>
            <a:off x="4269825" y="1824664"/>
            <a:ext cx="1432543" cy="546550"/>
            <a:chOff x="4771056" y="1571440"/>
            <a:chExt cx="1432543" cy="546550"/>
          </a:xfrm>
        </p:grpSpPr>
        <p:sp>
          <p:nvSpPr>
            <p:cNvPr id="32" name="Text Box 33">
              <a:extLst>
                <a:ext uri="{FF2B5EF4-FFF2-40B4-BE49-F238E27FC236}">
                  <a16:creationId xmlns:a16="http://schemas.microsoft.com/office/drawing/2014/main" id="{193C9A93-773D-42D0-9380-76DED2F65EE5}"/>
                </a:ext>
              </a:extLst>
            </p:cNvPr>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sz="16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3" name="组合 32">
              <a:extLst>
                <a:ext uri="{FF2B5EF4-FFF2-40B4-BE49-F238E27FC236}">
                  <a16:creationId xmlns:a16="http://schemas.microsoft.com/office/drawing/2014/main" id="{9DBB543D-B064-4711-80D8-D23A76A587E4}"/>
                </a:ext>
              </a:extLst>
            </p:cNvPr>
            <p:cNvGrpSpPr/>
            <p:nvPr/>
          </p:nvGrpSpPr>
          <p:grpSpPr>
            <a:xfrm>
              <a:off x="4771056" y="1571440"/>
              <a:ext cx="892401" cy="546550"/>
              <a:chOff x="5083678" y="4067561"/>
              <a:chExt cx="1631108" cy="998970"/>
            </a:xfrm>
            <a:noFill/>
          </p:grpSpPr>
          <p:pic>
            <p:nvPicPr>
              <p:cNvPr id="34" name="图片 33">
                <a:extLst>
                  <a:ext uri="{FF2B5EF4-FFF2-40B4-BE49-F238E27FC236}">
                    <a16:creationId xmlns:a16="http://schemas.microsoft.com/office/drawing/2014/main" id="{4A35F49E-78D6-4309-A46E-BA408F4510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35" name="图片 34">
                <a:extLst>
                  <a:ext uri="{FF2B5EF4-FFF2-40B4-BE49-F238E27FC236}">
                    <a16:creationId xmlns:a16="http://schemas.microsoft.com/office/drawing/2014/main" id="{EC375189-8A76-4656-8A08-1BB655B3CD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36" name="组合 35">
            <a:extLst>
              <a:ext uri="{FF2B5EF4-FFF2-40B4-BE49-F238E27FC236}">
                <a16:creationId xmlns:a16="http://schemas.microsoft.com/office/drawing/2014/main" id="{6A40B6B4-EEE1-4DAC-B2FA-CA4A0724B7B5}"/>
              </a:ext>
            </a:extLst>
          </p:cNvPr>
          <p:cNvGrpSpPr/>
          <p:nvPr/>
        </p:nvGrpSpPr>
        <p:grpSpPr>
          <a:xfrm>
            <a:off x="6586341" y="1802924"/>
            <a:ext cx="1490682" cy="546550"/>
            <a:chOff x="6744141" y="1570726"/>
            <a:chExt cx="1490682" cy="546550"/>
          </a:xfrm>
        </p:grpSpPr>
        <p:sp>
          <p:nvSpPr>
            <p:cNvPr id="37" name="Text Box 41">
              <a:extLst>
                <a:ext uri="{FF2B5EF4-FFF2-40B4-BE49-F238E27FC236}">
                  <a16:creationId xmlns:a16="http://schemas.microsoft.com/office/drawing/2014/main" id="{32AF3AF5-F138-411E-AF14-03AE44DB738C}"/>
                </a:ext>
              </a:extLst>
            </p:cNvPr>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sz="16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8" name="组合 37">
              <a:extLst>
                <a:ext uri="{FF2B5EF4-FFF2-40B4-BE49-F238E27FC236}">
                  <a16:creationId xmlns:a16="http://schemas.microsoft.com/office/drawing/2014/main" id="{15D504B4-FBD3-45E2-BF48-277FF4F8CD75}"/>
                </a:ext>
              </a:extLst>
            </p:cNvPr>
            <p:cNvGrpSpPr/>
            <p:nvPr/>
          </p:nvGrpSpPr>
          <p:grpSpPr>
            <a:xfrm>
              <a:off x="7342422" y="1570726"/>
              <a:ext cx="892401" cy="546550"/>
              <a:chOff x="5083678" y="4067561"/>
              <a:chExt cx="1631108" cy="998970"/>
            </a:xfrm>
            <a:noFill/>
          </p:grpSpPr>
          <p:pic>
            <p:nvPicPr>
              <p:cNvPr id="39" name="图片 38">
                <a:extLst>
                  <a:ext uri="{FF2B5EF4-FFF2-40B4-BE49-F238E27FC236}">
                    <a16:creationId xmlns:a16="http://schemas.microsoft.com/office/drawing/2014/main" id="{64EFE6E6-2DF0-4FE4-B03A-D29306CB0D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40" name="图片 39">
                <a:extLst>
                  <a:ext uri="{FF2B5EF4-FFF2-40B4-BE49-F238E27FC236}">
                    <a16:creationId xmlns:a16="http://schemas.microsoft.com/office/drawing/2014/main" id="{3A34676D-7011-4F3C-81D3-324A1DAAB8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41" name="组合 40">
            <a:extLst>
              <a:ext uri="{FF2B5EF4-FFF2-40B4-BE49-F238E27FC236}">
                <a16:creationId xmlns:a16="http://schemas.microsoft.com/office/drawing/2014/main" id="{BCE8FA01-4CDD-4715-AFE1-1628584EB27C}"/>
              </a:ext>
            </a:extLst>
          </p:cNvPr>
          <p:cNvGrpSpPr/>
          <p:nvPr/>
        </p:nvGrpSpPr>
        <p:grpSpPr>
          <a:xfrm>
            <a:off x="4812727" y="3282653"/>
            <a:ext cx="2578108" cy="835210"/>
            <a:chOff x="2371862" y="3036948"/>
            <a:chExt cx="2578108" cy="835210"/>
          </a:xfrm>
        </p:grpSpPr>
        <p:grpSp>
          <p:nvGrpSpPr>
            <p:cNvPr id="42" name="Group 41">
              <a:extLst>
                <a:ext uri="{FF2B5EF4-FFF2-40B4-BE49-F238E27FC236}">
                  <a16:creationId xmlns:a16="http://schemas.microsoft.com/office/drawing/2014/main" id="{382C110A-8E7A-4351-8738-2F5C07A578CF}"/>
                </a:ext>
              </a:extLst>
            </p:cNvPr>
            <p:cNvGrpSpPr/>
            <p:nvPr/>
          </p:nvGrpSpPr>
          <p:grpSpPr bwMode="auto">
            <a:xfrm rot="20610405">
              <a:off x="2371862" y="3463694"/>
              <a:ext cx="993775" cy="307975"/>
              <a:chOff x="4172" y="2266"/>
              <a:chExt cx="626" cy="194"/>
            </a:xfrm>
          </p:grpSpPr>
          <p:sp>
            <p:nvSpPr>
              <p:cNvPr id="44" name="Rectangle 42">
                <a:extLst>
                  <a:ext uri="{FF2B5EF4-FFF2-40B4-BE49-F238E27FC236}">
                    <a16:creationId xmlns:a16="http://schemas.microsoft.com/office/drawing/2014/main" id="{77754C87-5B55-48F2-B08D-96E3E72A1DCC}"/>
                  </a:ext>
                </a:extLst>
              </p:cNvPr>
              <p:cNvSpPr>
                <a:spLocks noChangeArrowheads="1"/>
              </p:cNvSpPr>
              <p:nvPr/>
            </p:nvSpPr>
            <p:spPr bwMode="auto">
              <a:xfrm>
                <a:off x="4265" y="2274"/>
                <a:ext cx="471" cy="155"/>
              </a:xfrm>
              <a:prstGeom prst="rect">
                <a:avLst/>
              </a:prstGeom>
              <a:solidFill>
                <a:srgbClr val="FBEE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5" name="Text Box 43">
                <a:extLst>
                  <a:ext uri="{FF2B5EF4-FFF2-40B4-BE49-F238E27FC236}">
                    <a16:creationId xmlns:a16="http://schemas.microsoft.com/office/drawing/2014/main" id="{20D784B3-3A8C-472B-A2F6-8AA0626F371D}"/>
                  </a:ext>
                </a:extLst>
              </p:cNvPr>
              <p:cNvSpPr txBox="1">
                <a:spLocks noChangeArrowheads="1"/>
              </p:cNvSpPr>
              <p:nvPr/>
            </p:nvSpPr>
            <p:spPr bwMode="auto">
              <a:xfrm rot="21533267">
                <a:off x="4172" y="2266"/>
                <a:ext cx="62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ACK=100</a:t>
                </a:r>
                <a:endParaRPr kumimoji="0" lang="en-US" altLang="zh-CN" sz="1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3" name="Line 12">
              <a:extLst>
                <a:ext uri="{FF2B5EF4-FFF2-40B4-BE49-F238E27FC236}">
                  <a16:creationId xmlns:a16="http://schemas.microsoft.com/office/drawing/2014/main" id="{7A5849BB-1888-4DA9-82F2-4C2C3E92334D}"/>
                </a:ext>
              </a:extLst>
            </p:cNvPr>
            <p:cNvSpPr>
              <a:spLocks noChangeShapeType="1"/>
            </p:cNvSpPr>
            <p:nvPr/>
          </p:nvSpPr>
          <p:spPr bwMode="auto">
            <a:xfrm flipH="1">
              <a:off x="2443308" y="3036948"/>
              <a:ext cx="2506662" cy="835210"/>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grpSp>
      <p:grpSp>
        <p:nvGrpSpPr>
          <p:cNvPr id="46" name="组合 45">
            <a:extLst>
              <a:ext uri="{FF2B5EF4-FFF2-40B4-BE49-F238E27FC236}">
                <a16:creationId xmlns:a16="http://schemas.microsoft.com/office/drawing/2014/main" id="{5C361265-EF0E-4016-9929-F9E1FCD9FAC0}"/>
              </a:ext>
            </a:extLst>
          </p:cNvPr>
          <p:cNvGrpSpPr/>
          <p:nvPr/>
        </p:nvGrpSpPr>
        <p:grpSpPr>
          <a:xfrm>
            <a:off x="4887349" y="4216408"/>
            <a:ext cx="2503487" cy="883717"/>
            <a:chOff x="2446484" y="3970703"/>
            <a:chExt cx="2503487" cy="883717"/>
          </a:xfrm>
        </p:grpSpPr>
        <p:grpSp>
          <p:nvGrpSpPr>
            <p:cNvPr id="47" name="Group 75">
              <a:extLst>
                <a:ext uri="{FF2B5EF4-FFF2-40B4-BE49-F238E27FC236}">
                  <a16:creationId xmlns:a16="http://schemas.microsoft.com/office/drawing/2014/main" id="{7FCAB72D-5ABF-4AB4-9C20-99D7AFE01108}"/>
                </a:ext>
              </a:extLst>
            </p:cNvPr>
            <p:cNvGrpSpPr/>
            <p:nvPr/>
          </p:nvGrpSpPr>
          <p:grpSpPr bwMode="auto">
            <a:xfrm rot="20394347">
              <a:off x="2755700" y="4302988"/>
              <a:ext cx="954088" cy="307975"/>
              <a:chOff x="32" y="1825"/>
              <a:chExt cx="601" cy="194"/>
            </a:xfrm>
          </p:grpSpPr>
          <p:sp>
            <p:nvSpPr>
              <p:cNvPr id="49" name="Rectangle 76">
                <a:extLst>
                  <a:ext uri="{FF2B5EF4-FFF2-40B4-BE49-F238E27FC236}">
                    <a16:creationId xmlns:a16="http://schemas.microsoft.com/office/drawing/2014/main" id="{C29E4152-FF1C-47FB-B9AB-4E185B13C25C}"/>
                  </a:ext>
                </a:extLst>
              </p:cNvPr>
              <p:cNvSpPr>
                <a:spLocks noChangeArrowheads="1"/>
              </p:cNvSpPr>
              <p:nvPr/>
            </p:nvSpPr>
            <p:spPr bwMode="auto">
              <a:xfrm>
                <a:off x="101" y="1859"/>
                <a:ext cx="471" cy="127"/>
              </a:xfrm>
              <a:prstGeom prst="rect">
                <a:avLst/>
              </a:prstGeom>
              <a:solidFill>
                <a:srgbClr val="F9F0E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0" name="Text Box 77">
                <a:extLst>
                  <a:ext uri="{FF2B5EF4-FFF2-40B4-BE49-F238E27FC236}">
                    <a16:creationId xmlns:a16="http://schemas.microsoft.com/office/drawing/2014/main" id="{6F33572D-712E-47B1-9865-C5600C65AF4C}"/>
                  </a:ext>
                </a:extLst>
              </p:cNvPr>
              <p:cNvSpPr txBox="1">
                <a:spLocks noChangeArrowheads="1"/>
              </p:cNvSpPr>
              <p:nvPr/>
            </p:nvSpPr>
            <p:spPr bwMode="auto">
              <a:xfrm>
                <a:off x="32" y="1825"/>
                <a:ext cx="60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ACK=100</a:t>
                </a:r>
                <a:endParaRPr kumimoji="0" lang="en-US" altLang="zh-CN" sz="1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8" name="Line 19">
              <a:extLst>
                <a:ext uri="{FF2B5EF4-FFF2-40B4-BE49-F238E27FC236}">
                  <a16:creationId xmlns:a16="http://schemas.microsoft.com/office/drawing/2014/main" id="{87024291-5088-4E68-B4DF-6BEC663D6E8D}"/>
                </a:ext>
              </a:extLst>
            </p:cNvPr>
            <p:cNvSpPr>
              <a:spLocks noChangeShapeType="1"/>
            </p:cNvSpPr>
            <p:nvPr/>
          </p:nvSpPr>
          <p:spPr bwMode="auto">
            <a:xfrm flipH="1">
              <a:off x="2446484" y="3970703"/>
              <a:ext cx="2503487" cy="883717"/>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grpSp>
      <p:sp>
        <p:nvSpPr>
          <p:cNvPr id="51" name="Line 10">
            <a:extLst>
              <a:ext uri="{FF2B5EF4-FFF2-40B4-BE49-F238E27FC236}">
                <a16:creationId xmlns:a16="http://schemas.microsoft.com/office/drawing/2014/main" id="{3994B5E5-A734-402E-A7A4-829B0FEF9B80}"/>
              </a:ext>
            </a:extLst>
          </p:cNvPr>
          <p:cNvSpPr>
            <a:spLocks noChangeShapeType="1"/>
          </p:cNvSpPr>
          <p:nvPr/>
        </p:nvSpPr>
        <p:spPr bwMode="auto">
          <a:xfrm flipH="1">
            <a:off x="4884175" y="2371214"/>
            <a:ext cx="3175" cy="399415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grpSp>
        <p:nvGrpSpPr>
          <p:cNvPr id="52" name="组合 51">
            <a:extLst>
              <a:ext uri="{FF2B5EF4-FFF2-40B4-BE49-F238E27FC236}">
                <a16:creationId xmlns:a16="http://schemas.microsoft.com/office/drawing/2014/main" id="{6816C8A4-7D3A-4D25-89EC-FC0DAA91029C}"/>
              </a:ext>
            </a:extLst>
          </p:cNvPr>
          <p:cNvGrpSpPr/>
          <p:nvPr/>
        </p:nvGrpSpPr>
        <p:grpSpPr>
          <a:xfrm>
            <a:off x="4887350" y="3971414"/>
            <a:ext cx="2506662" cy="887412"/>
            <a:chOff x="2446485" y="3725709"/>
            <a:chExt cx="2506662" cy="887412"/>
          </a:xfrm>
        </p:grpSpPr>
        <p:grpSp>
          <p:nvGrpSpPr>
            <p:cNvPr id="53" name="Group 72">
              <a:extLst>
                <a:ext uri="{FF2B5EF4-FFF2-40B4-BE49-F238E27FC236}">
                  <a16:creationId xmlns:a16="http://schemas.microsoft.com/office/drawing/2014/main" id="{79054852-36A5-4E9D-B42B-E04343AF65D8}"/>
                </a:ext>
              </a:extLst>
            </p:cNvPr>
            <p:cNvGrpSpPr/>
            <p:nvPr/>
          </p:nvGrpSpPr>
          <p:grpSpPr bwMode="auto">
            <a:xfrm rot="20440767">
              <a:off x="2660687" y="4099558"/>
              <a:ext cx="974725" cy="307975"/>
              <a:chOff x="32" y="1825"/>
              <a:chExt cx="614" cy="194"/>
            </a:xfrm>
          </p:grpSpPr>
          <p:sp>
            <p:nvSpPr>
              <p:cNvPr id="55" name="Rectangle 73">
                <a:extLst>
                  <a:ext uri="{FF2B5EF4-FFF2-40B4-BE49-F238E27FC236}">
                    <a16:creationId xmlns:a16="http://schemas.microsoft.com/office/drawing/2014/main" id="{BE064B70-6837-46E4-BB0A-B2459C4EBF54}"/>
                  </a:ext>
                </a:extLst>
              </p:cNvPr>
              <p:cNvSpPr>
                <a:spLocks noChangeArrowheads="1"/>
              </p:cNvSpPr>
              <p:nvPr/>
            </p:nvSpPr>
            <p:spPr bwMode="auto">
              <a:xfrm>
                <a:off x="101" y="1859"/>
                <a:ext cx="471" cy="127"/>
              </a:xfrm>
              <a:prstGeom prst="rect">
                <a:avLst/>
              </a:prstGeom>
              <a:solidFill>
                <a:srgbClr val="FAF1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Text Box 74">
                <a:extLst>
                  <a:ext uri="{FF2B5EF4-FFF2-40B4-BE49-F238E27FC236}">
                    <a16:creationId xmlns:a16="http://schemas.microsoft.com/office/drawing/2014/main" id="{45369CF7-1F31-4F32-AD1C-EEEFC9FC0931}"/>
                  </a:ext>
                </a:extLst>
              </p:cNvPr>
              <p:cNvSpPr txBox="1">
                <a:spLocks noChangeArrowheads="1"/>
              </p:cNvSpPr>
              <p:nvPr/>
            </p:nvSpPr>
            <p:spPr bwMode="auto">
              <a:xfrm>
                <a:off x="32" y="1825"/>
                <a:ext cx="61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ACK=100</a:t>
                </a:r>
                <a:endParaRPr kumimoji="0" lang="en-US" altLang="zh-CN" sz="1000" b="0" i="0" u="none" strike="noStrike" kern="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54" name="Line 18">
              <a:extLst>
                <a:ext uri="{FF2B5EF4-FFF2-40B4-BE49-F238E27FC236}">
                  <a16:creationId xmlns:a16="http://schemas.microsoft.com/office/drawing/2014/main" id="{A5AD9F17-D14C-4CDA-944A-C4A42349957D}"/>
                </a:ext>
              </a:extLst>
            </p:cNvPr>
            <p:cNvSpPr>
              <a:spLocks noChangeShapeType="1"/>
            </p:cNvSpPr>
            <p:nvPr/>
          </p:nvSpPr>
          <p:spPr bwMode="auto">
            <a:xfrm flipH="1">
              <a:off x="2446485" y="3725709"/>
              <a:ext cx="2506662" cy="887412"/>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grpSp>
    </p:spTree>
    <p:extLst>
      <p:ext uri="{BB962C8B-B14F-4D97-AF65-F5344CB8AC3E}">
        <p14:creationId xmlns:p14="http://schemas.microsoft.com/office/powerpoint/2010/main" val="122538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up)">
                                      <p:cBhvr>
                                        <p:cTn id="13" dur="500"/>
                                        <p:tgtEl>
                                          <p:spTgt spid="5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16" presetClass="entr" presetSubtype="42"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outHorizontal)">
                                      <p:cBhvr>
                                        <p:cTn id="30" dur="500"/>
                                        <p:tgtEl>
                                          <p:spTgt spid="12"/>
                                        </p:tgtEl>
                                      </p:cBhvr>
                                    </p:animEffect>
                                  </p:childTnLst>
                                </p:cTn>
                              </p:par>
                            </p:childTnLst>
                          </p:cTn>
                        </p:par>
                        <p:par>
                          <p:cTn id="31" fill="hold">
                            <p:stCondLst>
                              <p:cond delay="2500"/>
                            </p:stCondLst>
                            <p:childTnLst>
                              <p:par>
                                <p:cTn id="32" presetID="22" presetClass="entr" presetSubtype="2"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right)">
                                      <p:cBhvr>
                                        <p:cTn id="34" dur="500"/>
                                        <p:tgtEl>
                                          <p:spTgt spid="41"/>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par>
                          <p:cTn id="47" fill="hold">
                            <p:stCondLst>
                              <p:cond delay="4500"/>
                            </p:stCondLst>
                            <p:childTnLst>
                              <p:par>
                                <p:cTn id="48" presetID="22" presetClass="entr" presetSubtype="2"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right)">
                                      <p:cBhvr>
                                        <p:cTn id="50" dur="500"/>
                                        <p:tgtEl>
                                          <p:spTgt spid="20"/>
                                        </p:tgtEl>
                                      </p:cBhvr>
                                    </p:animEffect>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par>
                          <p:cTn id="55" fill="hold">
                            <p:stCondLst>
                              <p:cond delay="5500"/>
                            </p:stCondLst>
                            <p:childTnLst>
                              <p:par>
                                <p:cTn id="56" presetID="22" presetClass="entr" presetSubtype="2" fill="hold" nodeType="after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right)">
                                      <p:cBhvr>
                                        <p:cTn id="58" dur="500"/>
                                        <p:tgtEl>
                                          <p:spTgt spid="52"/>
                                        </p:tgtEl>
                                      </p:cBhvr>
                                    </p:animEffect>
                                  </p:childTnLst>
                                </p:cTn>
                              </p:par>
                            </p:childTnLst>
                          </p:cTn>
                        </p:par>
                        <p:par>
                          <p:cTn id="59" fill="hold">
                            <p:stCondLst>
                              <p:cond delay="6000"/>
                            </p:stCondLst>
                            <p:childTnLst>
                              <p:par>
                                <p:cTn id="60" presetID="22" presetClass="entr" presetSubtype="8"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500"/>
                                        <p:tgtEl>
                                          <p:spTgt spid="6"/>
                                        </p:tgtEl>
                                      </p:cBhvr>
                                    </p:animEffect>
                                  </p:childTnLst>
                                </p:cTn>
                              </p:par>
                            </p:childTnLst>
                          </p:cTn>
                        </p:par>
                        <p:par>
                          <p:cTn id="63" fill="hold">
                            <p:stCondLst>
                              <p:cond delay="6500"/>
                            </p:stCondLst>
                            <p:childTnLst>
                              <p:par>
                                <p:cTn id="64" presetID="22" presetClass="entr" presetSubtype="2" fill="hold" nodeType="after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wipe(right)">
                                      <p:cBhvr>
                                        <p:cTn id="66" dur="500"/>
                                        <p:tgtEl>
                                          <p:spTgt spid="46"/>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ipe(left)">
                                      <p:cBhvr>
                                        <p:cTn id="7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p:bldP spid="51"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超时间隔加倍</a:t>
            </a:r>
          </a:p>
        </p:txBody>
      </p:sp>
      <p:grpSp>
        <p:nvGrpSpPr>
          <p:cNvPr id="4" name="组合 3">
            <a:extLst>
              <a:ext uri="{FF2B5EF4-FFF2-40B4-BE49-F238E27FC236}">
                <a16:creationId xmlns:a16="http://schemas.microsoft.com/office/drawing/2014/main" id="{8F70FD2D-F8B5-4124-A77B-BEE2E7AFDE12}"/>
              </a:ext>
            </a:extLst>
          </p:cNvPr>
          <p:cNvGrpSpPr/>
          <p:nvPr/>
        </p:nvGrpSpPr>
        <p:grpSpPr>
          <a:xfrm>
            <a:off x="1361797" y="2702411"/>
            <a:ext cx="8751045" cy="476221"/>
            <a:chOff x="1403750" y="3593123"/>
            <a:chExt cx="8751045" cy="476221"/>
          </a:xfrm>
        </p:grpSpPr>
        <p:grpSp>
          <p:nvGrpSpPr>
            <p:cNvPr id="5" name="组合 4">
              <a:extLst>
                <a:ext uri="{FF2B5EF4-FFF2-40B4-BE49-F238E27FC236}">
                  <a16:creationId xmlns:a16="http://schemas.microsoft.com/office/drawing/2014/main" id="{AB2E64C1-2659-41BA-8CC4-E72EA869A3BB}"/>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65CDC59B-EDDE-44F9-88A3-C17CFFB85FBC}"/>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A6731454-13A2-419F-9C5E-4852C2BD8BB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3F326947-AD67-4D05-A4F5-2D6519D4989E}"/>
                </a:ext>
              </a:extLst>
            </p:cNvPr>
            <p:cNvSpPr txBox="1">
              <a:spLocks noChangeArrowheads="1"/>
            </p:cNvSpPr>
            <p:nvPr/>
          </p:nvSpPr>
          <p:spPr bwMode="auto">
            <a:xfrm>
              <a:off x="1985932" y="3593123"/>
              <a:ext cx="816886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每一次</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重传均将下一次超时间隔设为先前值的两倍</a:t>
              </a:r>
            </a:p>
          </p:txBody>
        </p:sp>
      </p:grpSp>
      <p:grpSp>
        <p:nvGrpSpPr>
          <p:cNvPr id="9" name="组合 8">
            <a:extLst>
              <a:ext uri="{FF2B5EF4-FFF2-40B4-BE49-F238E27FC236}">
                <a16:creationId xmlns:a16="http://schemas.microsoft.com/office/drawing/2014/main" id="{86EF971E-6ECC-4A17-8E23-B34B31C938DA}"/>
              </a:ext>
            </a:extLst>
          </p:cNvPr>
          <p:cNvGrpSpPr/>
          <p:nvPr/>
        </p:nvGrpSpPr>
        <p:grpSpPr>
          <a:xfrm>
            <a:off x="1361797" y="3431094"/>
            <a:ext cx="6533270" cy="476221"/>
            <a:chOff x="1403750" y="3593123"/>
            <a:chExt cx="6533270" cy="476221"/>
          </a:xfrm>
        </p:grpSpPr>
        <p:grpSp>
          <p:nvGrpSpPr>
            <p:cNvPr id="10" name="组合 9">
              <a:extLst>
                <a:ext uri="{FF2B5EF4-FFF2-40B4-BE49-F238E27FC236}">
                  <a16:creationId xmlns:a16="http://schemas.microsoft.com/office/drawing/2014/main" id="{C14230F1-9FA9-46BE-B7A7-5F0FCDF0B8FD}"/>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A42EF6D9-269F-4C89-9153-70FF4E022586}"/>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round-web-cam_17861">
                <a:extLst>
                  <a:ext uri="{FF2B5EF4-FFF2-40B4-BE49-F238E27FC236}">
                    <a16:creationId xmlns:a16="http://schemas.microsoft.com/office/drawing/2014/main" id="{ADC3C702-4AD8-4A73-B7C5-90CA900D082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1" name="Text Box 79">
              <a:extLst>
                <a:ext uri="{FF2B5EF4-FFF2-40B4-BE49-F238E27FC236}">
                  <a16:creationId xmlns:a16="http://schemas.microsoft.com/office/drawing/2014/main" id="{C19906D8-AC0F-49E6-B775-4FAC480C08C7}"/>
                </a:ext>
              </a:extLst>
            </p:cNvPr>
            <p:cNvSpPr txBox="1">
              <a:spLocks noChangeArrowheads="1"/>
            </p:cNvSpPr>
            <p:nvPr/>
          </p:nvSpPr>
          <p:spPr bwMode="auto">
            <a:xfrm>
              <a:off x="1985931" y="3593123"/>
              <a:ext cx="59510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超时间隔由</a:t>
              </a:r>
              <a:r>
                <a:rPr kumimoji="1" lang="en-US" altLang="zh-CN" sz="2400" b="0"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EstimatedRTT</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b="0"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DevRTT</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决定</a:t>
              </a:r>
            </a:p>
          </p:txBody>
        </p:sp>
      </p:grpSp>
      <p:sp>
        <p:nvSpPr>
          <p:cNvPr id="14" name="Text Box 79">
            <a:extLst>
              <a:ext uri="{FF2B5EF4-FFF2-40B4-BE49-F238E27FC236}">
                <a16:creationId xmlns:a16="http://schemas.microsoft.com/office/drawing/2014/main" id="{2544B7F0-A1B5-4764-8499-093C30290D64}"/>
              </a:ext>
            </a:extLst>
          </p:cNvPr>
          <p:cNvSpPr txBox="1">
            <a:spLocks noChangeArrowheads="1"/>
          </p:cNvSpPr>
          <p:nvPr/>
        </p:nvSpPr>
        <p:spPr bwMode="auto">
          <a:xfrm>
            <a:off x="1943978" y="3839269"/>
            <a:ext cx="4152022"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20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收到上层应用的数据</a:t>
            </a:r>
          </a:p>
          <a:p>
            <a:pPr marL="342900" indent="-342900" defTabSz="914400">
              <a:lnSpc>
                <a:spcPct val="20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收到对未确认数据的</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15" name="组合 14">
            <a:extLst>
              <a:ext uri="{FF2B5EF4-FFF2-40B4-BE49-F238E27FC236}">
                <a16:creationId xmlns:a16="http://schemas.microsoft.com/office/drawing/2014/main" id="{4184EE96-CECA-48D7-B5F8-B8303D0738BA}"/>
              </a:ext>
            </a:extLst>
          </p:cNvPr>
          <p:cNvGrpSpPr/>
          <p:nvPr/>
        </p:nvGrpSpPr>
        <p:grpSpPr>
          <a:xfrm>
            <a:off x="1361797" y="3431735"/>
            <a:ext cx="6533270" cy="476221"/>
            <a:chOff x="1403750" y="3593123"/>
            <a:chExt cx="6533270" cy="476221"/>
          </a:xfrm>
        </p:grpSpPr>
        <p:grpSp>
          <p:nvGrpSpPr>
            <p:cNvPr id="16" name="组合 15">
              <a:extLst>
                <a:ext uri="{FF2B5EF4-FFF2-40B4-BE49-F238E27FC236}">
                  <a16:creationId xmlns:a16="http://schemas.microsoft.com/office/drawing/2014/main" id="{D2165362-9B15-4D1E-8AB7-7721ECA860C1}"/>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E24AFC12-394C-43D7-805D-889625AA9F0C}"/>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round-web-cam_17861">
                <a:extLst>
                  <a:ext uri="{FF2B5EF4-FFF2-40B4-BE49-F238E27FC236}">
                    <a16:creationId xmlns:a16="http://schemas.microsoft.com/office/drawing/2014/main" id="{5C0DFDA7-4D73-4851-87B3-5BE87449F43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7" name="Text Box 79">
              <a:extLst>
                <a:ext uri="{FF2B5EF4-FFF2-40B4-BE49-F238E27FC236}">
                  <a16:creationId xmlns:a16="http://schemas.microsoft.com/office/drawing/2014/main" id="{BBAE585A-2B05-491E-977B-B704DBB46363}"/>
                </a:ext>
              </a:extLst>
            </p:cNvPr>
            <p:cNvSpPr txBox="1">
              <a:spLocks noChangeArrowheads="1"/>
            </p:cNvSpPr>
            <p:nvPr/>
          </p:nvSpPr>
          <p:spPr bwMode="auto">
            <a:xfrm>
              <a:off x="1985931" y="3593123"/>
              <a:ext cx="59510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超时间隔由</a:t>
              </a:r>
              <a:r>
                <a:rPr kumimoji="1" lang="en-US" altLang="zh-CN" sz="2400" b="0"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EstimatedRTT</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b="0" i="0" u="none" strike="noStrike" kern="0" cap="none" spc="0" normalizeH="0" baseline="0" noProof="0" dirty="0" err="1">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DevRTT</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决定</a:t>
              </a:r>
            </a:p>
          </p:txBody>
        </p:sp>
      </p:grpSp>
      <p:sp>
        <p:nvSpPr>
          <p:cNvPr id="20" name="Text Box 79">
            <a:extLst>
              <a:ext uri="{FF2B5EF4-FFF2-40B4-BE49-F238E27FC236}">
                <a16:creationId xmlns:a16="http://schemas.microsoft.com/office/drawing/2014/main" id="{612735EA-ED04-4ED6-A420-5D2A8E8094F4}"/>
              </a:ext>
            </a:extLst>
          </p:cNvPr>
          <p:cNvSpPr txBox="1">
            <a:spLocks noChangeArrowheads="1"/>
          </p:cNvSpPr>
          <p:nvPr/>
        </p:nvSpPr>
        <p:spPr bwMode="auto">
          <a:xfrm>
            <a:off x="1943978" y="3839910"/>
            <a:ext cx="4152022"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20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收到上层应用的数据</a:t>
            </a:r>
          </a:p>
          <a:p>
            <a:pPr marL="342900" indent="-342900" defTabSz="914400">
              <a:lnSpc>
                <a:spcPct val="20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收到对未确认数据的</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spTree>
    <p:extLst>
      <p:ext uri="{BB962C8B-B14F-4D97-AF65-F5344CB8AC3E}">
        <p14:creationId xmlns:p14="http://schemas.microsoft.com/office/powerpoint/2010/main" val="313722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wipe(left)">
                                      <p:cBhvr>
                                        <p:cTn id="19" dur="500"/>
                                        <p:tgtEl>
                                          <p:spTgt spid="14">
                                            <p:txEl>
                                              <p:pRg st="1" end="1"/>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wipe(left)">
                                      <p:cBhvr>
                                        <p:cTn id="27" dur="500"/>
                                        <p:tgtEl>
                                          <p:spTgt spid="20">
                                            <p:txEl>
                                              <p:pRg st="0" end="0"/>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animEffect transition="in" filter="wipe(left)">
                                      <p:cBhvr>
                                        <p:cTn id="3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20"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62031" y="2677582"/>
            <a:ext cx="10267937" cy="751418"/>
          </a:xfrm>
        </p:spPr>
        <p:txBody>
          <a:bodyPr rtlCol="0"/>
          <a:lstStyle/>
          <a:p>
            <a:pPr rtl="0"/>
            <a:r>
              <a:rPr lang="en-US" altLang="zh-CN" dirty="0">
                <a:solidFill>
                  <a:schemeClr val="bg1"/>
                </a:solidFill>
              </a:rPr>
              <a:t>3</a:t>
            </a:r>
            <a:r>
              <a:rPr lang="en-US" altLang="zh-CN" b="0" dirty="0">
                <a:solidFill>
                  <a:schemeClr val="bg1"/>
                </a:solidFill>
                <a:latin typeface="Microsoft YaHei UI" panose="020B0503020204020204" pitchFamily="34" charset="-122"/>
                <a:ea typeface="Microsoft YaHei UI" panose="020B0503020204020204" pitchFamily="34" charset="-122"/>
              </a:rPr>
              <a:t>.4 </a:t>
            </a:r>
            <a:r>
              <a:rPr lang="zh-CN" altLang="en-US" dirty="0">
                <a:solidFill>
                  <a:schemeClr val="bg1"/>
                </a:solidFill>
              </a:rPr>
              <a:t>万维网（</a:t>
            </a:r>
            <a:r>
              <a:rPr lang="en-US" altLang="zh-CN" dirty="0">
                <a:solidFill>
                  <a:schemeClr val="bg1"/>
                </a:solidFill>
              </a:rPr>
              <a:t>World Wide Web</a:t>
            </a:r>
            <a:r>
              <a:rPr lang="zh-CN" altLang="en-US" dirty="0">
                <a:solidFill>
                  <a:schemeClr val="bg1"/>
                </a:solidFill>
              </a:rPr>
              <a:t>）</a:t>
            </a:r>
            <a:endParaRPr lang="zh-CN" altLang="en-US" b="0" dirty="0">
              <a:solidFill>
                <a:schemeClr val="bg1"/>
              </a:solidFill>
              <a:latin typeface="Microsoft YaHei UI" panose="020B0503020204020204" pitchFamily="34" charset="-122"/>
              <a:ea typeface="Microsoft YaHei UI" panose="020B0503020204020204" pitchFamily="34" charset="-122"/>
            </a:endParaRP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4024686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54E6FE6-62FB-40BF-81F4-BFCED709CC51}"/>
              </a:ext>
            </a:extLst>
          </p:cNvPr>
          <p:cNvGrpSpPr/>
          <p:nvPr/>
        </p:nvGrpSpPr>
        <p:grpSpPr>
          <a:xfrm>
            <a:off x="430213" y="108486"/>
            <a:ext cx="4395786" cy="1428589"/>
            <a:chOff x="551030" y="-368704"/>
            <a:chExt cx="4395786" cy="1428589"/>
          </a:xfrm>
        </p:grpSpPr>
        <p:grpSp>
          <p:nvGrpSpPr>
            <p:cNvPr id="5" name="组合 4">
              <a:extLst>
                <a:ext uri="{FF2B5EF4-FFF2-40B4-BE49-F238E27FC236}">
                  <a16:creationId xmlns:a16="http://schemas.microsoft.com/office/drawing/2014/main" id="{8805E0FF-ECC1-460D-84B7-51D79937C2AD}"/>
                </a:ext>
              </a:extLst>
            </p:cNvPr>
            <p:cNvGrpSpPr/>
            <p:nvPr/>
          </p:nvGrpSpPr>
          <p:grpSpPr>
            <a:xfrm>
              <a:off x="1201631" y="303925"/>
              <a:ext cx="3745185" cy="687997"/>
              <a:chOff x="1839058" y="967769"/>
              <a:chExt cx="3745185" cy="687997"/>
            </a:xfrm>
          </p:grpSpPr>
          <p:sp>
            <p:nvSpPr>
              <p:cNvPr id="7" name="矩形: 圆角 6">
                <a:extLst>
                  <a:ext uri="{FF2B5EF4-FFF2-40B4-BE49-F238E27FC236}">
                    <a16:creationId xmlns:a16="http://schemas.microsoft.com/office/drawing/2014/main" id="{898D2D3D-7044-4569-AE8D-F6F15C981015}"/>
                  </a:ext>
                </a:extLst>
              </p:cNvPr>
              <p:cNvSpPr/>
              <p:nvPr/>
            </p:nvSpPr>
            <p:spPr>
              <a:xfrm>
                <a:off x="1839058" y="967769"/>
                <a:ext cx="3745185" cy="675443"/>
              </a:xfrm>
              <a:prstGeom prst="roundRect">
                <a:avLst>
                  <a:gd name="adj" fmla="val 50000"/>
                </a:avLst>
              </a:prstGeom>
              <a:solidFill>
                <a:srgbClr val="009FF6"/>
              </a:solidFill>
              <a:ln w="12700" cap="flat" cmpd="sng" algn="ctr">
                <a:solidFill>
                  <a:sysClr val="window" lastClr="FFFFFF"/>
                </a:solidFill>
                <a:prstDash val="solid"/>
                <a:miter lim="800000"/>
              </a:ln>
              <a:effectLst>
                <a:outerShdw blurRad="63500" sx="101000" sy="101000" algn="ctr" rotWithShape="0">
                  <a:prstClr val="black">
                    <a:alpha val="20000"/>
                  </a:prstClr>
                </a:outerShdw>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A3F8"/>
                  </a:solidFill>
                  <a:effectLst/>
                  <a:uLnTx/>
                  <a:uFillTx/>
                  <a:latin typeface="等线"/>
                  <a:ea typeface="等线" panose="02010600030101010101" pitchFamily="2" charset="-122"/>
                  <a:cs typeface="+mn-cs"/>
                </a:endParaRPr>
              </a:p>
            </p:txBody>
          </p:sp>
          <p:sp>
            <p:nvSpPr>
              <p:cNvPr id="8" name="文本框 7">
                <a:extLst>
                  <a:ext uri="{FF2B5EF4-FFF2-40B4-BE49-F238E27FC236}">
                    <a16:creationId xmlns:a16="http://schemas.microsoft.com/office/drawing/2014/main" id="{6C84D1F4-472D-4499-9938-BAB2D8CE1BA3}"/>
                  </a:ext>
                </a:extLst>
              </p:cNvPr>
              <p:cNvSpPr txBox="1"/>
              <p:nvPr/>
            </p:nvSpPr>
            <p:spPr>
              <a:xfrm>
                <a:off x="2786093" y="1009435"/>
                <a:ext cx="2527218"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造字工房朗倩（非商用）细体" pitchFamily="50" charset="-122"/>
                    <a:ea typeface="造字工房朗倩（非商用）细体" pitchFamily="50" charset="-122"/>
                  </a:rPr>
                  <a:t>历史的回顾</a:t>
                </a:r>
              </a:p>
            </p:txBody>
          </p:sp>
        </p:grpSp>
        <p:pic>
          <p:nvPicPr>
            <p:cNvPr id="6" name="图片 5">
              <a:extLst>
                <a:ext uri="{FF2B5EF4-FFF2-40B4-BE49-F238E27FC236}">
                  <a16:creationId xmlns:a16="http://schemas.microsoft.com/office/drawing/2014/main" id="{9514558E-AC7E-44C7-AB20-B6B335CC21B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3E4D1830-2DEC-4B62-8DED-859DD6F5FA4E}"/>
              </a:ext>
            </a:extLst>
          </p:cNvPr>
          <p:cNvGrpSpPr/>
          <p:nvPr/>
        </p:nvGrpSpPr>
        <p:grpSpPr>
          <a:xfrm>
            <a:off x="800038" y="4261679"/>
            <a:ext cx="7154734" cy="603899"/>
            <a:chOff x="1263766" y="4108538"/>
            <a:chExt cx="10185433" cy="603899"/>
          </a:xfrm>
        </p:grpSpPr>
        <p:sp>
          <p:nvSpPr>
            <p:cNvPr id="10" name="矩形: 圆角 9">
              <a:extLst>
                <a:ext uri="{FF2B5EF4-FFF2-40B4-BE49-F238E27FC236}">
                  <a16:creationId xmlns:a16="http://schemas.microsoft.com/office/drawing/2014/main" id="{9F3DC1A9-EC3C-4118-A34B-F1E3CF525930}"/>
                </a:ext>
              </a:extLst>
            </p:cNvPr>
            <p:cNvSpPr/>
            <p:nvPr/>
          </p:nvSpPr>
          <p:spPr>
            <a:xfrm>
              <a:off x="1263767" y="4127662"/>
              <a:ext cx="9896157"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矩形 10">
              <a:extLst>
                <a:ext uri="{FF2B5EF4-FFF2-40B4-BE49-F238E27FC236}">
                  <a16:creationId xmlns:a16="http://schemas.microsoft.com/office/drawing/2014/main" id="{6D25FF40-1DA1-4783-A47C-FFDC7BB4C089}"/>
                </a:ext>
              </a:extLst>
            </p:cNvPr>
            <p:cNvSpPr/>
            <p:nvPr/>
          </p:nvSpPr>
          <p:spPr>
            <a:xfrm>
              <a:off x="1263766" y="4108538"/>
              <a:ext cx="10185433"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3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广播收音机</a:t>
              </a:r>
              <a:r>
                <a:rPr kumimoji="1" lang="en-US" altLang="zh-CN" sz="3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3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电视机和</a:t>
              </a:r>
              <a:r>
                <a:rPr kumimoji="1" lang="en-US" altLang="zh-CN" sz="3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3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的异同点</a:t>
              </a:r>
            </a:p>
          </p:txBody>
        </p:sp>
      </p:grpSp>
      <p:grpSp>
        <p:nvGrpSpPr>
          <p:cNvPr id="12" name="组合 11">
            <a:extLst>
              <a:ext uri="{FF2B5EF4-FFF2-40B4-BE49-F238E27FC236}">
                <a16:creationId xmlns:a16="http://schemas.microsoft.com/office/drawing/2014/main" id="{1DD81E1D-53CD-4520-8166-5AB52178404C}"/>
              </a:ext>
            </a:extLst>
          </p:cNvPr>
          <p:cNvGrpSpPr/>
          <p:nvPr/>
        </p:nvGrpSpPr>
        <p:grpSpPr>
          <a:xfrm>
            <a:off x="800038" y="5000442"/>
            <a:ext cx="11120185" cy="580865"/>
            <a:chOff x="1403750" y="3494650"/>
            <a:chExt cx="11120185" cy="580865"/>
          </a:xfrm>
        </p:grpSpPr>
        <p:grpSp>
          <p:nvGrpSpPr>
            <p:cNvPr id="13" name="组合 12">
              <a:extLst>
                <a:ext uri="{FF2B5EF4-FFF2-40B4-BE49-F238E27FC236}">
                  <a16:creationId xmlns:a16="http://schemas.microsoft.com/office/drawing/2014/main" id="{74B94334-6305-4418-B309-75AD29345F51}"/>
                </a:ext>
              </a:extLst>
            </p:cNvPr>
            <p:cNvGrpSpPr/>
            <p:nvPr/>
          </p:nvGrpSpPr>
          <p:grpSpPr>
            <a:xfrm>
              <a:off x="1403750" y="3593123"/>
              <a:ext cx="490436" cy="476221"/>
              <a:chOff x="1403750" y="3593123"/>
              <a:chExt cx="808892" cy="785446"/>
            </a:xfrm>
          </p:grpSpPr>
          <p:sp>
            <p:nvSpPr>
              <p:cNvPr id="15" name="对话气泡: 椭圆形 14">
                <a:extLst>
                  <a:ext uri="{FF2B5EF4-FFF2-40B4-BE49-F238E27FC236}">
                    <a16:creationId xmlns:a16="http://schemas.microsoft.com/office/drawing/2014/main" id="{2AD630BE-7DF9-45CA-9D36-4D7ADA1D0DEE}"/>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round-web-cam_17861">
                <a:extLst>
                  <a:ext uri="{FF2B5EF4-FFF2-40B4-BE49-F238E27FC236}">
                    <a16:creationId xmlns:a16="http://schemas.microsoft.com/office/drawing/2014/main" id="{83E86867-8F8A-4808-9E37-C1754ED49F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4" name="Text Box 79">
              <a:extLst>
                <a:ext uri="{FF2B5EF4-FFF2-40B4-BE49-F238E27FC236}">
                  <a16:creationId xmlns:a16="http://schemas.microsoft.com/office/drawing/2014/main" id="{8A50D03A-6E28-4253-918D-33330C72EA46}"/>
                </a:ext>
              </a:extLst>
            </p:cNvPr>
            <p:cNvSpPr txBox="1">
              <a:spLocks noChangeArrowheads="1"/>
            </p:cNvSpPr>
            <p:nvPr/>
          </p:nvSpPr>
          <p:spPr bwMode="auto">
            <a:xfrm>
              <a:off x="1985931" y="3494650"/>
              <a:ext cx="10538004"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都是广播和按需操作</a:t>
              </a:r>
            </a:p>
          </p:txBody>
        </p:sp>
      </p:grpSp>
      <p:grpSp>
        <p:nvGrpSpPr>
          <p:cNvPr id="17" name="组合 16">
            <a:extLst>
              <a:ext uri="{FF2B5EF4-FFF2-40B4-BE49-F238E27FC236}">
                <a16:creationId xmlns:a16="http://schemas.microsoft.com/office/drawing/2014/main" id="{EF938B75-5DE4-47E5-988C-07DF06F0FB22}"/>
              </a:ext>
            </a:extLst>
          </p:cNvPr>
          <p:cNvGrpSpPr/>
          <p:nvPr/>
        </p:nvGrpSpPr>
        <p:grpSpPr>
          <a:xfrm>
            <a:off x="800038" y="5709496"/>
            <a:ext cx="11120183" cy="580865"/>
            <a:chOff x="1403750" y="3494650"/>
            <a:chExt cx="11120183" cy="580865"/>
          </a:xfrm>
        </p:grpSpPr>
        <p:grpSp>
          <p:nvGrpSpPr>
            <p:cNvPr id="18" name="组合 17">
              <a:extLst>
                <a:ext uri="{FF2B5EF4-FFF2-40B4-BE49-F238E27FC236}">
                  <a16:creationId xmlns:a16="http://schemas.microsoft.com/office/drawing/2014/main" id="{56EDE72F-8626-41A6-A887-7694163367B8}"/>
                </a:ext>
              </a:extLst>
            </p:cNvPr>
            <p:cNvGrpSpPr/>
            <p:nvPr/>
          </p:nvGrpSpPr>
          <p:grpSpPr>
            <a:xfrm>
              <a:off x="1403750" y="3593123"/>
              <a:ext cx="490436" cy="476221"/>
              <a:chOff x="1403750" y="3593123"/>
              <a:chExt cx="808892" cy="785446"/>
            </a:xfrm>
          </p:grpSpPr>
          <p:sp>
            <p:nvSpPr>
              <p:cNvPr id="20" name="对话气泡: 椭圆形 19">
                <a:extLst>
                  <a:ext uri="{FF2B5EF4-FFF2-40B4-BE49-F238E27FC236}">
                    <a16:creationId xmlns:a16="http://schemas.microsoft.com/office/drawing/2014/main" id="{5AFA94A7-4B80-4EA9-A2EE-AC3B5FD1FE89}"/>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round-web-cam_17861">
                <a:extLst>
                  <a:ext uri="{FF2B5EF4-FFF2-40B4-BE49-F238E27FC236}">
                    <a16:creationId xmlns:a16="http://schemas.microsoft.com/office/drawing/2014/main" id="{AF43C9BD-3A6A-45D5-95F5-AC0151C50EE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9" name="Text Box 79">
              <a:extLst>
                <a:ext uri="{FF2B5EF4-FFF2-40B4-BE49-F238E27FC236}">
                  <a16:creationId xmlns:a16="http://schemas.microsoft.com/office/drawing/2014/main" id="{AEAF1FA3-9999-4848-90AB-5B0E0CB49F3F}"/>
                </a:ext>
              </a:extLst>
            </p:cNvPr>
            <p:cNvSpPr txBox="1">
              <a:spLocks noChangeArrowheads="1"/>
            </p:cNvSpPr>
            <p:nvPr/>
          </p:nvSpPr>
          <p:spPr bwMode="auto">
            <a:xfrm>
              <a:off x="1985930" y="3494650"/>
              <a:ext cx="10538003"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你不能发布电视节目，但可以发布</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内容</a:t>
              </a:r>
            </a:p>
          </p:txBody>
        </p:sp>
      </p:grpSp>
      <p:grpSp>
        <p:nvGrpSpPr>
          <p:cNvPr id="22" name="组合 21">
            <a:extLst>
              <a:ext uri="{FF2B5EF4-FFF2-40B4-BE49-F238E27FC236}">
                <a16:creationId xmlns:a16="http://schemas.microsoft.com/office/drawing/2014/main" id="{58E2DE87-2893-4B3F-89B6-BBC55649D461}"/>
              </a:ext>
            </a:extLst>
          </p:cNvPr>
          <p:cNvGrpSpPr/>
          <p:nvPr/>
        </p:nvGrpSpPr>
        <p:grpSpPr>
          <a:xfrm>
            <a:off x="800038" y="1584979"/>
            <a:ext cx="11120185" cy="1134862"/>
            <a:chOff x="1403750" y="3494650"/>
            <a:chExt cx="11120185" cy="1134862"/>
          </a:xfrm>
        </p:grpSpPr>
        <p:grpSp>
          <p:nvGrpSpPr>
            <p:cNvPr id="23" name="组合 22">
              <a:extLst>
                <a:ext uri="{FF2B5EF4-FFF2-40B4-BE49-F238E27FC236}">
                  <a16:creationId xmlns:a16="http://schemas.microsoft.com/office/drawing/2014/main" id="{5330235C-6FBF-4A8D-81DA-F1211F053DEE}"/>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EC42F946-38D3-4A34-BD30-0263478E716B}"/>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round-web-cam_17861">
                <a:extLst>
                  <a:ext uri="{FF2B5EF4-FFF2-40B4-BE49-F238E27FC236}">
                    <a16:creationId xmlns:a16="http://schemas.microsoft.com/office/drawing/2014/main" id="{3CDDDAE7-2CB9-42FF-A513-36875903B14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4" name="Text Box 79">
              <a:extLst>
                <a:ext uri="{FF2B5EF4-FFF2-40B4-BE49-F238E27FC236}">
                  <a16:creationId xmlns:a16="http://schemas.microsoft.com/office/drawing/2014/main" id="{921724FB-421D-4761-9111-0DA454290A20}"/>
                </a:ext>
              </a:extLst>
            </p:cNvPr>
            <p:cNvSpPr txBox="1">
              <a:spLocks noChangeArrowheads="1"/>
            </p:cNvSpPr>
            <p:nvPr/>
          </p:nvSpPr>
          <p:spPr bwMode="auto">
            <a:xfrm>
              <a:off x="1985931" y="3494650"/>
              <a:ext cx="10538004"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19</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世纪</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19</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世纪</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70</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年代，电话的发明，扩展了人类通信的范围，增强了人类通信的实效性</a:t>
              </a:r>
            </a:p>
          </p:txBody>
        </p:sp>
      </p:grpSp>
      <p:grpSp>
        <p:nvGrpSpPr>
          <p:cNvPr id="27" name="组合 26">
            <a:extLst>
              <a:ext uri="{FF2B5EF4-FFF2-40B4-BE49-F238E27FC236}">
                <a16:creationId xmlns:a16="http://schemas.microsoft.com/office/drawing/2014/main" id="{12965378-938F-4EDE-A24F-535C924EF37A}"/>
              </a:ext>
            </a:extLst>
          </p:cNvPr>
          <p:cNvGrpSpPr/>
          <p:nvPr/>
        </p:nvGrpSpPr>
        <p:grpSpPr>
          <a:xfrm>
            <a:off x="800038" y="2722937"/>
            <a:ext cx="11120185" cy="580865"/>
            <a:chOff x="1403750" y="3494650"/>
            <a:chExt cx="11120185" cy="580865"/>
          </a:xfrm>
        </p:grpSpPr>
        <p:grpSp>
          <p:nvGrpSpPr>
            <p:cNvPr id="28" name="组合 27">
              <a:extLst>
                <a:ext uri="{FF2B5EF4-FFF2-40B4-BE49-F238E27FC236}">
                  <a16:creationId xmlns:a16="http://schemas.microsoft.com/office/drawing/2014/main" id="{C9A76139-2E30-479D-A19F-738A005D79B4}"/>
                </a:ext>
              </a:extLst>
            </p:cNvPr>
            <p:cNvGrpSpPr/>
            <p:nvPr/>
          </p:nvGrpSpPr>
          <p:grpSpPr>
            <a:xfrm>
              <a:off x="1403750" y="3593123"/>
              <a:ext cx="490436" cy="476221"/>
              <a:chOff x="1403750" y="3593123"/>
              <a:chExt cx="808892" cy="785446"/>
            </a:xfrm>
          </p:grpSpPr>
          <p:sp>
            <p:nvSpPr>
              <p:cNvPr id="30" name="对话气泡: 椭圆形 29">
                <a:extLst>
                  <a:ext uri="{FF2B5EF4-FFF2-40B4-BE49-F238E27FC236}">
                    <a16:creationId xmlns:a16="http://schemas.microsoft.com/office/drawing/2014/main" id="{E2110BED-01E1-498D-BD36-F175D847B6FD}"/>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round-web-cam_17861">
                <a:extLst>
                  <a:ext uri="{FF2B5EF4-FFF2-40B4-BE49-F238E27FC236}">
                    <a16:creationId xmlns:a16="http://schemas.microsoft.com/office/drawing/2014/main" id="{50AEB34B-7A8D-494F-8598-8A1B977B8B7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9" name="Text Box 79">
              <a:extLst>
                <a:ext uri="{FF2B5EF4-FFF2-40B4-BE49-F238E27FC236}">
                  <a16:creationId xmlns:a16="http://schemas.microsoft.com/office/drawing/2014/main" id="{A96962C7-6A2C-4439-A072-4DF7AFEB113E}"/>
                </a:ext>
              </a:extLst>
            </p:cNvPr>
            <p:cNvSpPr txBox="1">
              <a:spLocks noChangeArrowheads="1"/>
            </p:cNvSpPr>
            <p:nvPr/>
          </p:nvSpPr>
          <p:spPr bwMode="auto">
            <a:xfrm>
              <a:off x="1985931" y="3494650"/>
              <a:ext cx="10538004"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20</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世纪</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20</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年代，广播收音机和电视的发明，极大的丰富了人类可获取信息</a:t>
              </a:r>
            </a:p>
          </p:txBody>
        </p:sp>
      </p:grpSp>
      <p:grpSp>
        <p:nvGrpSpPr>
          <p:cNvPr id="32" name="组合 31">
            <a:extLst>
              <a:ext uri="{FF2B5EF4-FFF2-40B4-BE49-F238E27FC236}">
                <a16:creationId xmlns:a16="http://schemas.microsoft.com/office/drawing/2014/main" id="{2F56DF4C-9896-4E7C-8B2E-1C6DBDF73C55}"/>
              </a:ext>
            </a:extLst>
          </p:cNvPr>
          <p:cNvGrpSpPr/>
          <p:nvPr/>
        </p:nvGrpSpPr>
        <p:grpSpPr>
          <a:xfrm>
            <a:off x="800038" y="3374966"/>
            <a:ext cx="11120185" cy="580865"/>
            <a:chOff x="1403750" y="3494650"/>
            <a:chExt cx="11120185" cy="580865"/>
          </a:xfrm>
        </p:grpSpPr>
        <p:grpSp>
          <p:nvGrpSpPr>
            <p:cNvPr id="33" name="组合 32">
              <a:extLst>
                <a:ext uri="{FF2B5EF4-FFF2-40B4-BE49-F238E27FC236}">
                  <a16:creationId xmlns:a16="http://schemas.microsoft.com/office/drawing/2014/main" id="{A928A27E-2668-4C06-92ED-5F06B19E924C}"/>
                </a:ext>
              </a:extLst>
            </p:cNvPr>
            <p:cNvGrpSpPr/>
            <p:nvPr/>
          </p:nvGrpSpPr>
          <p:grpSpPr>
            <a:xfrm>
              <a:off x="1403750" y="3593123"/>
              <a:ext cx="490436" cy="476221"/>
              <a:chOff x="1403750" y="3593123"/>
              <a:chExt cx="808892" cy="785446"/>
            </a:xfrm>
          </p:grpSpPr>
          <p:sp>
            <p:nvSpPr>
              <p:cNvPr id="35" name="对话气泡: 椭圆形 34">
                <a:extLst>
                  <a:ext uri="{FF2B5EF4-FFF2-40B4-BE49-F238E27FC236}">
                    <a16:creationId xmlns:a16="http://schemas.microsoft.com/office/drawing/2014/main" id="{0A9E1C36-5AF4-4327-B1FB-3F62DD11DC9A}"/>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round-web-cam_17861">
                <a:extLst>
                  <a:ext uri="{FF2B5EF4-FFF2-40B4-BE49-F238E27FC236}">
                    <a16:creationId xmlns:a16="http://schemas.microsoft.com/office/drawing/2014/main" id="{3719FB22-E15C-4965-9BF9-49B9D635089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34" name="Text Box 79">
              <a:extLst>
                <a:ext uri="{FF2B5EF4-FFF2-40B4-BE49-F238E27FC236}">
                  <a16:creationId xmlns:a16="http://schemas.microsoft.com/office/drawing/2014/main" id="{1E15CB41-6C42-40BC-94EE-20B689B4C7EA}"/>
                </a:ext>
              </a:extLst>
            </p:cNvPr>
            <p:cNvSpPr txBox="1">
              <a:spLocks noChangeArrowheads="1"/>
            </p:cNvSpPr>
            <p:nvPr/>
          </p:nvSpPr>
          <p:spPr bwMode="auto">
            <a:xfrm>
              <a:off x="1985931" y="3494650"/>
              <a:ext cx="10538004"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5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20</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世纪</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90</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年代，</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的发明，极大的提高了人类主动获取信息的能力</a:t>
              </a:r>
            </a:p>
          </p:txBody>
        </p:sp>
      </p:grpSp>
    </p:spTree>
    <p:extLst>
      <p:ext uri="{BB962C8B-B14F-4D97-AF65-F5344CB8AC3E}">
        <p14:creationId xmlns:p14="http://schemas.microsoft.com/office/powerpoint/2010/main" val="102977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B23E2FB-B649-4F3A-91E0-99CD84803182}"/>
              </a:ext>
            </a:extLst>
          </p:cNvPr>
          <p:cNvSpPr>
            <a:spLocks noGrp="1"/>
          </p:cNvSpPr>
          <p:nvPr>
            <p:ph type="title"/>
          </p:nvPr>
        </p:nvSpPr>
        <p:spPr/>
        <p:txBody>
          <a:bodyPr/>
          <a:lstStyle/>
          <a:p>
            <a:r>
              <a:rPr lang="zh-CN" altLang="en-US" dirty="0"/>
              <a:t>常见的网络应用</a:t>
            </a:r>
          </a:p>
        </p:txBody>
      </p:sp>
      <p:grpSp>
        <p:nvGrpSpPr>
          <p:cNvPr id="3" name="组合 2">
            <a:extLst>
              <a:ext uri="{FF2B5EF4-FFF2-40B4-BE49-F238E27FC236}">
                <a16:creationId xmlns:a16="http://schemas.microsoft.com/office/drawing/2014/main" id="{A133EA5D-4628-416D-A85E-D581AD81FA08}"/>
              </a:ext>
            </a:extLst>
          </p:cNvPr>
          <p:cNvGrpSpPr/>
          <p:nvPr/>
        </p:nvGrpSpPr>
        <p:grpSpPr>
          <a:xfrm>
            <a:off x="1453890" y="2527602"/>
            <a:ext cx="2761371" cy="476221"/>
            <a:chOff x="1403750" y="3593123"/>
            <a:chExt cx="2761371" cy="476221"/>
          </a:xfrm>
        </p:grpSpPr>
        <p:grpSp>
          <p:nvGrpSpPr>
            <p:cNvPr id="4" name="组合 3">
              <a:extLst>
                <a:ext uri="{FF2B5EF4-FFF2-40B4-BE49-F238E27FC236}">
                  <a16:creationId xmlns:a16="http://schemas.microsoft.com/office/drawing/2014/main" id="{405005AD-6FB2-4BA0-B897-D2B829520F13}"/>
                </a:ext>
              </a:extLst>
            </p:cNvPr>
            <p:cNvGrpSpPr/>
            <p:nvPr/>
          </p:nvGrpSpPr>
          <p:grpSpPr>
            <a:xfrm>
              <a:off x="1403750" y="3593123"/>
              <a:ext cx="490436" cy="476221"/>
              <a:chOff x="1403750" y="3593123"/>
              <a:chExt cx="808892" cy="785446"/>
            </a:xfrm>
          </p:grpSpPr>
          <p:sp>
            <p:nvSpPr>
              <p:cNvPr id="6" name="对话气泡: 椭圆形 5">
                <a:extLst>
                  <a:ext uri="{FF2B5EF4-FFF2-40B4-BE49-F238E27FC236}">
                    <a16:creationId xmlns:a16="http://schemas.microsoft.com/office/drawing/2014/main" id="{D195B45B-74D2-4F97-8AD2-054126D3650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ound-web-cam_17861">
                <a:extLst>
                  <a:ext uri="{FF2B5EF4-FFF2-40B4-BE49-F238E27FC236}">
                    <a16:creationId xmlns:a16="http://schemas.microsoft.com/office/drawing/2014/main" id="{99C05E3D-C412-4A87-80EF-46C3202553A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 name="Text Box 79">
              <a:extLst>
                <a:ext uri="{FF2B5EF4-FFF2-40B4-BE49-F238E27FC236}">
                  <a16:creationId xmlns:a16="http://schemas.microsoft.com/office/drawing/2014/main" id="{2B293CC3-8661-4F9B-AE23-507DB84CFC66}"/>
                </a:ext>
              </a:extLst>
            </p:cNvPr>
            <p:cNvSpPr txBox="1">
              <a:spLocks noChangeArrowheads="1"/>
            </p:cNvSpPr>
            <p:nvPr/>
          </p:nvSpPr>
          <p:spPr bwMode="auto">
            <a:xfrm>
              <a:off x="1985932" y="3593123"/>
              <a:ext cx="21791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上网浏览新闻</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9" name="组合 8">
            <a:extLst>
              <a:ext uri="{FF2B5EF4-FFF2-40B4-BE49-F238E27FC236}">
                <a16:creationId xmlns:a16="http://schemas.microsoft.com/office/drawing/2014/main" id="{E5EE8060-9AB6-4CF8-8135-1A19E3906D8B}"/>
              </a:ext>
            </a:extLst>
          </p:cNvPr>
          <p:cNvGrpSpPr/>
          <p:nvPr/>
        </p:nvGrpSpPr>
        <p:grpSpPr>
          <a:xfrm>
            <a:off x="4935194" y="2491396"/>
            <a:ext cx="5961404" cy="3515611"/>
            <a:chOff x="1264547" y="2189555"/>
            <a:chExt cx="5961404" cy="3515611"/>
          </a:xfrm>
        </p:grpSpPr>
        <p:grpSp>
          <p:nvGrpSpPr>
            <p:cNvPr id="10" name="组合 9">
              <a:extLst>
                <a:ext uri="{FF2B5EF4-FFF2-40B4-BE49-F238E27FC236}">
                  <a16:creationId xmlns:a16="http://schemas.microsoft.com/office/drawing/2014/main" id="{B5BF21FF-1C95-4702-A68A-2FEA0A0ACDBC}"/>
                </a:ext>
              </a:extLst>
            </p:cNvPr>
            <p:cNvGrpSpPr/>
            <p:nvPr/>
          </p:nvGrpSpPr>
          <p:grpSpPr>
            <a:xfrm>
              <a:off x="1433187" y="2218482"/>
              <a:ext cx="1574153" cy="1325849"/>
              <a:chOff x="460746" y="4309108"/>
              <a:chExt cx="1574153" cy="1325849"/>
            </a:xfrm>
          </p:grpSpPr>
          <p:grpSp>
            <p:nvGrpSpPr>
              <p:cNvPr id="36" name="组合 35">
                <a:extLst>
                  <a:ext uri="{FF2B5EF4-FFF2-40B4-BE49-F238E27FC236}">
                    <a16:creationId xmlns:a16="http://schemas.microsoft.com/office/drawing/2014/main" id="{D9B50E97-F15C-478B-8E26-8CB2FB1F9D11}"/>
                  </a:ext>
                </a:extLst>
              </p:cNvPr>
              <p:cNvGrpSpPr/>
              <p:nvPr/>
            </p:nvGrpSpPr>
            <p:grpSpPr>
              <a:xfrm>
                <a:off x="460746" y="5030201"/>
                <a:ext cx="1574153" cy="604756"/>
                <a:chOff x="605411" y="5899906"/>
                <a:chExt cx="1574153" cy="604756"/>
              </a:xfrm>
            </p:grpSpPr>
            <p:sp>
              <p:nvSpPr>
                <p:cNvPr id="38" name="矩形: 圆角 37">
                  <a:extLst>
                    <a:ext uri="{FF2B5EF4-FFF2-40B4-BE49-F238E27FC236}">
                      <a16:creationId xmlns:a16="http://schemas.microsoft.com/office/drawing/2014/main" id="{55ED65F8-AA56-44A5-B739-9A5A7901EA4C}"/>
                    </a:ext>
                  </a:extLst>
                </p:cNvPr>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39" name="Rectangle 15">
                  <a:extLst>
                    <a:ext uri="{FF2B5EF4-FFF2-40B4-BE49-F238E27FC236}">
                      <a16:creationId xmlns:a16="http://schemas.microsoft.com/office/drawing/2014/main" id="{CEE7B8AE-2E57-4D56-9B4E-2D9D6372CA86}"/>
                    </a:ext>
                  </a:extLst>
                </p:cNvPr>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IE</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37" name="图片 36">
                <a:extLst>
                  <a:ext uri="{FF2B5EF4-FFF2-40B4-BE49-F238E27FC236}">
                    <a16:creationId xmlns:a16="http://schemas.microsoft.com/office/drawing/2014/main" id="{1826CD51-DA58-4139-BED6-A3A8DD1BB9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96" t="8925" r="19996" b="3883"/>
              <a:stretch>
                <a:fillRect/>
              </a:stretch>
            </p:blipFill>
            <p:spPr>
              <a:xfrm>
                <a:off x="882085" y="4309108"/>
                <a:ext cx="783198" cy="749418"/>
              </a:xfrm>
              <a:prstGeom prst="rect">
                <a:avLst/>
              </a:prstGeom>
            </p:spPr>
          </p:pic>
        </p:grpSp>
        <p:grpSp>
          <p:nvGrpSpPr>
            <p:cNvPr id="11" name="组合 10">
              <a:extLst>
                <a:ext uri="{FF2B5EF4-FFF2-40B4-BE49-F238E27FC236}">
                  <a16:creationId xmlns:a16="http://schemas.microsoft.com/office/drawing/2014/main" id="{C126D04B-2415-4E41-BD76-BC1AD83DD1AD}"/>
                </a:ext>
              </a:extLst>
            </p:cNvPr>
            <p:cNvGrpSpPr/>
            <p:nvPr/>
          </p:nvGrpSpPr>
          <p:grpSpPr>
            <a:xfrm>
              <a:off x="3435784" y="2189555"/>
              <a:ext cx="1648367" cy="1362311"/>
              <a:chOff x="3995456" y="4386707"/>
              <a:chExt cx="1648367" cy="1362311"/>
            </a:xfrm>
          </p:grpSpPr>
          <p:grpSp>
            <p:nvGrpSpPr>
              <p:cNvPr id="32" name="组合 31">
                <a:extLst>
                  <a:ext uri="{FF2B5EF4-FFF2-40B4-BE49-F238E27FC236}">
                    <a16:creationId xmlns:a16="http://schemas.microsoft.com/office/drawing/2014/main" id="{E3DEEECE-84AF-41D7-B068-84BF2F0E688F}"/>
                  </a:ext>
                </a:extLst>
              </p:cNvPr>
              <p:cNvGrpSpPr/>
              <p:nvPr/>
            </p:nvGrpSpPr>
            <p:grpSpPr>
              <a:xfrm>
                <a:off x="3995456" y="5120937"/>
                <a:ext cx="1648367" cy="628081"/>
                <a:chOff x="1256597" y="5867225"/>
                <a:chExt cx="927038" cy="628081"/>
              </a:xfrm>
            </p:grpSpPr>
            <p:sp>
              <p:nvSpPr>
                <p:cNvPr id="34" name="矩形: 圆角 33">
                  <a:extLst>
                    <a:ext uri="{FF2B5EF4-FFF2-40B4-BE49-F238E27FC236}">
                      <a16:creationId xmlns:a16="http://schemas.microsoft.com/office/drawing/2014/main" id="{A8760A78-0402-4E2F-B34A-B3C107C26001}"/>
                    </a:ext>
                  </a:extLst>
                </p:cNvPr>
                <p:cNvSpPr/>
                <p:nvPr/>
              </p:nvSpPr>
              <p:spPr>
                <a:xfrm>
                  <a:off x="1256597" y="5977845"/>
                  <a:ext cx="885301"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35" name="Rectangle 15">
                  <a:extLst>
                    <a:ext uri="{FF2B5EF4-FFF2-40B4-BE49-F238E27FC236}">
                      <a16:creationId xmlns:a16="http://schemas.microsoft.com/office/drawing/2014/main" id="{4FF9A449-0C6A-4534-A60B-19A3CA75F3A2}"/>
                    </a:ext>
                  </a:extLst>
                </p:cNvPr>
                <p:cNvSpPr/>
                <p:nvPr/>
              </p:nvSpPr>
              <p:spPr>
                <a:xfrm>
                  <a:off x="1367614" y="5867225"/>
                  <a:ext cx="816021" cy="587020"/>
                </a:xfrm>
                <a:prstGeom prst="rect">
                  <a:avLst/>
                </a:prstGeom>
              </p:spPr>
              <p:txBody>
                <a:bodyPr wrap="square">
                  <a:spAutoFit/>
                </a:bodyPr>
                <a:lstStyle/>
                <a:p>
                  <a:pPr>
                    <a:lnSpc>
                      <a:spcPct val="150000"/>
                    </a:lnSpc>
                  </a:pPr>
                  <a:r>
                    <a:rPr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Maxthon</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33" name="图片 32">
                <a:extLst>
                  <a:ext uri="{FF2B5EF4-FFF2-40B4-BE49-F238E27FC236}">
                    <a16:creationId xmlns:a16="http://schemas.microsoft.com/office/drawing/2014/main" id="{0BF776FF-33F6-4F69-A1CC-D18F0D2014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2839" y="4386707"/>
                <a:ext cx="783199" cy="783199"/>
              </a:xfrm>
              <a:prstGeom prst="rect">
                <a:avLst/>
              </a:prstGeom>
            </p:spPr>
          </p:pic>
        </p:grpSp>
        <p:grpSp>
          <p:nvGrpSpPr>
            <p:cNvPr id="12" name="组合 11">
              <a:extLst>
                <a:ext uri="{FF2B5EF4-FFF2-40B4-BE49-F238E27FC236}">
                  <a16:creationId xmlns:a16="http://schemas.microsoft.com/office/drawing/2014/main" id="{828C08BA-079C-42B7-834A-316AEDCF962C}"/>
                </a:ext>
              </a:extLst>
            </p:cNvPr>
            <p:cNvGrpSpPr/>
            <p:nvPr/>
          </p:nvGrpSpPr>
          <p:grpSpPr>
            <a:xfrm>
              <a:off x="5483159" y="2258283"/>
              <a:ext cx="1574154" cy="1286048"/>
              <a:chOff x="3766330" y="4205686"/>
              <a:chExt cx="1574154" cy="1286048"/>
            </a:xfrm>
          </p:grpSpPr>
          <p:grpSp>
            <p:nvGrpSpPr>
              <p:cNvPr id="28" name="组合 27">
                <a:extLst>
                  <a:ext uri="{FF2B5EF4-FFF2-40B4-BE49-F238E27FC236}">
                    <a16:creationId xmlns:a16="http://schemas.microsoft.com/office/drawing/2014/main" id="{2F34D05E-122D-4023-A385-C63371C73171}"/>
                  </a:ext>
                </a:extLst>
              </p:cNvPr>
              <p:cNvGrpSpPr/>
              <p:nvPr/>
            </p:nvGrpSpPr>
            <p:grpSpPr>
              <a:xfrm>
                <a:off x="3766330" y="4875001"/>
                <a:ext cx="1574154" cy="616733"/>
                <a:chOff x="1501343" y="5185280"/>
                <a:chExt cx="976715" cy="616733"/>
              </a:xfrm>
            </p:grpSpPr>
            <p:sp>
              <p:nvSpPr>
                <p:cNvPr id="30" name="矩形: 圆角 29">
                  <a:extLst>
                    <a:ext uri="{FF2B5EF4-FFF2-40B4-BE49-F238E27FC236}">
                      <a16:creationId xmlns:a16="http://schemas.microsoft.com/office/drawing/2014/main" id="{8F2F1DFE-A12A-46AD-8611-EA47C23CE5EF}"/>
                    </a:ext>
                  </a:extLst>
                </p:cNvPr>
                <p:cNvSpPr/>
                <p:nvPr/>
              </p:nvSpPr>
              <p:spPr>
                <a:xfrm>
                  <a:off x="1501343" y="5284552"/>
                  <a:ext cx="976715"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31" name="Rectangle 15">
                  <a:extLst>
                    <a:ext uri="{FF2B5EF4-FFF2-40B4-BE49-F238E27FC236}">
                      <a16:creationId xmlns:a16="http://schemas.microsoft.com/office/drawing/2014/main" id="{B5FD9AD8-6F17-48BE-84D6-8F4F20D92C39}"/>
                    </a:ext>
                  </a:extLst>
                </p:cNvPr>
                <p:cNvSpPr/>
                <p:nvPr/>
              </p:nvSpPr>
              <p:spPr>
                <a:xfrm>
                  <a:off x="1642087" y="5185280"/>
                  <a:ext cx="816021" cy="587020"/>
                </a:xfrm>
                <a:prstGeom prst="rect">
                  <a:avLst/>
                </a:prstGeom>
              </p:spPr>
              <p:txBody>
                <a:bodyPr wrap="square">
                  <a:spAutoFit/>
                </a:bodyPr>
                <a:lstStyle/>
                <a:p>
                  <a:pPr>
                    <a:lnSpc>
                      <a:spcPct val="150000"/>
                    </a:lnSpc>
                  </a:pPr>
                  <a:r>
                    <a:rPr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FireFox</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29" name="图片 28">
                <a:extLst>
                  <a:ext uri="{FF2B5EF4-FFF2-40B4-BE49-F238E27FC236}">
                    <a16:creationId xmlns:a16="http://schemas.microsoft.com/office/drawing/2014/main" id="{D79EF51A-AA43-4743-A5CA-B12EAD40EC89}"/>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6373" t="3497" r="17341" b="5355"/>
              <a:stretch>
                <a:fillRect/>
              </a:stretch>
            </p:blipFill>
            <p:spPr>
              <a:xfrm>
                <a:off x="4196751" y="4205686"/>
                <a:ext cx="730714" cy="710398"/>
              </a:xfrm>
              <a:prstGeom prst="rect">
                <a:avLst/>
              </a:prstGeom>
            </p:spPr>
          </p:pic>
        </p:grpSp>
        <p:grpSp>
          <p:nvGrpSpPr>
            <p:cNvPr id="13" name="组合 12">
              <a:extLst>
                <a:ext uri="{FF2B5EF4-FFF2-40B4-BE49-F238E27FC236}">
                  <a16:creationId xmlns:a16="http://schemas.microsoft.com/office/drawing/2014/main" id="{5C7E3C35-6149-42EA-A456-880062D8DBC9}"/>
                </a:ext>
              </a:extLst>
            </p:cNvPr>
            <p:cNvGrpSpPr/>
            <p:nvPr/>
          </p:nvGrpSpPr>
          <p:grpSpPr>
            <a:xfrm>
              <a:off x="1264547" y="4155422"/>
              <a:ext cx="1911431" cy="1549744"/>
              <a:chOff x="1264547" y="4155422"/>
              <a:chExt cx="1911431" cy="1549744"/>
            </a:xfrm>
          </p:grpSpPr>
          <p:pic>
            <p:nvPicPr>
              <p:cNvPr id="24" name="Picture 2" descr="https://ss2.bdstatic.com/70cFvnSh_Q1YnxGkpoWK1HF6hhy/it/u=999023315,3193476159&amp;fm=26&amp;gp=0.jpg">
                <a:extLst>
                  <a:ext uri="{FF2B5EF4-FFF2-40B4-BE49-F238E27FC236}">
                    <a16:creationId xmlns:a16="http://schemas.microsoft.com/office/drawing/2014/main" id="{71A96398-C32B-4D0E-A910-975FC717025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154" y="4155422"/>
                <a:ext cx="936215" cy="93621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a:extLst>
                  <a:ext uri="{FF2B5EF4-FFF2-40B4-BE49-F238E27FC236}">
                    <a16:creationId xmlns:a16="http://schemas.microsoft.com/office/drawing/2014/main" id="{55D7FAF0-638A-4E52-BF79-2F2B309DEDB0}"/>
                  </a:ext>
                </a:extLst>
              </p:cNvPr>
              <p:cNvGrpSpPr/>
              <p:nvPr/>
            </p:nvGrpSpPr>
            <p:grpSpPr>
              <a:xfrm>
                <a:off x="1264547" y="5058835"/>
                <a:ext cx="1911431" cy="646331"/>
                <a:chOff x="436771" y="5899906"/>
                <a:chExt cx="1911431" cy="646331"/>
              </a:xfrm>
            </p:grpSpPr>
            <p:sp>
              <p:nvSpPr>
                <p:cNvPr id="26" name="矩形: 圆角 46">
                  <a:extLst>
                    <a:ext uri="{FF2B5EF4-FFF2-40B4-BE49-F238E27FC236}">
                      <a16:creationId xmlns:a16="http://schemas.microsoft.com/office/drawing/2014/main" id="{C081F2D6-9A4E-46D3-851B-3BB40186242E}"/>
                    </a:ext>
                  </a:extLst>
                </p:cNvPr>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27" name="Rectangle 15">
                  <a:extLst>
                    <a:ext uri="{FF2B5EF4-FFF2-40B4-BE49-F238E27FC236}">
                      <a16:creationId xmlns:a16="http://schemas.microsoft.com/office/drawing/2014/main" id="{EC300047-40A0-4F77-B90A-9D601F57BDEF}"/>
                    </a:ext>
                  </a:extLst>
                </p:cNvPr>
                <p:cNvSpPr/>
                <p:nvPr/>
              </p:nvSpPr>
              <p:spPr>
                <a:xfrm>
                  <a:off x="436771" y="5899906"/>
                  <a:ext cx="1911431" cy="646331"/>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QQ</a:t>
                  </a: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浏览器</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grpSp>
          <p:nvGrpSpPr>
            <p:cNvPr id="14" name="组合 13">
              <a:extLst>
                <a:ext uri="{FF2B5EF4-FFF2-40B4-BE49-F238E27FC236}">
                  <a16:creationId xmlns:a16="http://schemas.microsoft.com/office/drawing/2014/main" id="{8829A973-A402-4BD5-AF8C-6556E5C11CE6}"/>
                </a:ext>
              </a:extLst>
            </p:cNvPr>
            <p:cNvGrpSpPr/>
            <p:nvPr/>
          </p:nvGrpSpPr>
          <p:grpSpPr>
            <a:xfrm>
              <a:off x="3232079" y="4164861"/>
              <a:ext cx="1911431" cy="1498730"/>
              <a:chOff x="3232079" y="4164861"/>
              <a:chExt cx="1911431" cy="1498730"/>
            </a:xfrm>
          </p:grpSpPr>
          <p:pic>
            <p:nvPicPr>
              <p:cNvPr id="20" name="Picture 6" descr="https://timgsa.baidu.com/timg?image&amp;quality=80&amp;size=b9999_10000&amp;sec=1567231482024&amp;di=0171c53de15f60766a1c7a124743ad92&amp;imgtype=0&amp;src=http%3A%2F%2Fattachments.gfan.net.cn%2Fforum%2F201506%2F28%2F072145er0ojak6evr8o48y.png">
                <a:extLst>
                  <a:ext uri="{FF2B5EF4-FFF2-40B4-BE49-F238E27FC236}">
                    <a16:creationId xmlns:a16="http://schemas.microsoft.com/office/drawing/2014/main" id="{680BFF17-9A0C-41C4-92B9-02604F014986}"/>
                  </a:ext>
                </a:extLst>
              </p:cNvPr>
              <p:cNvPicPr>
                <a:picLocks noChangeAspect="1" noChangeArrowheads="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801883" y="4164861"/>
                <a:ext cx="865765" cy="86576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a:extLst>
                  <a:ext uri="{FF2B5EF4-FFF2-40B4-BE49-F238E27FC236}">
                    <a16:creationId xmlns:a16="http://schemas.microsoft.com/office/drawing/2014/main" id="{D49B9D5B-BDF3-406B-B348-9D2D00FE12BD}"/>
                  </a:ext>
                </a:extLst>
              </p:cNvPr>
              <p:cNvGrpSpPr/>
              <p:nvPr/>
            </p:nvGrpSpPr>
            <p:grpSpPr>
              <a:xfrm>
                <a:off x="3232079" y="5058835"/>
                <a:ext cx="1911431" cy="604756"/>
                <a:chOff x="436771" y="5899906"/>
                <a:chExt cx="1911431" cy="604756"/>
              </a:xfrm>
            </p:grpSpPr>
            <p:sp>
              <p:nvSpPr>
                <p:cNvPr id="22" name="矩形: 圆角 46">
                  <a:extLst>
                    <a:ext uri="{FF2B5EF4-FFF2-40B4-BE49-F238E27FC236}">
                      <a16:creationId xmlns:a16="http://schemas.microsoft.com/office/drawing/2014/main" id="{F3327C9A-B2D6-44DE-B288-40A8DCE0D9D8}"/>
                    </a:ext>
                  </a:extLst>
                </p:cNvPr>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23" name="Rectangle 15">
                  <a:extLst>
                    <a:ext uri="{FF2B5EF4-FFF2-40B4-BE49-F238E27FC236}">
                      <a16:creationId xmlns:a16="http://schemas.microsoft.com/office/drawing/2014/main" id="{5C3D9E51-E440-4DDC-BE79-C0C4BAC1BCC7}"/>
                    </a:ext>
                  </a:extLst>
                </p:cNvPr>
                <p:cNvSpPr/>
                <p:nvPr/>
              </p:nvSpPr>
              <p:spPr>
                <a:xfrm>
                  <a:off x="436771" y="5899906"/>
                  <a:ext cx="1911431" cy="587020"/>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360</a:t>
                  </a: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浏览器</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grpSp>
          <p:nvGrpSpPr>
            <p:cNvPr id="15" name="组合 14">
              <a:extLst>
                <a:ext uri="{FF2B5EF4-FFF2-40B4-BE49-F238E27FC236}">
                  <a16:creationId xmlns:a16="http://schemas.microsoft.com/office/drawing/2014/main" id="{E826EA44-11C0-449D-BF8E-2A2FB09D1D55}"/>
                </a:ext>
              </a:extLst>
            </p:cNvPr>
            <p:cNvGrpSpPr/>
            <p:nvPr/>
          </p:nvGrpSpPr>
          <p:grpSpPr>
            <a:xfrm>
              <a:off x="5314520" y="4270926"/>
              <a:ext cx="1911431" cy="1392665"/>
              <a:chOff x="5314520" y="4270926"/>
              <a:chExt cx="1911431" cy="1392665"/>
            </a:xfrm>
          </p:grpSpPr>
          <p:pic>
            <p:nvPicPr>
              <p:cNvPr id="16" name="Picture 8" descr="https://timgsa.baidu.com/timg?image&amp;quality=80&amp;size=b9999_10000&amp;sec=1567231597833&amp;di=78ebad55a9c1890ae7563bd901561d13&amp;imgtype=0&amp;src=http%3A%2F%2Fwww.hdwallpaperspulse.com%2Fwp-content%2Fuploads%2F2018%2F02%2F09%2FChrome-Logo.png">
                <a:extLst>
                  <a:ext uri="{FF2B5EF4-FFF2-40B4-BE49-F238E27FC236}">
                    <a16:creationId xmlns:a16="http://schemas.microsoft.com/office/drawing/2014/main" id="{D4350F5F-90BC-4AB4-932D-A52D9C676788}"/>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9994" y="4270926"/>
                <a:ext cx="1074114" cy="87520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17B31D52-9CF8-408E-8355-631A0D5FB8E2}"/>
                  </a:ext>
                </a:extLst>
              </p:cNvPr>
              <p:cNvGrpSpPr/>
              <p:nvPr/>
            </p:nvGrpSpPr>
            <p:grpSpPr>
              <a:xfrm>
                <a:off x="5314520" y="5058835"/>
                <a:ext cx="1911431" cy="604756"/>
                <a:chOff x="436771" y="5899906"/>
                <a:chExt cx="1911431" cy="604756"/>
              </a:xfrm>
            </p:grpSpPr>
            <p:sp>
              <p:nvSpPr>
                <p:cNvPr id="18" name="矩形: 圆角 46">
                  <a:extLst>
                    <a:ext uri="{FF2B5EF4-FFF2-40B4-BE49-F238E27FC236}">
                      <a16:creationId xmlns:a16="http://schemas.microsoft.com/office/drawing/2014/main" id="{FF6E594E-E5C5-4E26-9812-78761007D795}"/>
                    </a:ext>
                  </a:extLst>
                </p:cNvPr>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19" name="Rectangle 15">
                  <a:extLst>
                    <a:ext uri="{FF2B5EF4-FFF2-40B4-BE49-F238E27FC236}">
                      <a16:creationId xmlns:a16="http://schemas.microsoft.com/office/drawing/2014/main" id="{5094D8A3-2045-467A-A3E2-B28747D3B57A}"/>
                    </a:ext>
                  </a:extLst>
                </p:cNvPr>
                <p:cNvSpPr/>
                <p:nvPr/>
              </p:nvSpPr>
              <p:spPr>
                <a:xfrm>
                  <a:off x="436771" y="5899906"/>
                  <a:ext cx="1911431" cy="587020"/>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Chrome</a:t>
                  </a:r>
                </a:p>
              </p:txBody>
            </p:sp>
          </p:grpSp>
        </p:grpSp>
      </p:grpSp>
      <p:grpSp>
        <p:nvGrpSpPr>
          <p:cNvPr id="40" name="组合 39">
            <a:extLst>
              <a:ext uri="{FF2B5EF4-FFF2-40B4-BE49-F238E27FC236}">
                <a16:creationId xmlns:a16="http://schemas.microsoft.com/office/drawing/2014/main" id="{0113CD78-E398-49A8-BA26-4BCE9BA8E396}"/>
              </a:ext>
            </a:extLst>
          </p:cNvPr>
          <p:cNvGrpSpPr/>
          <p:nvPr/>
        </p:nvGrpSpPr>
        <p:grpSpPr>
          <a:xfrm>
            <a:off x="1453890" y="2527602"/>
            <a:ext cx="5448836" cy="478144"/>
            <a:chOff x="1403750" y="3593123"/>
            <a:chExt cx="5448836" cy="478144"/>
          </a:xfrm>
        </p:grpSpPr>
        <p:grpSp>
          <p:nvGrpSpPr>
            <p:cNvPr id="41" name="组合 40">
              <a:extLst>
                <a:ext uri="{FF2B5EF4-FFF2-40B4-BE49-F238E27FC236}">
                  <a16:creationId xmlns:a16="http://schemas.microsoft.com/office/drawing/2014/main" id="{298FA4E0-D295-4191-B38C-31AEE4580DA4}"/>
                </a:ext>
              </a:extLst>
            </p:cNvPr>
            <p:cNvGrpSpPr/>
            <p:nvPr/>
          </p:nvGrpSpPr>
          <p:grpSpPr>
            <a:xfrm>
              <a:off x="1403750" y="3593123"/>
              <a:ext cx="490436" cy="476221"/>
              <a:chOff x="1403750" y="3593123"/>
              <a:chExt cx="808892" cy="785446"/>
            </a:xfrm>
          </p:grpSpPr>
          <p:sp>
            <p:nvSpPr>
              <p:cNvPr id="43" name="对话气泡: 椭圆形 9">
                <a:extLst>
                  <a:ext uri="{FF2B5EF4-FFF2-40B4-BE49-F238E27FC236}">
                    <a16:creationId xmlns:a16="http://schemas.microsoft.com/office/drawing/2014/main" id="{8E834F63-BC0F-445A-9F07-17236D56EF4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a:extLst>
                  <a:ext uri="{FF2B5EF4-FFF2-40B4-BE49-F238E27FC236}">
                    <a16:creationId xmlns:a16="http://schemas.microsoft.com/office/drawing/2014/main" id="{F0462CA3-5DC5-486B-8B47-CEF148AA84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a:extLst>
                <a:ext uri="{FF2B5EF4-FFF2-40B4-BE49-F238E27FC236}">
                  <a16:creationId xmlns:a16="http://schemas.microsoft.com/office/drawing/2014/main" id="{774DB35A-0F9E-40F9-83D2-CB304D4FE9C0}"/>
                </a:ext>
              </a:extLst>
            </p:cNvPr>
            <p:cNvSpPr txBox="1">
              <a:spLocks noChangeArrowheads="1"/>
            </p:cNvSpPr>
            <p:nvPr/>
          </p:nvSpPr>
          <p:spPr bwMode="auto">
            <a:xfrm>
              <a:off x="1985932" y="3593123"/>
              <a:ext cx="4866654"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和熟悉的或者陌生的朋友聊天</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45" name="组合 44">
            <a:extLst>
              <a:ext uri="{FF2B5EF4-FFF2-40B4-BE49-F238E27FC236}">
                <a16:creationId xmlns:a16="http://schemas.microsoft.com/office/drawing/2014/main" id="{333B091F-B7C7-4C27-9DE4-CBED01C6B662}"/>
              </a:ext>
            </a:extLst>
          </p:cNvPr>
          <p:cNvGrpSpPr/>
          <p:nvPr/>
        </p:nvGrpSpPr>
        <p:grpSpPr>
          <a:xfrm>
            <a:off x="5135350" y="2504926"/>
            <a:ext cx="5203617" cy="3772115"/>
            <a:chOff x="1464703" y="2203085"/>
            <a:chExt cx="5203617" cy="3772115"/>
          </a:xfrm>
        </p:grpSpPr>
        <p:grpSp>
          <p:nvGrpSpPr>
            <p:cNvPr id="46" name="组合 45">
              <a:extLst>
                <a:ext uri="{FF2B5EF4-FFF2-40B4-BE49-F238E27FC236}">
                  <a16:creationId xmlns:a16="http://schemas.microsoft.com/office/drawing/2014/main" id="{FBC958AC-733B-4378-82CF-1EED09BC6062}"/>
                </a:ext>
              </a:extLst>
            </p:cNvPr>
            <p:cNvGrpSpPr/>
            <p:nvPr/>
          </p:nvGrpSpPr>
          <p:grpSpPr>
            <a:xfrm>
              <a:off x="1464703" y="2203085"/>
              <a:ext cx="1574153" cy="1671648"/>
              <a:chOff x="2603543" y="2130112"/>
              <a:chExt cx="1574153" cy="1671648"/>
            </a:xfrm>
          </p:grpSpPr>
          <p:grpSp>
            <p:nvGrpSpPr>
              <p:cNvPr id="65" name="组合 64">
                <a:extLst>
                  <a:ext uri="{FF2B5EF4-FFF2-40B4-BE49-F238E27FC236}">
                    <a16:creationId xmlns:a16="http://schemas.microsoft.com/office/drawing/2014/main" id="{2859308A-FD2E-4A1E-A5D3-1C62ADB7671D}"/>
                  </a:ext>
                </a:extLst>
              </p:cNvPr>
              <p:cNvGrpSpPr/>
              <p:nvPr/>
            </p:nvGrpSpPr>
            <p:grpSpPr>
              <a:xfrm>
                <a:off x="2603543" y="3058058"/>
                <a:ext cx="1574153" cy="743702"/>
                <a:chOff x="605411" y="5987201"/>
                <a:chExt cx="1574153" cy="743702"/>
              </a:xfrm>
            </p:grpSpPr>
            <p:sp>
              <p:nvSpPr>
                <p:cNvPr id="67" name="矩形: 圆角 107">
                  <a:extLst>
                    <a:ext uri="{FF2B5EF4-FFF2-40B4-BE49-F238E27FC236}">
                      <a16:creationId xmlns:a16="http://schemas.microsoft.com/office/drawing/2014/main" id="{CF477AFD-F958-4567-877C-8A71FE1A181B}"/>
                    </a:ext>
                  </a:extLst>
                </p:cNvPr>
                <p:cNvSpPr/>
                <p:nvPr/>
              </p:nvSpPr>
              <p:spPr>
                <a:xfrm>
                  <a:off x="605411" y="5987201"/>
                  <a:ext cx="1574153" cy="743702"/>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68" name="Rectangle 15">
                  <a:extLst>
                    <a:ext uri="{FF2B5EF4-FFF2-40B4-BE49-F238E27FC236}">
                      <a16:creationId xmlns:a16="http://schemas.microsoft.com/office/drawing/2014/main" id="{51A098E4-9985-483B-B77B-60155F978212}"/>
                    </a:ext>
                  </a:extLst>
                </p:cNvPr>
                <p:cNvSpPr/>
                <p:nvPr/>
              </p:nvSpPr>
              <p:spPr>
                <a:xfrm>
                  <a:off x="605411" y="6189681"/>
                  <a:ext cx="1574153" cy="424732"/>
                </a:xfrm>
                <a:prstGeom prst="rect">
                  <a:avLst/>
                </a:prstGeom>
              </p:spPr>
              <p:txBody>
                <a:bodyPr wrap="square">
                  <a:spAutoFit/>
                </a:bodyPr>
                <a:lstStyle/>
                <a:p>
                  <a:pPr algn="ctr">
                    <a:lnSpc>
                      <a:spcPct val="9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QQ</a:t>
                  </a:r>
                </a:p>
              </p:txBody>
            </p:sp>
          </p:grpSp>
          <p:pic>
            <p:nvPicPr>
              <p:cNvPr id="66" name="图片 65">
                <a:extLst>
                  <a:ext uri="{FF2B5EF4-FFF2-40B4-BE49-F238E27FC236}">
                    <a16:creationId xmlns:a16="http://schemas.microsoft.com/office/drawing/2014/main" id="{FC1360CB-265C-4164-BE67-322D214113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8306" y="2130112"/>
                <a:ext cx="1184626" cy="893854"/>
              </a:xfrm>
              <a:prstGeom prst="rect">
                <a:avLst/>
              </a:prstGeom>
            </p:spPr>
          </p:pic>
        </p:grpSp>
        <p:grpSp>
          <p:nvGrpSpPr>
            <p:cNvPr id="47" name="组合 46">
              <a:extLst>
                <a:ext uri="{FF2B5EF4-FFF2-40B4-BE49-F238E27FC236}">
                  <a16:creationId xmlns:a16="http://schemas.microsoft.com/office/drawing/2014/main" id="{2E3FBE2F-47D0-4C85-B832-1120D1AB35F8}"/>
                </a:ext>
              </a:extLst>
            </p:cNvPr>
            <p:cNvGrpSpPr/>
            <p:nvPr/>
          </p:nvGrpSpPr>
          <p:grpSpPr>
            <a:xfrm>
              <a:off x="3279435" y="2203085"/>
              <a:ext cx="1574153" cy="1690607"/>
              <a:chOff x="4418275" y="2130112"/>
              <a:chExt cx="1574153" cy="1690607"/>
            </a:xfrm>
          </p:grpSpPr>
          <p:grpSp>
            <p:nvGrpSpPr>
              <p:cNvPr id="61" name="组合 60">
                <a:extLst>
                  <a:ext uri="{FF2B5EF4-FFF2-40B4-BE49-F238E27FC236}">
                    <a16:creationId xmlns:a16="http://schemas.microsoft.com/office/drawing/2014/main" id="{01F93695-D778-412C-91EF-DA64E2DE51E7}"/>
                  </a:ext>
                </a:extLst>
              </p:cNvPr>
              <p:cNvGrpSpPr/>
              <p:nvPr/>
            </p:nvGrpSpPr>
            <p:grpSpPr>
              <a:xfrm>
                <a:off x="4418275" y="3058058"/>
                <a:ext cx="1574153" cy="762661"/>
                <a:chOff x="605411" y="5987201"/>
                <a:chExt cx="1574153" cy="762661"/>
              </a:xfrm>
            </p:grpSpPr>
            <p:sp>
              <p:nvSpPr>
                <p:cNvPr id="63" name="矩形: 圆角 112">
                  <a:extLst>
                    <a:ext uri="{FF2B5EF4-FFF2-40B4-BE49-F238E27FC236}">
                      <a16:creationId xmlns:a16="http://schemas.microsoft.com/office/drawing/2014/main" id="{ACACBF50-7218-4B70-8704-8DF09543AF14}"/>
                    </a:ext>
                  </a:extLst>
                </p:cNvPr>
                <p:cNvSpPr/>
                <p:nvPr/>
              </p:nvSpPr>
              <p:spPr>
                <a:xfrm>
                  <a:off x="605411" y="5987201"/>
                  <a:ext cx="1574153" cy="743702"/>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64" name="Rectangle 15">
                  <a:extLst>
                    <a:ext uri="{FF2B5EF4-FFF2-40B4-BE49-F238E27FC236}">
                      <a16:creationId xmlns:a16="http://schemas.microsoft.com/office/drawing/2014/main" id="{6262A715-CFCC-488B-840E-FE1D25646DF2}"/>
                    </a:ext>
                  </a:extLst>
                </p:cNvPr>
                <p:cNvSpPr/>
                <p:nvPr/>
              </p:nvSpPr>
              <p:spPr>
                <a:xfrm>
                  <a:off x="605411" y="5992732"/>
                  <a:ext cx="1574153" cy="757130"/>
                </a:xfrm>
                <a:prstGeom prst="rect">
                  <a:avLst/>
                </a:prstGeom>
              </p:spPr>
              <p:txBody>
                <a:bodyPr wrap="square">
                  <a:spAutoFit/>
                </a:bodyPr>
                <a:lstStyle/>
                <a:p>
                  <a:pPr algn="ctr">
                    <a:lnSpc>
                      <a:spcPct val="9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MSN Messenger</a:t>
                  </a:r>
                </a:p>
              </p:txBody>
            </p:sp>
          </p:grpSp>
          <p:pic>
            <p:nvPicPr>
              <p:cNvPr id="62" name="图片 61">
                <a:extLst>
                  <a:ext uri="{FF2B5EF4-FFF2-40B4-BE49-F238E27FC236}">
                    <a16:creationId xmlns:a16="http://schemas.microsoft.com/office/drawing/2014/main" id="{16459319-995F-460B-A414-18B99475C7FA}"/>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9530" b="11531"/>
              <a:stretch>
                <a:fillRect/>
              </a:stretch>
            </p:blipFill>
            <p:spPr>
              <a:xfrm>
                <a:off x="4662704" y="2130112"/>
                <a:ext cx="1071346" cy="845712"/>
              </a:xfrm>
              <a:prstGeom prst="rect">
                <a:avLst/>
              </a:prstGeom>
            </p:spPr>
          </p:pic>
        </p:grpSp>
        <p:grpSp>
          <p:nvGrpSpPr>
            <p:cNvPr id="48" name="组合 47">
              <a:extLst>
                <a:ext uri="{FF2B5EF4-FFF2-40B4-BE49-F238E27FC236}">
                  <a16:creationId xmlns:a16="http://schemas.microsoft.com/office/drawing/2014/main" id="{C51C0569-2D17-47CB-9225-3484E61CB506}"/>
                </a:ext>
              </a:extLst>
            </p:cNvPr>
            <p:cNvGrpSpPr/>
            <p:nvPr/>
          </p:nvGrpSpPr>
          <p:grpSpPr>
            <a:xfrm>
              <a:off x="5094167" y="2223909"/>
              <a:ext cx="1574153" cy="1650824"/>
              <a:chOff x="6233007" y="2150936"/>
              <a:chExt cx="1574153" cy="1650824"/>
            </a:xfrm>
          </p:grpSpPr>
          <p:grpSp>
            <p:nvGrpSpPr>
              <p:cNvPr id="57" name="组合 56">
                <a:extLst>
                  <a:ext uri="{FF2B5EF4-FFF2-40B4-BE49-F238E27FC236}">
                    <a16:creationId xmlns:a16="http://schemas.microsoft.com/office/drawing/2014/main" id="{A5A859A0-3385-4754-9091-675BC6B1007E}"/>
                  </a:ext>
                </a:extLst>
              </p:cNvPr>
              <p:cNvGrpSpPr/>
              <p:nvPr/>
            </p:nvGrpSpPr>
            <p:grpSpPr>
              <a:xfrm>
                <a:off x="6233007" y="3058058"/>
                <a:ext cx="1574153" cy="743702"/>
                <a:chOff x="605411" y="5987201"/>
                <a:chExt cx="1574153" cy="743702"/>
              </a:xfrm>
            </p:grpSpPr>
            <p:sp>
              <p:nvSpPr>
                <p:cNvPr id="59" name="矩形: 圆角 117">
                  <a:extLst>
                    <a:ext uri="{FF2B5EF4-FFF2-40B4-BE49-F238E27FC236}">
                      <a16:creationId xmlns:a16="http://schemas.microsoft.com/office/drawing/2014/main" id="{3D08FCC2-FD9E-4A10-97A3-F4F1D782A96F}"/>
                    </a:ext>
                  </a:extLst>
                </p:cNvPr>
                <p:cNvSpPr/>
                <p:nvPr/>
              </p:nvSpPr>
              <p:spPr>
                <a:xfrm>
                  <a:off x="605411" y="5987201"/>
                  <a:ext cx="1574153" cy="743702"/>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60" name="Rectangle 15">
                  <a:extLst>
                    <a:ext uri="{FF2B5EF4-FFF2-40B4-BE49-F238E27FC236}">
                      <a16:creationId xmlns:a16="http://schemas.microsoft.com/office/drawing/2014/main" id="{F24CED6C-77AD-46AB-A0C5-15B989017B38}"/>
                    </a:ext>
                  </a:extLst>
                </p:cNvPr>
                <p:cNvSpPr/>
                <p:nvPr/>
              </p:nvSpPr>
              <p:spPr>
                <a:xfrm>
                  <a:off x="605411" y="6189681"/>
                  <a:ext cx="1574153" cy="424732"/>
                </a:xfrm>
                <a:prstGeom prst="rect">
                  <a:avLst/>
                </a:prstGeom>
              </p:spPr>
              <p:txBody>
                <a:bodyPr wrap="square">
                  <a:spAutoFit/>
                </a:bodyPr>
                <a:lstStyle/>
                <a:p>
                  <a:pPr algn="ctr">
                    <a:lnSpc>
                      <a:spcPct val="9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UC</a:t>
                  </a:r>
                </a:p>
              </p:txBody>
            </p:sp>
          </p:grpSp>
          <p:pic>
            <p:nvPicPr>
              <p:cNvPr id="58" name="图片 57">
                <a:extLst>
                  <a:ext uri="{FF2B5EF4-FFF2-40B4-BE49-F238E27FC236}">
                    <a16:creationId xmlns:a16="http://schemas.microsoft.com/office/drawing/2014/main" id="{07569026-5646-47E6-907E-6ECC5A5483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39030" y="2150936"/>
                <a:ext cx="858083" cy="858083"/>
              </a:xfrm>
              <a:prstGeom prst="rect">
                <a:avLst/>
              </a:prstGeom>
            </p:spPr>
          </p:pic>
        </p:grpSp>
        <p:pic>
          <p:nvPicPr>
            <p:cNvPr id="49" name="Picture 4" descr="https://timgsa.baidu.com/timg?image&amp;quality=80&amp;size=b9999_10000&amp;sec=1567231787950&amp;di=3e5a13697872ca9fe30201fae4c65d4c&amp;imgtype=0&amp;src=http%3A%2F%2Fimg.mp.itc.cn%2Fupload%2F20161118%2F2e35f4043d574840a761801d1fe8c82d_th.png">
              <a:extLst>
                <a:ext uri="{FF2B5EF4-FFF2-40B4-BE49-F238E27FC236}">
                  <a16:creationId xmlns:a16="http://schemas.microsoft.com/office/drawing/2014/main" id="{331EF7D7-012B-4938-8E8C-1615A4438FA2}"/>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3997" y="4206144"/>
              <a:ext cx="1366718" cy="1040528"/>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组合 49">
              <a:extLst>
                <a:ext uri="{FF2B5EF4-FFF2-40B4-BE49-F238E27FC236}">
                  <a16:creationId xmlns:a16="http://schemas.microsoft.com/office/drawing/2014/main" id="{F2907D75-4A44-482B-8A8A-68F470616B5B}"/>
                </a:ext>
              </a:extLst>
            </p:cNvPr>
            <p:cNvGrpSpPr/>
            <p:nvPr/>
          </p:nvGrpSpPr>
          <p:grpSpPr>
            <a:xfrm>
              <a:off x="1940279" y="5231498"/>
              <a:ext cx="1574153" cy="743702"/>
              <a:chOff x="6203091" y="3174095"/>
              <a:chExt cx="1574153" cy="743702"/>
            </a:xfrm>
          </p:grpSpPr>
          <p:sp>
            <p:nvSpPr>
              <p:cNvPr id="55" name="矩形: 圆角 117">
                <a:extLst>
                  <a:ext uri="{FF2B5EF4-FFF2-40B4-BE49-F238E27FC236}">
                    <a16:creationId xmlns:a16="http://schemas.microsoft.com/office/drawing/2014/main" id="{9DE87FD5-E6FC-4B06-99CA-6D0E17597780}"/>
                  </a:ext>
                </a:extLst>
              </p:cNvPr>
              <p:cNvSpPr/>
              <p:nvPr/>
            </p:nvSpPr>
            <p:spPr>
              <a:xfrm>
                <a:off x="6203091" y="3174095"/>
                <a:ext cx="1574153" cy="743702"/>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56" name="Rectangle 15">
                <a:extLst>
                  <a:ext uri="{FF2B5EF4-FFF2-40B4-BE49-F238E27FC236}">
                    <a16:creationId xmlns:a16="http://schemas.microsoft.com/office/drawing/2014/main" id="{CBAB6219-E874-446B-A921-179BE3DCBF15}"/>
                  </a:ext>
                </a:extLst>
              </p:cNvPr>
              <p:cNvSpPr/>
              <p:nvPr/>
            </p:nvSpPr>
            <p:spPr>
              <a:xfrm>
                <a:off x="6203091" y="3376575"/>
                <a:ext cx="1574153" cy="424732"/>
              </a:xfrm>
              <a:prstGeom prst="rect">
                <a:avLst/>
              </a:prstGeom>
            </p:spPr>
            <p:txBody>
              <a:bodyPr wrap="square">
                <a:spAutoFit/>
              </a:bodyPr>
              <a:lstStyle/>
              <a:p>
                <a:pPr algn="ctr">
                  <a:lnSpc>
                    <a:spcPct val="9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微信</a:t>
                </a:r>
                <a:endPar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51" name="Picture 6" descr="https://timgsa.baidu.com/timg?image&amp;quality=80&amp;size=b9999_10000&amp;sec=1567231852378&amp;di=288a4008f8a636f11db3e2bbd3b4b703&amp;imgtype=0&amp;src=http%3A%2F%2Fsc01.alicdn.com%2Fkf%2FHTB1KlcDzmtYBeNjSspa761OOFXal%2F233047908%2FHTB1KlcDzmtYBeNjSspa761OOFXal.png">
              <a:extLst>
                <a:ext uri="{FF2B5EF4-FFF2-40B4-BE49-F238E27FC236}">
                  <a16:creationId xmlns:a16="http://schemas.microsoft.com/office/drawing/2014/main" id="{A7DBC18D-497C-4D27-AAD5-F0E56C3081FB}"/>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87133" y="4206144"/>
              <a:ext cx="1013057" cy="989032"/>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组合 51">
              <a:extLst>
                <a:ext uri="{FF2B5EF4-FFF2-40B4-BE49-F238E27FC236}">
                  <a16:creationId xmlns:a16="http://schemas.microsoft.com/office/drawing/2014/main" id="{7DD8483A-471B-46FC-AB9A-9A17F07FB99D}"/>
                </a:ext>
              </a:extLst>
            </p:cNvPr>
            <p:cNvGrpSpPr/>
            <p:nvPr/>
          </p:nvGrpSpPr>
          <p:grpSpPr>
            <a:xfrm>
              <a:off x="4059537" y="5231498"/>
              <a:ext cx="2033186" cy="743702"/>
              <a:chOff x="6203091" y="3174095"/>
              <a:chExt cx="1574153" cy="743702"/>
            </a:xfrm>
          </p:grpSpPr>
          <p:sp>
            <p:nvSpPr>
              <p:cNvPr id="53" name="矩形: 圆角 117">
                <a:extLst>
                  <a:ext uri="{FF2B5EF4-FFF2-40B4-BE49-F238E27FC236}">
                    <a16:creationId xmlns:a16="http://schemas.microsoft.com/office/drawing/2014/main" id="{B2F7C878-3C7C-40E2-A7FE-400533CBB473}"/>
                  </a:ext>
                </a:extLst>
              </p:cNvPr>
              <p:cNvSpPr/>
              <p:nvPr/>
            </p:nvSpPr>
            <p:spPr>
              <a:xfrm>
                <a:off x="6203091" y="3174095"/>
                <a:ext cx="1574153" cy="743702"/>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54" name="Rectangle 15">
                <a:extLst>
                  <a:ext uri="{FF2B5EF4-FFF2-40B4-BE49-F238E27FC236}">
                    <a16:creationId xmlns:a16="http://schemas.microsoft.com/office/drawing/2014/main" id="{1A901480-4BF3-4596-949D-91EBECB4AA44}"/>
                  </a:ext>
                </a:extLst>
              </p:cNvPr>
              <p:cNvSpPr/>
              <p:nvPr/>
            </p:nvSpPr>
            <p:spPr>
              <a:xfrm>
                <a:off x="6203091" y="3376575"/>
                <a:ext cx="1574153" cy="424732"/>
              </a:xfrm>
              <a:prstGeom prst="rect">
                <a:avLst/>
              </a:prstGeom>
            </p:spPr>
            <p:txBody>
              <a:bodyPr wrap="square">
                <a:spAutoFit/>
              </a:bodyPr>
              <a:lstStyle/>
              <a:p>
                <a:pPr algn="ctr">
                  <a:lnSpc>
                    <a:spcPct val="9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阿里旺旺</a:t>
                </a:r>
              </a:p>
            </p:txBody>
          </p:sp>
        </p:grpSp>
      </p:grpSp>
      <p:grpSp>
        <p:nvGrpSpPr>
          <p:cNvPr id="69" name="组合 68">
            <a:extLst>
              <a:ext uri="{FF2B5EF4-FFF2-40B4-BE49-F238E27FC236}">
                <a16:creationId xmlns:a16="http://schemas.microsoft.com/office/drawing/2014/main" id="{FA1E145A-D3BC-4301-BC88-43E5FE1F36EB}"/>
              </a:ext>
            </a:extLst>
          </p:cNvPr>
          <p:cNvGrpSpPr/>
          <p:nvPr/>
        </p:nvGrpSpPr>
        <p:grpSpPr>
          <a:xfrm>
            <a:off x="1453890" y="2539996"/>
            <a:ext cx="2505110" cy="478144"/>
            <a:chOff x="1403750" y="3593123"/>
            <a:chExt cx="2505110" cy="478144"/>
          </a:xfrm>
        </p:grpSpPr>
        <p:grpSp>
          <p:nvGrpSpPr>
            <p:cNvPr id="70" name="组合 69">
              <a:extLst>
                <a:ext uri="{FF2B5EF4-FFF2-40B4-BE49-F238E27FC236}">
                  <a16:creationId xmlns:a16="http://schemas.microsoft.com/office/drawing/2014/main" id="{74B54494-5395-473A-BEC4-CE76D2DF67B6}"/>
                </a:ext>
              </a:extLst>
            </p:cNvPr>
            <p:cNvGrpSpPr/>
            <p:nvPr/>
          </p:nvGrpSpPr>
          <p:grpSpPr>
            <a:xfrm>
              <a:off x="1403750" y="3593123"/>
              <a:ext cx="490436" cy="476221"/>
              <a:chOff x="1403750" y="3593123"/>
              <a:chExt cx="808892" cy="785446"/>
            </a:xfrm>
          </p:grpSpPr>
          <p:sp>
            <p:nvSpPr>
              <p:cNvPr id="72" name="对话气泡: 椭圆形 122">
                <a:extLst>
                  <a:ext uri="{FF2B5EF4-FFF2-40B4-BE49-F238E27FC236}">
                    <a16:creationId xmlns:a16="http://schemas.microsoft.com/office/drawing/2014/main" id="{86822F33-3DAF-403C-B9E7-011B6E3408B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round-web-cam_17861">
                <a:extLst>
                  <a:ext uri="{FF2B5EF4-FFF2-40B4-BE49-F238E27FC236}">
                    <a16:creationId xmlns:a16="http://schemas.microsoft.com/office/drawing/2014/main" id="{BBD55EE6-2F25-4953-8816-B6527A1CF53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D4CE45EC-5D19-4359-B4E0-73302A03CC69}"/>
                </a:ext>
              </a:extLst>
            </p:cNvPr>
            <p:cNvSpPr txBox="1">
              <a:spLocks noChangeArrowheads="1"/>
            </p:cNvSpPr>
            <p:nvPr/>
          </p:nvSpPr>
          <p:spPr bwMode="auto">
            <a:xfrm>
              <a:off x="1985932" y="3593123"/>
              <a:ext cx="1922928"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网络电话</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74" name="组合 73">
            <a:extLst>
              <a:ext uri="{FF2B5EF4-FFF2-40B4-BE49-F238E27FC236}">
                <a16:creationId xmlns:a16="http://schemas.microsoft.com/office/drawing/2014/main" id="{5748EF6D-232E-408A-9933-D1806BE544D9}"/>
              </a:ext>
            </a:extLst>
          </p:cNvPr>
          <p:cNvGrpSpPr/>
          <p:nvPr/>
        </p:nvGrpSpPr>
        <p:grpSpPr>
          <a:xfrm>
            <a:off x="5157166" y="2467650"/>
            <a:ext cx="5700713" cy="1427127"/>
            <a:chOff x="7507675" y="7393856"/>
            <a:chExt cx="5700713" cy="1427127"/>
          </a:xfrm>
        </p:grpSpPr>
        <p:grpSp>
          <p:nvGrpSpPr>
            <p:cNvPr id="75" name="组合 74">
              <a:extLst>
                <a:ext uri="{FF2B5EF4-FFF2-40B4-BE49-F238E27FC236}">
                  <a16:creationId xmlns:a16="http://schemas.microsoft.com/office/drawing/2014/main" id="{B387F4D8-DF59-4EFD-BBC9-5542AF4F9449}"/>
                </a:ext>
              </a:extLst>
            </p:cNvPr>
            <p:cNvGrpSpPr/>
            <p:nvPr/>
          </p:nvGrpSpPr>
          <p:grpSpPr>
            <a:xfrm>
              <a:off x="7507675" y="7501337"/>
              <a:ext cx="1574153" cy="1319646"/>
              <a:chOff x="2603542" y="4865725"/>
              <a:chExt cx="1574153" cy="1319646"/>
            </a:xfrm>
          </p:grpSpPr>
          <p:pic>
            <p:nvPicPr>
              <p:cNvPr id="86" name="图片 85">
                <a:extLst>
                  <a:ext uri="{FF2B5EF4-FFF2-40B4-BE49-F238E27FC236}">
                    <a16:creationId xmlns:a16="http://schemas.microsoft.com/office/drawing/2014/main" id="{56EEC123-AD5D-4E08-AB6A-827A9D5CCCC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37410" y="4865725"/>
                <a:ext cx="706415" cy="706415"/>
              </a:xfrm>
              <a:prstGeom prst="rect">
                <a:avLst/>
              </a:prstGeom>
            </p:spPr>
          </p:pic>
          <p:grpSp>
            <p:nvGrpSpPr>
              <p:cNvPr id="87" name="组合 86">
                <a:extLst>
                  <a:ext uri="{FF2B5EF4-FFF2-40B4-BE49-F238E27FC236}">
                    <a16:creationId xmlns:a16="http://schemas.microsoft.com/office/drawing/2014/main" id="{38080185-9530-4D01-86D1-94FD7F00DA60}"/>
                  </a:ext>
                </a:extLst>
              </p:cNvPr>
              <p:cNvGrpSpPr/>
              <p:nvPr/>
            </p:nvGrpSpPr>
            <p:grpSpPr>
              <a:xfrm>
                <a:off x="2603542" y="5580615"/>
                <a:ext cx="1574153" cy="604756"/>
                <a:chOff x="605411" y="5899906"/>
                <a:chExt cx="1574153" cy="604756"/>
              </a:xfrm>
            </p:grpSpPr>
            <p:sp>
              <p:nvSpPr>
                <p:cNvPr id="88" name="矩形: 圆角 132">
                  <a:extLst>
                    <a:ext uri="{FF2B5EF4-FFF2-40B4-BE49-F238E27FC236}">
                      <a16:creationId xmlns:a16="http://schemas.microsoft.com/office/drawing/2014/main" id="{5F72B7EF-0DE6-4957-AF3C-9E3D29D43061}"/>
                    </a:ext>
                  </a:extLst>
                </p:cNvPr>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89" name="Rectangle 15">
                  <a:extLst>
                    <a:ext uri="{FF2B5EF4-FFF2-40B4-BE49-F238E27FC236}">
                      <a16:creationId xmlns:a16="http://schemas.microsoft.com/office/drawing/2014/main" id="{BD01B6B1-7906-467C-8AC1-D3B966C6DCBC}"/>
                    </a:ext>
                  </a:extLst>
                </p:cNvPr>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Skype</a:t>
                  </a:r>
                </a:p>
              </p:txBody>
            </p:sp>
          </p:grpSp>
        </p:grpSp>
        <p:grpSp>
          <p:nvGrpSpPr>
            <p:cNvPr id="76" name="组合 75">
              <a:extLst>
                <a:ext uri="{FF2B5EF4-FFF2-40B4-BE49-F238E27FC236}">
                  <a16:creationId xmlns:a16="http://schemas.microsoft.com/office/drawing/2014/main" id="{A506E777-CF3C-4822-A355-CC190DFA7402}"/>
                </a:ext>
              </a:extLst>
            </p:cNvPr>
            <p:cNvGrpSpPr/>
            <p:nvPr/>
          </p:nvGrpSpPr>
          <p:grpSpPr>
            <a:xfrm>
              <a:off x="9570955" y="7393856"/>
              <a:ext cx="1574153" cy="1411315"/>
              <a:chOff x="3200880" y="4545954"/>
              <a:chExt cx="1574153" cy="1411315"/>
            </a:xfrm>
          </p:grpSpPr>
          <p:grpSp>
            <p:nvGrpSpPr>
              <p:cNvPr id="82" name="组合 81">
                <a:extLst>
                  <a:ext uri="{FF2B5EF4-FFF2-40B4-BE49-F238E27FC236}">
                    <a16:creationId xmlns:a16="http://schemas.microsoft.com/office/drawing/2014/main" id="{FE199E25-98D9-4400-B33C-80313492C85A}"/>
                  </a:ext>
                </a:extLst>
              </p:cNvPr>
              <p:cNvGrpSpPr/>
              <p:nvPr/>
            </p:nvGrpSpPr>
            <p:grpSpPr>
              <a:xfrm>
                <a:off x="3200880" y="5352513"/>
                <a:ext cx="1574153" cy="604756"/>
                <a:chOff x="605411" y="5899906"/>
                <a:chExt cx="1574153" cy="604756"/>
              </a:xfrm>
            </p:grpSpPr>
            <p:sp>
              <p:nvSpPr>
                <p:cNvPr id="84" name="矩形: 圆角 137">
                  <a:extLst>
                    <a:ext uri="{FF2B5EF4-FFF2-40B4-BE49-F238E27FC236}">
                      <a16:creationId xmlns:a16="http://schemas.microsoft.com/office/drawing/2014/main" id="{53958744-1D6A-44E2-A320-407A65D7B3D0}"/>
                    </a:ext>
                  </a:extLst>
                </p:cNvPr>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85" name="Rectangle 15">
                  <a:extLst>
                    <a:ext uri="{FF2B5EF4-FFF2-40B4-BE49-F238E27FC236}">
                      <a16:creationId xmlns:a16="http://schemas.microsoft.com/office/drawing/2014/main" id="{693A6463-EA70-4BCF-8731-05B76C91E397}"/>
                    </a:ext>
                  </a:extLst>
                </p:cNvPr>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QQ</a:t>
                  </a:r>
                </a:p>
              </p:txBody>
            </p:sp>
          </p:grpSp>
          <p:pic>
            <p:nvPicPr>
              <p:cNvPr id="83" name="图片 82">
                <a:extLst>
                  <a:ext uri="{FF2B5EF4-FFF2-40B4-BE49-F238E27FC236}">
                    <a16:creationId xmlns:a16="http://schemas.microsoft.com/office/drawing/2014/main" id="{35E9F63A-5187-4ABB-8265-1351196E7B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52894" y="4545954"/>
                <a:ext cx="1184626" cy="893854"/>
              </a:xfrm>
              <a:prstGeom prst="rect">
                <a:avLst/>
              </a:prstGeom>
            </p:spPr>
          </p:pic>
        </p:grpSp>
        <p:grpSp>
          <p:nvGrpSpPr>
            <p:cNvPr id="77" name="组合 76">
              <a:extLst>
                <a:ext uri="{FF2B5EF4-FFF2-40B4-BE49-F238E27FC236}">
                  <a16:creationId xmlns:a16="http://schemas.microsoft.com/office/drawing/2014/main" id="{22C632DE-9B46-44B4-9CB6-63E080BC3371}"/>
                </a:ext>
              </a:extLst>
            </p:cNvPr>
            <p:cNvGrpSpPr/>
            <p:nvPr/>
          </p:nvGrpSpPr>
          <p:grpSpPr>
            <a:xfrm>
              <a:off x="11634131" y="7533169"/>
              <a:ext cx="1574257" cy="1256190"/>
              <a:chOff x="5264056" y="4685267"/>
              <a:chExt cx="1574257" cy="1256190"/>
            </a:xfrm>
          </p:grpSpPr>
          <p:grpSp>
            <p:nvGrpSpPr>
              <p:cNvPr id="78" name="组合 77">
                <a:extLst>
                  <a:ext uri="{FF2B5EF4-FFF2-40B4-BE49-F238E27FC236}">
                    <a16:creationId xmlns:a16="http://schemas.microsoft.com/office/drawing/2014/main" id="{DFB2530A-FFA7-43BA-8C76-CB63BF05412A}"/>
                  </a:ext>
                </a:extLst>
              </p:cNvPr>
              <p:cNvGrpSpPr/>
              <p:nvPr/>
            </p:nvGrpSpPr>
            <p:grpSpPr>
              <a:xfrm>
                <a:off x="5264056" y="5336701"/>
                <a:ext cx="1574257" cy="604756"/>
                <a:chOff x="605307" y="5899906"/>
                <a:chExt cx="1574257" cy="604756"/>
              </a:xfrm>
            </p:grpSpPr>
            <p:sp>
              <p:nvSpPr>
                <p:cNvPr id="80" name="矩形: 圆角 142">
                  <a:extLst>
                    <a:ext uri="{FF2B5EF4-FFF2-40B4-BE49-F238E27FC236}">
                      <a16:creationId xmlns:a16="http://schemas.microsoft.com/office/drawing/2014/main" id="{4E149727-C4D5-4877-B558-738525756C18}"/>
                    </a:ext>
                  </a:extLst>
                </p:cNvPr>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81" name="Rectangle 15">
                  <a:extLst>
                    <a:ext uri="{FF2B5EF4-FFF2-40B4-BE49-F238E27FC236}">
                      <a16:creationId xmlns:a16="http://schemas.microsoft.com/office/drawing/2014/main" id="{C3CAF767-9838-4FE7-B3A7-CE8A2ACF8512}"/>
                    </a:ext>
                  </a:extLst>
                </p:cNvPr>
                <p:cNvSpPr/>
                <p:nvPr/>
              </p:nvSpPr>
              <p:spPr>
                <a:xfrm>
                  <a:off x="605307" y="5899906"/>
                  <a:ext cx="1574153" cy="579967"/>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Net2Phone</a:t>
                  </a:r>
                </a:p>
              </p:txBody>
            </p:sp>
          </p:grpSp>
          <p:pic>
            <p:nvPicPr>
              <p:cNvPr id="79" name="图片 78">
                <a:extLst>
                  <a:ext uri="{FF2B5EF4-FFF2-40B4-BE49-F238E27FC236}">
                    <a16:creationId xmlns:a16="http://schemas.microsoft.com/office/drawing/2014/main" id="{3AFC4FA7-BC60-47EB-A447-B884A39AAED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15935" y="4685267"/>
                <a:ext cx="670393" cy="670393"/>
              </a:xfrm>
              <a:prstGeom prst="rect">
                <a:avLst/>
              </a:prstGeom>
            </p:spPr>
          </p:pic>
        </p:grpSp>
      </p:grpSp>
    </p:spTree>
    <p:extLst>
      <p:ext uri="{BB962C8B-B14F-4D97-AF65-F5344CB8AC3E}">
        <p14:creationId xmlns:p14="http://schemas.microsoft.com/office/powerpoint/2010/main" val="125730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500"/>
                                        <p:tgtEl>
                                          <p:spTgt spid="69"/>
                                        </p:tgtEl>
                                      </p:cBhvr>
                                    </p:animEffect>
                                  </p:childTnLst>
                                </p:cTn>
                              </p:par>
                            </p:childTnLst>
                          </p:cTn>
                        </p:par>
                        <p:par>
                          <p:cTn id="44" fill="hold">
                            <p:stCondLst>
                              <p:cond delay="1000"/>
                            </p:stCondLst>
                            <p:childTnLst>
                              <p:par>
                                <p:cTn id="45" presetID="53" presetClass="entr" presetSubtype="16"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p:cTn id="47" dur="500" fill="hold"/>
                                        <p:tgtEl>
                                          <p:spTgt spid="74"/>
                                        </p:tgtEl>
                                        <p:attrNameLst>
                                          <p:attrName>ppt_w</p:attrName>
                                        </p:attrNameLst>
                                      </p:cBhvr>
                                      <p:tavLst>
                                        <p:tav tm="0">
                                          <p:val>
                                            <p:fltVal val="0"/>
                                          </p:val>
                                        </p:tav>
                                        <p:tav tm="100000">
                                          <p:val>
                                            <p:strVal val="#ppt_w"/>
                                          </p:val>
                                        </p:tav>
                                      </p:tavLst>
                                    </p:anim>
                                    <p:anim calcmode="lin" valueType="num">
                                      <p:cBhvr>
                                        <p:cTn id="48" dur="500" fill="hold"/>
                                        <p:tgtEl>
                                          <p:spTgt spid="74"/>
                                        </p:tgtEl>
                                        <p:attrNameLst>
                                          <p:attrName>ppt_h</p:attrName>
                                        </p:attrNameLst>
                                      </p:cBhvr>
                                      <p:tavLst>
                                        <p:tav tm="0">
                                          <p:val>
                                            <p:fltVal val="0"/>
                                          </p:val>
                                        </p:tav>
                                        <p:tav tm="100000">
                                          <p:val>
                                            <p:strVal val="#ppt_h"/>
                                          </p:val>
                                        </p:tav>
                                      </p:tavLst>
                                    </p:anim>
                                    <p:animEffect transition="in" filter="fade">
                                      <p:cBhvr>
                                        <p:cTn id="4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WEB</a:t>
            </a:r>
            <a:r>
              <a:rPr lang="zh-CN" altLang="en-US" dirty="0"/>
              <a:t>的构成</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a:xfrm>
            <a:off x="1295401" y="2556932"/>
            <a:ext cx="4423474" cy="3318936"/>
          </a:xfrm>
        </p:spPr>
        <p:txBody>
          <a:bodyPr/>
          <a:lstStyle/>
          <a:p>
            <a:r>
              <a:rPr lang="en-US" altLang="zh-CN" sz="2400" dirty="0"/>
              <a:t>WEB</a:t>
            </a:r>
            <a:r>
              <a:rPr lang="zh-CN" altLang="en-US" sz="2400" dirty="0"/>
              <a:t>服务器</a:t>
            </a:r>
          </a:p>
          <a:p>
            <a:pPr lvl="1"/>
            <a:r>
              <a:rPr lang="en-US" altLang="zh-CN" sz="2000" dirty="0"/>
              <a:t>IIS</a:t>
            </a:r>
          </a:p>
          <a:p>
            <a:pPr lvl="1"/>
            <a:r>
              <a:rPr lang="en-US" altLang="zh-CN" sz="2000" dirty="0"/>
              <a:t>Apache</a:t>
            </a:r>
          </a:p>
          <a:p>
            <a:pPr lvl="1"/>
            <a:r>
              <a:rPr lang="en-US" altLang="zh-CN" sz="2000" dirty="0" err="1"/>
              <a:t>TomCat</a:t>
            </a:r>
            <a:endParaRPr lang="en-US" altLang="zh-CN" sz="2000" dirty="0"/>
          </a:p>
          <a:p>
            <a:pPr lvl="1"/>
            <a:r>
              <a:rPr lang="en-US" altLang="zh-CN" sz="2000" dirty="0"/>
              <a:t>……</a:t>
            </a:r>
          </a:p>
          <a:p>
            <a:endParaRPr lang="zh-CN" altLang="en-US" dirty="0"/>
          </a:p>
        </p:txBody>
      </p:sp>
      <p:sp>
        <p:nvSpPr>
          <p:cNvPr id="4" name="Text Box 7">
            <a:extLst>
              <a:ext uri="{FF2B5EF4-FFF2-40B4-BE49-F238E27FC236}">
                <a16:creationId xmlns:a16="http://schemas.microsoft.com/office/drawing/2014/main" id="{8A6E9561-305C-437C-BE02-ABAD714CA111}"/>
              </a:ext>
            </a:extLst>
          </p:cNvPr>
          <p:cNvSpPr txBox="1">
            <a:spLocks noChangeArrowheads="1"/>
          </p:cNvSpPr>
          <p:nvPr/>
        </p:nvSpPr>
        <p:spPr bwMode="auto">
          <a:xfrm>
            <a:off x="5869418" y="3864754"/>
            <a:ext cx="216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Firefox</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PC</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9">
            <a:extLst>
              <a:ext uri="{FF2B5EF4-FFF2-40B4-BE49-F238E27FC236}">
                <a16:creationId xmlns:a16="http://schemas.microsoft.com/office/drawing/2014/main" id="{CCD4A049-AA15-449C-9193-8AD593CA6EC2}"/>
              </a:ext>
            </a:extLst>
          </p:cNvPr>
          <p:cNvSpPr txBox="1">
            <a:spLocks noChangeArrowheads="1"/>
          </p:cNvSpPr>
          <p:nvPr/>
        </p:nvSpPr>
        <p:spPr bwMode="auto">
          <a:xfrm>
            <a:off x="8952677" y="5159781"/>
            <a:ext cx="1722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Apache</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Text Box 23">
            <a:extLst>
              <a:ext uri="{FF2B5EF4-FFF2-40B4-BE49-F238E27FC236}">
                <a16:creationId xmlns:a16="http://schemas.microsoft.com/office/drawing/2014/main" id="{C625D5C2-252A-40D1-9C5F-AC7ADA7EACFA}"/>
              </a:ext>
            </a:extLst>
          </p:cNvPr>
          <p:cNvSpPr txBox="1">
            <a:spLocks noChangeArrowheads="1"/>
          </p:cNvSpPr>
          <p:nvPr/>
        </p:nvSpPr>
        <p:spPr bwMode="auto">
          <a:xfrm>
            <a:off x="5869418" y="5979884"/>
            <a:ext cx="2262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Safari</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iphone</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Group 35">
            <a:extLst>
              <a:ext uri="{FF2B5EF4-FFF2-40B4-BE49-F238E27FC236}">
                <a16:creationId xmlns:a16="http://schemas.microsoft.com/office/drawing/2014/main" id="{6166F0C3-8B5E-4EA5-A681-A85DB8F37197}"/>
              </a:ext>
            </a:extLst>
          </p:cNvPr>
          <p:cNvGrpSpPr/>
          <p:nvPr/>
        </p:nvGrpSpPr>
        <p:grpSpPr bwMode="auto">
          <a:xfrm>
            <a:off x="7434254" y="3179868"/>
            <a:ext cx="2101850" cy="946150"/>
            <a:chOff x="3640" y="1346"/>
            <a:chExt cx="1324" cy="596"/>
          </a:xfrm>
        </p:grpSpPr>
        <p:sp>
          <p:nvSpPr>
            <p:cNvPr id="8" name="Line 19">
              <a:extLst>
                <a:ext uri="{FF2B5EF4-FFF2-40B4-BE49-F238E27FC236}">
                  <a16:creationId xmlns:a16="http://schemas.microsoft.com/office/drawing/2014/main" id="{D956B4AA-C2F8-4D80-81CC-7EBCC5099CDC}"/>
                </a:ext>
              </a:extLst>
            </p:cNvPr>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24">
              <a:extLst>
                <a:ext uri="{FF2B5EF4-FFF2-40B4-BE49-F238E27FC236}">
                  <a16:creationId xmlns:a16="http://schemas.microsoft.com/office/drawing/2014/main" id="{2034A235-99CB-45DD-AE5E-6AB2142FF0A0}"/>
                </a:ext>
              </a:extLst>
            </p:cNvPr>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0" name="Group 36">
            <a:extLst>
              <a:ext uri="{FF2B5EF4-FFF2-40B4-BE49-F238E27FC236}">
                <a16:creationId xmlns:a16="http://schemas.microsoft.com/office/drawing/2014/main" id="{1BCF3130-9C02-4C82-ACAD-34AC70EF501E}"/>
              </a:ext>
            </a:extLst>
          </p:cNvPr>
          <p:cNvGrpSpPr/>
          <p:nvPr/>
        </p:nvGrpSpPr>
        <p:grpSpPr bwMode="auto">
          <a:xfrm>
            <a:off x="7545379" y="3387831"/>
            <a:ext cx="1971675" cy="904875"/>
            <a:chOff x="4141" y="394"/>
            <a:chExt cx="1242" cy="570"/>
          </a:xfrm>
        </p:grpSpPr>
        <p:sp>
          <p:nvSpPr>
            <p:cNvPr id="11" name="Line 20">
              <a:extLst>
                <a:ext uri="{FF2B5EF4-FFF2-40B4-BE49-F238E27FC236}">
                  <a16:creationId xmlns:a16="http://schemas.microsoft.com/office/drawing/2014/main" id="{63F0CFDD-07C2-428A-828B-968A1BB8AC88}"/>
                </a:ext>
              </a:extLst>
            </p:cNvPr>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26">
              <a:extLst>
                <a:ext uri="{FF2B5EF4-FFF2-40B4-BE49-F238E27FC236}">
                  <a16:creationId xmlns:a16="http://schemas.microsoft.com/office/drawing/2014/main" id="{4ECF0B9D-2E7E-46E4-8E7B-A3DCE3152657}"/>
                </a:ext>
              </a:extLst>
            </p:cNvPr>
            <p:cNvSpPr txBox="1">
              <a:spLocks noChangeArrowheads="1"/>
            </p:cNvSpPr>
            <p:nvPr/>
          </p:nvSpPr>
          <p:spPr bwMode="auto">
            <a:xfrm rot="1411598">
              <a:off x="4350" y="705"/>
              <a:ext cx="919"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3" name="Group 37">
            <a:extLst>
              <a:ext uri="{FF2B5EF4-FFF2-40B4-BE49-F238E27FC236}">
                <a16:creationId xmlns:a16="http://schemas.microsoft.com/office/drawing/2014/main" id="{BB11CF5F-D198-44DB-A1DA-B5C7BC116A6E}"/>
              </a:ext>
            </a:extLst>
          </p:cNvPr>
          <p:cNvGrpSpPr/>
          <p:nvPr/>
        </p:nvGrpSpPr>
        <p:grpSpPr bwMode="auto">
          <a:xfrm rot="-3183056">
            <a:off x="7486765" y="4542149"/>
            <a:ext cx="2101850" cy="946150"/>
            <a:chOff x="3640" y="1346"/>
            <a:chExt cx="1324" cy="596"/>
          </a:xfrm>
        </p:grpSpPr>
        <p:sp>
          <p:nvSpPr>
            <p:cNvPr id="14" name="Line 19">
              <a:extLst>
                <a:ext uri="{FF2B5EF4-FFF2-40B4-BE49-F238E27FC236}">
                  <a16:creationId xmlns:a16="http://schemas.microsoft.com/office/drawing/2014/main" id="{CC1C3872-5271-4F10-9C13-6959D34F54F1}"/>
                </a:ext>
              </a:extLst>
            </p:cNvPr>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Text Box 24">
              <a:extLst>
                <a:ext uri="{FF2B5EF4-FFF2-40B4-BE49-F238E27FC236}">
                  <a16:creationId xmlns:a16="http://schemas.microsoft.com/office/drawing/2014/main" id="{F7A9D9CE-B6DB-4197-BAB1-29232C92C707}"/>
                </a:ext>
              </a:extLst>
            </p:cNvPr>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6" name="Group 40">
            <a:extLst>
              <a:ext uri="{FF2B5EF4-FFF2-40B4-BE49-F238E27FC236}">
                <a16:creationId xmlns:a16="http://schemas.microsoft.com/office/drawing/2014/main" id="{F5119CE9-885E-41A0-8AF5-BC53031AB1DD}"/>
              </a:ext>
            </a:extLst>
          </p:cNvPr>
          <p:cNvGrpSpPr/>
          <p:nvPr/>
        </p:nvGrpSpPr>
        <p:grpSpPr bwMode="auto">
          <a:xfrm rot="-3264937">
            <a:off x="7532802" y="4781861"/>
            <a:ext cx="1971675" cy="904875"/>
            <a:chOff x="4141" y="394"/>
            <a:chExt cx="1242" cy="570"/>
          </a:xfrm>
        </p:grpSpPr>
        <p:sp>
          <p:nvSpPr>
            <p:cNvPr id="17" name="Line 20">
              <a:extLst>
                <a:ext uri="{FF2B5EF4-FFF2-40B4-BE49-F238E27FC236}">
                  <a16:creationId xmlns:a16="http://schemas.microsoft.com/office/drawing/2014/main" id="{8CF7EF5A-B099-4119-91D8-FD6E18E8D0C2}"/>
                </a:ext>
              </a:extLst>
            </p:cNvPr>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Text Box 26">
              <a:extLst>
                <a:ext uri="{FF2B5EF4-FFF2-40B4-BE49-F238E27FC236}">
                  <a16:creationId xmlns:a16="http://schemas.microsoft.com/office/drawing/2014/main" id="{0278A581-A940-4AFF-8704-AACF02017446}"/>
                </a:ext>
              </a:extLst>
            </p:cNvPr>
            <p:cNvSpPr txBox="1">
              <a:spLocks noChangeArrowheads="1"/>
            </p:cNvSpPr>
            <p:nvPr/>
          </p:nvSpPr>
          <p:spPr bwMode="auto">
            <a:xfrm rot="1411598">
              <a:off x="4350" y="705"/>
              <a:ext cx="91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pic>
        <p:nvPicPr>
          <p:cNvPr id="19" name="图片 18">
            <a:extLst>
              <a:ext uri="{FF2B5EF4-FFF2-40B4-BE49-F238E27FC236}">
                <a16:creationId xmlns:a16="http://schemas.microsoft.com/office/drawing/2014/main" id="{6CFAA935-91DB-4480-A5F1-E31BBC68AE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126" y="2606949"/>
            <a:ext cx="2025965" cy="1440461"/>
          </a:xfrm>
          <a:prstGeom prst="rect">
            <a:avLst/>
          </a:prstGeom>
        </p:spPr>
      </p:pic>
      <p:pic>
        <p:nvPicPr>
          <p:cNvPr id="20" name="图片 19">
            <a:extLst>
              <a:ext uri="{FF2B5EF4-FFF2-40B4-BE49-F238E27FC236}">
                <a16:creationId xmlns:a16="http://schemas.microsoft.com/office/drawing/2014/main" id="{5F4D5EAF-4973-4CF8-88BE-D7714CEE31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4383" y="4407716"/>
            <a:ext cx="864933" cy="1729866"/>
          </a:xfrm>
          <a:prstGeom prst="rect">
            <a:avLst/>
          </a:prstGeom>
        </p:spPr>
      </p:pic>
      <p:pic>
        <p:nvPicPr>
          <p:cNvPr id="21" name="图片 20">
            <a:extLst>
              <a:ext uri="{FF2B5EF4-FFF2-40B4-BE49-F238E27FC236}">
                <a16:creationId xmlns:a16="http://schemas.microsoft.com/office/drawing/2014/main" id="{4C6B5290-1DFA-4459-9F1B-10CEDD2029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4157" y="3087047"/>
            <a:ext cx="2164871" cy="2164871"/>
          </a:xfrm>
          <a:prstGeom prst="rect">
            <a:avLst/>
          </a:prstGeom>
        </p:spPr>
      </p:pic>
      <p:pic>
        <p:nvPicPr>
          <p:cNvPr id="22" name="图片 21">
            <a:extLst>
              <a:ext uri="{FF2B5EF4-FFF2-40B4-BE49-F238E27FC236}">
                <a16:creationId xmlns:a16="http://schemas.microsoft.com/office/drawing/2014/main" id="{04EC58E3-F28F-4BCE-A3F0-49436613C6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3694" y="2271378"/>
            <a:ext cx="954750" cy="681482"/>
          </a:xfrm>
          <a:prstGeom prst="rect">
            <a:avLst/>
          </a:prstGeom>
        </p:spPr>
      </p:pic>
      <p:pic>
        <p:nvPicPr>
          <p:cNvPr id="23" name="图片 22">
            <a:extLst>
              <a:ext uri="{FF2B5EF4-FFF2-40B4-BE49-F238E27FC236}">
                <a16:creationId xmlns:a16="http://schemas.microsoft.com/office/drawing/2014/main" id="{FD2A1376-23B6-46AF-BBEB-A11B7E7CE2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7474" y="2102495"/>
            <a:ext cx="1009913" cy="1009913"/>
          </a:xfrm>
          <a:prstGeom prst="rect">
            <a:avLst/>
          </a:prstGeom>
        </p:spPr>
      </p:pic>
      <p:pic>
        <p:nvPicPr>
          <p:cNvPr id="24" name="图片 23">
            <a:extLst>
              <a:ext uri="{FF2B5EF4-FFF2-40B4-BE49-F238E27FC236}">
                <a16:creationId xmlns:a16="http://schemas.microsoft.com/office/drawing/2014/main" id="{E7992633-58EA-4197-BEA3-4128E7F8914B}"/>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67501" y="2139236"/>
            <a:ext cx="822597" cy="817113"/>
          </a:xfrm>
          <a:prstGeom prst="rect">
            <a:avLst/>
          </a:prstGeom>
        </p:spPr>
      </p:pic>
    </p:spTree>
    <p:extLst>
      <p:ext uri="{BB962C8B-B14F-4D97-AF65-F5344CB8AC3E}">
        <p14:creationId xmlns:p14="http://schemas.microsoft.com/office/powerpoint/2010/main" val="36333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500"/>
                                        <p:tgtEl>
                                          <p:spTgt spid="10"/>
                                        </p:tgtEl>
                                      </p:cBhvr>
                                    </p:animEffect>
                                  </p:childTnLst>
                                </p:cTn>
                              </p:par>
                              <p:par>
                                <p:cTn id="32" presetID="22" presetClass="entr" presetSubtype="4"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26" presetClass="emph" presetSubtype="0" repeatCount="2000" fill="hold" nodeType="afterEffect">
                                  <p:stCondLst>
                                    <p:cond delay="0"/>
                                  </p:stCondLst>
                                  <p:childTnLst>
                                    <p:animEffect transition="out" filter="fade">
                                      <p:cBhvr>
                                        <p:cTn id="40" dur="500" tmFilter="0, 0; .2, .5; .8, .5; 1, 0"/>
                                        <p:tgtEl>
                                          <p:spTgt spid="21"/>
                                        </p:tgtEl>
                                      </p:cBhvr>
                                    </p:animEffect>
                                    <p:animScale>
                                      <p:cBhvr>
                                        <p:cTn id="41" dur="250" autoRev="1" fill="hold"/>
                                        <p:tgtEl>
                                          <p:spTgt spid="21"/>
                                        </p:tgtEl>
                                      </p:cBhvr>
                                      <p:by x="105000" y="105000"/>
                                    </p:animScale>
                                  </p:childTnLst>
                                </p:cTn>
                              </p:par>
                            </p:childTnLst>
                          </p:cTn>
                        </p:par>
                        <p:par>
                          <p:cTn id="42" fill="hold">
                            <p:stCondLst>
                              <p:cond delay="3000"/>
                            </p:stCondLst>
                            <p:childTnLst>
                              <p:par>
                                <p:cTn id="43" presetID="53" presetClass="entr" presetSubtype="16"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childTnLst>
                          </p:cTn>
                        </p:par>
                        <p:par>
                          <p:cTn id="48" fill="hold">
                            <p:stCondLst>
                              <p:cond delay="3500"/>
                            </p:stCondLst>
                            <p:childTnLst>
                              <p:par>
                                <p:cTn id="49" presetID="53" presetClass="entr" presetSubtype="16"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childTnLst>
                          </p:cTn>
                        </p:par>
                        <p:par>
                          <p:cTn id="54" fill="hold">
                            <p:stCondLst>
                              <p:cond delay="4000"/>
                            </p:stCondLst>
                            <p:childTnLst>
                              <p:par>
                                <p:cTn id="55" presetID="53" presetClass="entr" presetSubtype="16"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22"/>
                                        </p:tgtEl>
                                      </p:cBhvr>
                                    </p:animEffect>
                                    <p:set>
                                      <p:cBhvr>
                                        <p:cTn id="64" dur="1" fill="hold">
                                          <p:stCondLst>
                                            <p:cond delay="499"/>
                                          </p:stCondLst>
                                        </p:cTn>
                                        <p:tgtEl>
                                          <p:spTgt spid="2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4"/>
                                        </p:tgtEl>
                                      </p:cBhvr>
                                    </p:animEffect>
                                    <p:set>
                                      <p:cBhvr>
                                        <p:cTn id="67" dur="1" fill="hold">
                                          <p:stCondLst>
                                            <p:cond delay="499"/>
                                          </p:stCondLst>
                                        </p:cTn>
                                        <p:tgtEl>
                                          <p:spTgt spid="2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WEB</a:t>
            </a:r>
            <a:r>
              <a:rPr lang="zh-CN" altLang="en-US" dirty="0"/>
              <a:t>的构成</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a:xfrm>
            <a:off x="1295401" y="2556932"/>
            <a:ext cx="4423474" cy="3318936"/>
          </a:xfrm>
        </p:spPr>
        <p:txBody>
          <a:body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浏览器</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lvl="1">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IE</a:t>
            </a:r>
          </a:p>
          <a:p>
            <a:pPr lvl="1">
              <a:lnSpc>
                <a:spcPct val="110000"/>
              </a:lnSpc>
            </a:pP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Maxthon</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lvl="1">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Firefox </a:t>
            </a:r>
          </a:p>
          <a:p>
            <a:pPr lvl="1">
              <a:lnSpc>
                <a:spcPct val="110000"/>
              </a:lnSpc>
            </a:pPr>
            <a:r>
              <a:rPr lang="en-US" altLang="zh-CN" sz="2000" dirty="0"/>
              <a:t>……</a:t>
            </a:r>
          </a:p>
          <a:p>
            <a:endParaRPr lang="zh-CN" altLang="en-US" dirty="0"/>
          </a:p>
        </p:txBody>
      </p:sp>
      <p:sp>
        <p:nvSpPr>
          <p:cNvPr id="4" name="Text Box 7">
            <a:extLst>
              <a:ext uri="{FF2B5EF4-FFF2-40B4-BE49-F238E27FC236}">
                <a16:creationId xmlns:a16="http://schemas.microsoft.com/office/drawing/2014/main" id="{8A6E9561-305C-437C-BE02-ABAD714CA111}"/>
              </a:ext>
            </a:extLst>
          </p:cNvPr>
          <p:cNvSpPr txBox="1">
            <a:spLocks noChangeArrowheads="1"/>
          </p:cNvSpPr>
          <p:nvPr/>
        </p:nvSpPr>
        <p:spPr bwMode="auto">
          <a:xfrm>
            <a:off x="5869418" y="3864754"/>
            <a:ext cx="216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Firefox</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PC</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9">
            <a:extLst>
              <a:ext uri="{FF2B5EF4-FFF2-40B4-BE49-F238E27FC236}">
                <a16:creationId xmlns:a16="http://schemas.microsoft.com/office/drawing/2014/main" id="{CCD4A049-AA15-449C-9193-8AD593CA6EC2}"/>
              </a:ext>
            </a:extLst>
          </p:cNvPr>
          <p:cNvSpPr txBox="1">
            <a:spLocks noChangeArrowheads="1"/>
          </p:cNvSpPr>
          <p:nvPr/>
        </p:nvSpPr>
        <p:spPr bwMode="auto">
          <a:xfrm>
            <a:off x="8952677" y="5159781"/>
            <a:ext cx="1722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Apache</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Text Box 23">
            <a:extLst>
              <a:ext uri="{FF2B5EF4-FFF2-40B4-BE49-F238E27FC236}">
                <a16:creationId xmlns:a16="http://schemas.microsoft.com/office/drawing/2014/main" id="{C625D5C2-252A-40D1-9C5F-AC7ADA7EACFA}"/>
              </a:ext>
            </a:extLst>
          </p:cNvPr>
          <p:cNvSpPr txBox="1">
            <a:spLocks noChangeArrowheads="1"/>
          </p:cNvSpPr>
          <p:nvPr/>
        </p:nvSpPr>
        <p:spPr bwMode="auto">
          <a:xfrm>
            <a:off x="5869418" y="5979884"/>
            <a:ext cx="2262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Safari</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iphone</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Group 35">
            <a:extLst>
              <a:ext uri="{FF2B5EF4-FFF2-40B4-BE49-F238E27FC236}">
                <a16:creationId xmlns:a16="http://schemas.microsoft.com/office/drawing/2014/main" id="{6166F0C3-8B5E-4EA5-A681-A85DB8F37197}"/>
              </a:ext>
            </a:extLst>
          </p:cNvPr>
          <p:cNvGrpSpPr/>
          <p:nvPr/>
        </p:nvGrpSpPr>
        <p:grpSpPr bwMode="auto">
          <a:xfrm>
            <a:off x="7434254" y="3179868"/>
            <a:ext cx="2101850" cy="946150"/>
            <a:chOff x="3640" y="1346"/>
            <a:chExt cx="1324" cy="596"/>
          </a:xfrm>
        </p:grpSpPr>
        <p:sp>
          <p:nvSpPr>
            <p:cNvPr id="8" name="Line 19">
              <a:extLst>
                <a:ext uri="{FF2B5EF4-FFF2-40B4-BE49-F238E27FC236}">
                  <a16:creationId xmlns:a16="http://schemas.microsoft.com/office/drawing/2014/main" id="{D956B4AA-C2F8-4D80-81CC-7EBCC5099CDC}"/>
                </a:ext>
              </a:extLst>
            </p:cNvPr>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24">
              <a:extLst>
                <a:ext uri="{FF2B5EF4-FFF2-40B4-BE49-F238E27FC236}">
                  <a16:creationId xmlns:a16="http://schemas.microsoft.com/office/drawing/2014/main" id="{2034A235-99CB-45DD-AE5E-6AB2142FF0A0}"/>
                </a:ext>
              </a:extLst>
            </p:cNvPr>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0" name="Group 36">
            <a:extLst>
              <a:ext uri="{FF2B5EF4-FFF2-40B4-BE49-F238E27FC236}">
                <a16:creationId xmlns:a16="http://schemas.microsoft.com/office/drawing/2014/main" id="{1BCF3130-9C02-4C82-ACAD-34AC70EF501E}"/>
              </a:ext>
            </a:extLst>
          </p:cNvPr>
          <p:cNvGrpSpPr/>
          <p:nvPr/>
        </p:nvGrpSpPr>
        <p:grpSpPr bwMode="auto">
          <a:xfrm>
            <a:off x="7545379" y="3387831"/>
            <a:ext cx="1971675" cy="904875"/>
            <a:chOff x="4141" y="394"/>
            <a:chExt cx="1242" cy="570"/>
          </a:xfrm>
        </p:grpSpPr>
        <p:sp>
          <p:nvSpPr>
            <p:cNvPr id="11" name="Line 20">
              <a:extLst>
                <a:ext uri="{FF2B5EF4-FFF2-40B4-BE49-F238E27FC236}">
                  <a16:creationId xmlns:a16="http://schemas.microsoft.com/office/drawing/2014/main" id="{63F0CFDD-07C2-428A-828B-968A1BB8AC88}"/>
                </a:ext>
              </a:extLst>
            </p:cNvPr>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26">
              <a:extLst>
                <a:ext uri="{FF2B5EF4-FFF2-40B4-BE49-F238E27FC236}">
                  <a16:creationId xmlns:a16="http://schemas.microsoft.com/office/drawing/2014/main" id="{4ECF0B9D-2E7E-46E4-8E7B-A3DCE3152657}"/>
                </a:ext>
              </a:extLst>
            </p:cNvPr>
            <p:cNvSpPr txBox="1">
              <a:spLocks noChangeArrowheads="1"/>
            </p:cNvSpPr>
            <p:nvPr/>
          </p:nvSpPr>
          <p:spPr bwMode="auto">
            <a:xfrm rot="1411598">
              <a:off x="4350" y="705"/>
              <a:ext cx="919"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3" name="Group 37">
            <a:extLst>
              <a:ext uri="{FF2B5EF4-FFF2-40B4-BE49-F238E27FC236}">
                <a16:creationId xmlns:a16="http://schemas.microsoft.com/office/drawing/2014/main" id="{BB11CF5F-D198-44DB-A1DA-B5C7BC116A6E}"/>
              </a:ext>
            </a:extLst>
          </p:cNvPr>
          <p:cNvGrpSpPr/>
          <p:nvPr/>
        </p:nvGrpSpPr>
        <p:grpSpPr bwMode="auto">
          <a:xfrm rot="-3183056">
            <a:off x="7486765" y="4542149"/>
            <a:ext cx="2101850" cy="946150"/>
            <a:chOff x="3640" y="1346"/>
            <a:chExt cx="1324" cy="596"/>
          </a:xfrm>
        </p:grpSpPr>
        <p:sp>
          <p:nvSpPr>
            <p:cNvPr id="14" name="Line 19">
              <a:extLst>
                <a:ext uri="{FF2B5EF4-FFF2-40B4-BE49-F238E27FC236}">
                  <a16:creationId xmlns:a16="http://schemas.microsoft.com/office/drawing/2014/main" id="{CC1C3872-5271-4F10-9C13-6959D34F54F1}"/>
                </a:ext>
              </a:extLst>
            </p:cNvPr>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Text Box 24">
              <a:extLst>
                <a:ext uri="{FF2B5EF4-FFF2-40B4-BE49-F238E27FC236}">
                  <a16:creationId xmlns:a16="http://schemas.microsoft.com/office/drawing/2014/main" id="{F7A9D9CE-B6DB-4197-BAB1-29232C92C707}"/>
                </a:ext>
              </a:extLst>
            </p:cNvPr>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6" name="Group 40">
            <a:extLst>
              <a:ext uri="{FF2B5EF4-FFF2-40B4-BE49-F238E27FC236}">
                <a16:creationId xmlns:a16="http://schemas.microsoft.com/office/drawing/2014/main" id="{F5119CE9-885E-41A0-8AF5-BC53031AB1DD}"/>
              </a:ext>
            </a:extLst>
          </p:cNvPr>
          <p:cNvGrpSpPr/>
          <p:nvPr/>
        </p:nvGrpSpPr>
        <p:grpSpPr bwMode="auto">
          <a:xfrm rot="-3264937">
            <a:off x="7532802" y="4781861"/>
            <a:ext cx="1971675" cy="904875"/>
            <a:chOff x="4141" y="394"/>
            <a:chExt cx="1242" cy="570"/>
          </a:xfrm>
        </p:grpSpPr>
        <p:sp>
          <p:nvSpPr>
            <p:cNvPr id="17" name="Line 20">
              <a:extLst>
                <a:ext uri="{FF2B5EF4-FFF2-40B4-BE49-F238E27FC236}">
                  <a16:creationId xmlns:a16="http://schemas.microsoft.com/office/drawing/2014/main" id="{8CF7EF5A-B099-4119-91D8-FD6E18E8D0C2}"/>
                </a:ext>
              </a:extLst>
            </p:cNvPr>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Text Box 26">
              <a:extLst>
                <a:ext uri="{FF2B5EF4-FFF2-40B4-BE49-F238E27FC236}">
                  <a16:creationId xmlns:a16="http://schemas.microsoft.com/office/drawing/2014/main" id="{0278A581-A940-4AFF-8704-AACF02017446}"/>
                </a:ext>
              </a:extLst>
            </p:cNvPr>
            <p:cNvSpPr txBox="1">
              <a:spLocks noChangeArrowheads="1"/>
            </p:cNvSpPr>
            <p:nvPr/>
          </p:nvSpPr>
          <p:spPr bwMode="auto">
            <a:xfrm rot="1411598">
              <a:off x="4350" y="705"/>
              <a:ext cx="91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pic>
        <p:nvPicPr>
          <p:cNvPr id="19" name="图片 18">
            <a:extLst>
              <a:ext uri="{FF2B5EF4-FFF2-40B4-BE49-F238E27FC236}">
                <a16:creationId xmlns:a16="http://schemas.microsoft.com/office/drawing/2014/main" id="{6CFAA935-91DB-4480-A5F1-E31BBC68AE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126" y="2606949"/>
            <a:ext cx="2025965" cy="1440461"/>
          </a:xfrm>
          <a:prstGeom prst="rect">
            <a:avLst/>
          </a:prstGeom>
        </p:spPr>
      </p:pic>
      <p:pic>
        <p:nvPicPr>
          <p:cNvPr id="20" name="图片 19">
            <a:extLst>
              <a:ext uri="{FF2B5EF4-FFF2-40B4-BE49-F238E27FC236}">
                <a16:creationId xmlns:a16="http://schemas.microsoft.com/office/drawing/2014/main" id="{5F4D5EAF-4973-4CF8-88BE-D7714CEE31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4383" y="4407716"/>
            <a:ext cx="864933" cy="1729866"/>
          </a:xfrm>
          <a:prstGeom prst="rect">
            <a:avLst/>
          </a:prstGeom>
        </p:spPr>
      </p:pic>
      <p:pic>
        <p:nvPicPr>
          <p:cNvPr id="21" name="图片 20">
            <a:extLst>
              <a:ext uri="{FF2B5EF4-FFF2-40B4-BE49-F238E27FC236}">
                <a16:creationId xmlns:a16="http://schemas.microsoft.com/office/drawing/2014/main" id="{4C6B5290-1DFA-4459-9F1B-10CEDD2029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4157" y="3087047"/>
            <a:ext cx="2164871" cy="2164871"/>
          </a:xfrm>
          <a:prstGeom prst="rect">
            <a:avLst/>
          </a:prstGeom>
        </p:spPr>
      </p:pic>
      <p:pic>
        <p:nvPicPr>
          <p:cNvPr id="25" name="图片 24">
            <a:extLst>
              <a:ext uri="{FF2B5EF4-FFF2-40B4-BE49-F238E27FC236}">
                <a16:creationId xmlns:a16="http://schemas.microsoft.com/office/drawing/2014/main" id="{59AA605D-2340-42FA-98FD-EEBE293EE42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364" t="5302" r="6547" b="7610"/>
          <a:stretch>
            <a:fillRect/>
          </a:stretch>
        </p:blipFill>
        <p:spPr>
          <a:xfrm>
            <a:off x="7443616" y="2010227"/>
            <a:ext cx="1013583" cy="1013583"/>
          </a:xfrm>
          <a:prstGeom prst="roundRect">
            <a:avLst>
              <a:gd name="adj" fmla="val 27688"/>
            </a:avLst>
          </a:prstGeom>
        </p:spPr>
      </p:pic>
      <p:pic>
        <p:nvPicPr>
          <p:cNvPr id="26" name="图片 25">
            <a:extLst>
              <a:ext uri="{FF2B5EF4-FFF2-40B4-BE49-F238E27FC236}">
                <a16:creationId xmlns:a16="http://schemas.microsoft.com/office/drawing/2014/main" id="{2470267A-8CF8-4C94-8D78-521BFF7B5EB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11300" y="1948664"/>
            <a:ext cx="1221539" cy="1221539"/>
          </a:xfrm>
          <a:prstGeom prst="rect">
            <a:avLst/>
          </a:prstGeom>
        </p:spPr>
      </p:pic>
      <p:pic>
        <p:nvPicPr>
          <p:cNvPr id="27" name="图片 26">
            <a:extLst>
              <a:ext uri="{FF2B5EF4-FFF2-40B4-BE49-F238E27FC236}">
                <a16:creationId xmlns:a16="http://schemas.microsoft.com/office/drawing/2014/main" id="{B8505462-DADC-44DF-BF68-701E87DD0D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0249" y="2108767"/>
            <a:ext cx="1115990" cy="961747"/>
          </a:xfrm>
          <a:prstGeom prst="rect">
            <a:avLst/>
          </a:prstGeom>
        </p:spPr>
      </p:pic>
      <p:grpSp>
        <p:nvGrpSpPr>
          <p:cNvPr id="28" name="组合 27">
            <a:extLst>
              <a:ext uri="{FF2B5EF4-FFF2-40B4-BE49-F238E27FC236}">
                <a16:creationId xmlns:a16="http://schemas.microsoft.com/office/drawing/2014/main" id="{49C157BC-EF0E-4590-BD95-0B72DD277C8F}"/>
              </a:ext>
            </a:extLst>
          </p:cNvPr>
          <p:cNvGrpSpPr/>
          <p:nvPr/>
        </p:nvGrpSpPr>
        <p:grpSpPr>
          <a:xfrm>
            <a:off x="6273322" y="5047422"/>
            <a:ext cx="702865" cy="669490"/>
            <a:chOff x="2894674" y="4639906"/>
            <a:chExt cx="702865" cy="669490"/>
          </a:xfrm>
        </p:grpSpPr>
        <p:sp>
          <p:nvSpPr>
            <p:cNvPr id="29" name="对话气泡: 圆角矩形 28">
              <a:extLst>
                <a:ext uri="{FF2B5EF4-FFF2-40B4-BE49-F238E27FC236}">
                  <a16:creationId xmlns:a16="http://schemas.microsoft.com/office/drawing/2014/main" id="{CFC7779E-E0BB-422D-8387-F35BB281886E}"/>
                </a:ext>
              </a:extLst>
            </p:cNvPr>
            <p:cNvSpPr/>
            <p:nvPr/>
          </p:nvSpPr>
          <p:spPr>
            <a:xfrm>
              <a:off x="2894674" y="4639906"/>
              <a:ext cx="702865" cy="669490"/>
            </a:xfrm>
            <a:prstGeom prst="wedgeRoundRectCallout">
              <a:avLst>
                <a:gd name="adj1" fmla="val 95069"/>
                <a:gd name="adj2" fmla="val 37293"/>
                <a:gd name="adj3" fmla="val 16667"/>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B35096D2-94F8-40BA-A1E1-26D1CE8BEF5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3256" t="19656" r="22455" b="41789"/>
            <a:stretch>
              <a:fillRect/>
            </a:stretch>
          </p:blipFill>
          <p:spPr>
            <a:xfrm>
              <a:off x="2945967" y="4682263"/>
              <a:ext cx="590369" cy="584775"/>
            </a:xfrm>
            <a:prstGeom prst="roundRect">
              <a:avLst>
                <a:gd name="adj" fmla="val 24100"/>
              </a:avLst>
            </a:prstGeom>
          </p:spPr>
        </p:pic>
      </p:grpSp>
      <p:pic>
        <p:nvPicPr>
          <p:cNvPr id="31" name="图片 30">
            <a:extLst>
              <a:ext uri="{FF2B5EF4-FFF2-40B4-BE49-F238E27FC236}">
                <a16:creationId xmlns:a16="http://schemas.microsoft.com/office/drawing/2014/main" id="{B25E9FA2-F192-478B-9486-0A148B3B24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3865" y="2907132"/>
            <a:ext cx="685623" cy="590862"/>
          </a:xfrm>
          <a:prstGeom prst="rect">
            <a:avLst/>
          </a:prstGeom>
        </p:spPr>
      </p:pic>
    </p:spTree>
    <p:extLst>
      <p:ext uri="{BB962C8B-B14F-4D97-AF65-F5344CB8AC3E}">
        <p14:creationId xmlns:p14="http://schemas.microsoft.com/office/powerpoint/2010/main" val="190675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500"/>
                                        <p:tgtEl>
                                          <p:spTgt spid="10"/>
                                        </p:tgtEl>
                                      </p:cBhvr>
                                    </p:animEffect>
                                  </p:childTnLst>
                                </p:cTn>
                              </p:par>
                              <p:par>
                                <p:cTn id="32" presetID="22" presetClass="entr" presetSubtype="4"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26" presetClass="emph" presetSubtype="0" repeatCount="2000" fill="hold" nodeType="afterEffect">
                                  <p:stCondLst>
                                    <p:cond delay="0"/>
                                  </p:stCondLst>
                                  <p:childTnLst>
                                    <p:animEffect transition="out" filter="fade">
                                      <p:cBhvr>
                                        <p:cTn id="40" dur="500" tmFilter="0, 0; .2, .5; .8, .5; 1, 0"/>
                                        <p:tgtEl>
                                          <p:spTgt spid="21"/>
                                        </p:tgtEl>
                                      </p:cBhvr>
                                    </p:animEffect>
                                    <p:animScale>
                                      <p:cBhvr>
                                        <p:cTn id="41" dur="250" autoRev="1" fill="hold"/>
                                        <p:tgtEl>
                                          <p:spTgt spid="21"/>
                                        </p:tgtEl>
                                      </p:cBhvr>
                                      <p:by x="105000" y="105000"/>
                                    </p:animScale>
                                  </p:childTnLst>
                                </p:cTn>
                              </p:par>
                            </p:childTnLst>
                          </p:cTn>
                        </p:par>
                        <p:par>
                          <p:cTn id="42" fill="hold">
                            <p:stCondLst>
                              <p:cond delay="3000"/>
                            </p:stCondLst>
                            <p:childTnLst>
                              <p:par>
                                <p:cTn id="43" presetID="53" presetClass="entr" presetSubtype="16"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childTnLst>
                          </p:cTn>
                        </p:par>
                        <p:par>
                          <p:cTn id="48" fill="hold">
                            <p:stCondLst>
                              <p:cond delay="3500"/>
                            </p:stCondLst>
                            <p:childTnLst>
                              <p:par>
                                <p:cTn id="49" presetID="53" presetClass="entr" presetSubtype="16"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childTnLst>
                          </p:cTn>
                        </p:par>
                        <p:par>
                          <p:cTn id="54" fill="hold">
                            <p:stCondLst>
                              <p:cond delay="4000"/>
                            </p:stCondLst>
                            <p:childTnLst>
                              <p:par>
                                <p:cTn id="55" presetID="53" presetClass="entr" presetSubtype="16"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childTnLst>
                          </p:cTn>
                        </p:par>
                        <p:par>
                          <p:cTn id="60" fill="hold">
                            <p:stCondLst>
                              <p:cond delay="4500"/>
                            </p:stCondLst>
                            <p:childTnLst>
                              <p:par>
                                <p:cTn id="61" presetID="26" presetClass="emph" presetSubtype="0" repeatCount="2000" fill="hold" nodeType="afterEffect">
                                  <p:stCondLst>
                                    <p:cond delay="0"/>
                                  </p:stCondLst>
                                  <p:childTnLst>
                                    <p:animEffect transition="out" filter="fade">
                                      <p:cBhvr>
                                        <p:cTn id="62" dur="500" tmFilter="0, 0; .2, .5; .8, .5; 1, 0"/>
                                        <p:tgtEl>
                                          <p:spTgt spid="31"/>
                                        </p:tgtEl>
                                      </p:cBhvr>
                                    </p:animEffect>
                                    <p:animScale>
                                      <p:cBhvr>
                                        <p:cTn id="63" dur="250" autoRev="1" fill="hold"/>
                                        <p:tgtEl>
                                          <p:spTgt spid="31"/>
                                        </p:tgtEl>
                                      </p:cBhvr>
                                      <p:by x="105000" y="105000"/>
                                    </p:animScale>
                                  </p:childTnLst>
                                </p:cTn>
                              </p:par>
                              <p:par>
                                <p:cTn id="64" presetID="26" presetClass="emph" presetSubtype="0" repeatCount="2000" fill="hold" nodeType="withEffect">
                                  <p:stCondLst>
                                    <p:cond delay="0"/>
                                  </p:stCondLst>
                                  <p:childTnLst>
                                    <p:animEffect transition="out" filter="fade">
                                      <p:cBhvr>
                                        <p:cTn id="65" dur="500" tmFilter="0, 0; .2, .5; .8, .5; 1, 0"/>
                                        <p:tgtEl>
                                          <p:spTgt spid="28"/>
                                        </p:tgtEl>
                                      </p:cBhvr>
                                    </p:animEffect>
                                    <p:animScale>
                                      <p:cBhvr>
                                        <p:cTn id="66" dur="250" autoRev="1" fill="hold"/>
                                        <p:tgtEl>
                                          <p:spTgt spid="28"/>
                                        </p:tgtEl>
                                      </p:cBhvr>
                                      <p:by x="105000" y="105000"/>
                                    </p:animScale>
                                  </p:childTnLst>
                                </p:cTn>
                              </p:par>
                            </p:childTnLst>
                          </p:cTn>
                        </p:par>
                        <p:par>
                          <p:cTn id="67" fill="hold">
                            <p:stCondLst>
                              <p:cond delay="5500"/>
                            </p:stCondLst>
                            <p:childTnLst>
                              <p:par>
                                <p:cTn id="68" presetID="49" presetClass="entr" presetSubtype="0" decel="100000" fill="hold" nodeType="after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p:cTn id="70" dur="500" fill="hold"/>
                                        <p:tgtEl>
                                          <p:spTgt spid="31"/>
                                        </p:tgtEl>
                                        <p:attrNameLst>
                                          <p:attrName>ppt_w</p:attrName>
                                        </p:attrNameLst>
                                      </p:cBhvr>
                                      <p:tavLst>
                                        <p:tav tm="0">
                                          <p:val>
                                            <p:fltVal val="0"/>
                                          </p:val>
                                        </p:tav>
                                        <p:tav tm="100000">
                                          <p:val>
                                            <p:strVal val="#ppt_w"/>
                                          </p:val>
                                        </p:tav>
                                      </p:tavLst>
                                    </p:anim>
                                    <p:anim calcmode="lin" valueType="num">
                                      <p:cBhvr>
                                        <p:cTn id="71" dur="500" fill="hold"/>
                                        <p:tgtEl>
                                          <p:spTgt spid="31"/>
                                        </p:tgtEl>
                                        <p:attrNameLst>
                                          <p:attrName>ppt_h</p:attrName>
                                        </p:attrNameLst>
                                      </p:cBhvr>
                                      <p:tavLst>
                                        <p:tav tm="0">
                                          <p:val>
                                            <p:fltVal val="0"/>
                                          </p:val>
                                        </p:tav>
                                        <p:tav tm="100000">
                                          <p:val>
                                            <p:strVal val="#ppt_h"/>
                                          </p:val>
                                        </p:tav>
                                      </p:tavLst>
                                    </p:anim>
                                    <p:anim calcmode="lin" valueType="num">
                                      <p:cBhvr>
                                        <p:cTn id="72" dur="500" fill="hold"/>
                                        <p:tgtEl>
                                          <p:spTgt spid="31"/>
                                        </p:tgtEl>
                                        <p:attrNameLst>
                                          <p:attrName>style.rotation</p:attrName>
                                        </p:attrNameLst>
                                      </p:cBhvr>
                                      <p:tavLst>
                                        <p:tav tm="0">
                                          <p:val>
                                            <p:fltVal val="360"/>
                                          </p:val>
                                        </p:tav>
                                        <p:tav tm="100000">
                                          <p:val>
                                            <p:fltVal val="0"/>
                                          </p:val>
                                        </p:tav>
                                      </p:tavLst>
                                    </p:anim>
                                    <p:animEffect transition="in" filter="fade">
                                      <p:cBhvr>
                                        <p:cTn id="73" dur="500"/>
                                        <p:tgtEl>
                                          <p:spTgt spid="31"/>
                                        </p:tgtEl>
                                      </p:cBhvr>
                                    </p:animEffect>
                                  </p:childTnLst>
                                </p:cTn>
                              </p:par>
                              <p:par>
                                <p:cTn id="74" presetID="22" presetClass="entr" presetSubtype="2"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right)">
                                      <p:cBhvr>
                                        <p:cTn id="76" dur="500"/>
                                        <p:tgtEl>
                                          <p:spTgt spid="2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WEB</a:t>
            </a:r>
            <a:r>
              <a:rPr lang="zh-CN" altLang="en-US" dirty="0"/>
              <a:t>的构成</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a:xfrm>
            <a:off x="1295401" y="2556932"/>
            <a:ext cx="4423474" cy="546096"/>
          </a:xfrm>
        </p:spPr>
        <p:txBody>
          <a:bodyPr/>
          <a:lstStyle/>
          <a:p>
            <a:r>
              <a:rPr lang="zh-CN" altLang="en-US" sz="2400" dirty="0"/>
              <a:t>协议</a:t>
            </a:r>
          </a:p>
          <a:p>
            <a:endParaRPr lang="zh-CN" altLang="en-US" dirty="0"/>
          </a:p>
        </p:txBody>
      </p:sp>
      <p:sp>
        <p:nvSpPr>
          <p:cNvPr id="4" name="Text Box 7">
            <a:extLst>
              <a:ext uri="{FF2B5EF4-FFF2-40B4-BE49-F238E27FC236}">
                <a16:creationId xmlns:a16="http://schemas.microsoft.com/office/drawing/2014/main" id="{8A6E9561-305C-437C-BE02-ABAD714CA111}"/>
              </a:ext>
            </a:extLst>
          </p:cNvPr>
          <p:cNvSpPr txBox="1">
            <a:spLocks noChangeArrowheads="1"/>
          </p:cNvSpPr>
          <p:nvPr/>
        </p:nvSpPr>
        <p:spPr bwMode="auto">
          <a:xfrm>
            <a:off x="5869418" y="3864754"/>
            <a:ext cx="216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Firefox</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PC</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9">
            <a:extLst>
              <a:ext uri="{FF2B5EF4-FFF2-40B4-BE49-F238E27FC236}">
                <a16:creationId xmlns:a16="http://schemas.microsoft.com/office/drawing/2014/main" id="{CCD4A049-AA15-449C-9193-8AD593CA6EC2}"/>
              </a:ext>
            </a:extLst>
          </p:cNvPr>
          <p:cNvSpPr txBox="1">
            <a:spLocks noChangeArrowheads="1"/>
          </p:cNvSpPr>
          <p:nvPr/>
        </p:nvSpPr>
        <p:spPr bwMode="auto">
          <a:xfrm>
            <a:off x="8952677" y="5159781"/>
            <a:ext cx="1722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Apache</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服务器</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 name="Text Box 23">
            <a:extLst>
              <a:ext uri="{FF2B5EF4-FFF2-40B4-BE49-F238E27FC236}">
                <a16:creationId xmlns:a16="http://schemas.microsoft.com/office/drawing/2014/main" id="{C625D5C2-252A-40D1-9C5F-AC7ADA7EACFA}"/>
              </a:ext>
            </a:extLst>
          </p:cNvPr>
          <p:cNvSpPr txBox="1">
            <a:spLocks noChangeArrowheads="1"/>
          </p:cNvSpPr>
          <p:nvPr/>
        </p:nvSpPr>
        <p:spPr bwMode="auto">
          <a:xfrm>
            <a:off x="5869418" y="5979884"/>
            <a:ext cx="2262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Safari</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iphone</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Group 35">
            <a:extLst>
              <a:ext uri="{FF2B5EF4-FFF2-40B4-BE49-F238E27FC236}">
                <a16:creationId xmlns:a16="http://schemas.microsoft.com/office/drawing/2014/main" id="{6166F0C3-8B5E-4EA5-A681-A85DB8F37197}"/>
              </a:ext>
            </a:extLst>
          </p:cNvPr>
          <p:cNvGrpSpPr/>
          <p:nvPr/>
        </p:nvGrpSpPr>
        <p:grpSpPr bwMode="auto">
          <a:xfrm>
            <a:off x="7434254" y="3179868"/>
            <a:ext cx="2101850" cy="946150"/>
            <a:chOff x="3640" y="1346"/>
            <a:chExt cx="1324" cy="596"/>
          </a:xfrm>
        </p:grpSpPr>
        <p:sp>
          <p:nvSpPr>
            <p:cNvPr id="8" name="Line 19">
              <a:extLst>
                <a:ext uri="{FF2B5EF4-FFF2-40B4-BE49-F238E27FC236}">
                  <a16:creationId xmlns:a16="http://schemas.microsoft.com/office/drawing/2014/main" id="{D956B4AA-C2F8-4D80-81CC-7EBCC5099CDC}"/>
                </a:ext>
              </a:extLst>
            </p:cNvPr>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24">
              <a:extLst>
                <a:ext uri="{FF2B5EF4-FFF2-40B4-BE49-F238E27FC236}">
                  <a16:creationId xmlns:a16="http://schemas.microsoft.com/office/drawing/2014/main" id="{2034A235-99CB-45DD-AE5E-6AB2142FF0A0}"/>
                </a:ext>
              </a:extLst>
            </p:cNvPr>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0" name="Group 36">
            <a:extLst>
              <a:ext uri="{FF2B5EF4-FFF2-40B4-BE49-F238E27FC236}">
                <a16:creationId xmlns:a16="http://schemas.microsoft.com/office/drawing/2014/main" id="{1BCF3130-9C02-4C82-ACAD-34AC70EF501E}"/>
              </a:ext>
            </a:extLst>
          </p:cNvPr>
          <p:cNvGrpSpPr/>
          <p:nvPr/>
        </p:nvGrpSpPr>
        <p:grpSpPr bwMode="auto">
          <a:xfrm>
            <a:off x="7545379" y="3387831"/>
            <a:ext cx="1971675" cy="904875"/>
            <a:chOff x="4141" y="394"/>
            <a:chExt cx="1242" cy="570"/>
          </a:xfrm>
        </p:grpSpPr>
        <p:sp>
          <p:nvSpPr>
            <p:cNvPr id="11" name="Line 20">
              <a:extLst>
                <a:ext uri="{FF2B5EF4-FFF2-40B4-BE49-F238E27FC236}">
                  <a16:creationId xmlns:a16="http://schemas.microsoft.com/office/drawing/2014/main" id="{63F0CFDD-07C2-428A-828B-968A1BB8AC88}"/>
                </a:ext>
              </a:extLst>
            </p:cNvPr>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26">
              <a:extLst>
                <a:ext uri="{FF2B5EF4-FFF2-40B4-BE49-F238E27FC236}">
                  <a16:creationId xmlns:a16="http://schemas.microsoft.com/office/drawing/2014/main" id="{4ECF0B9D-2E7E-46E4-8E7B-A3DCE3152657}"/>
                </a:ext>
              </a:extLst>
            </p:cNvPr>
            <p:cNvSpPr txBox="1">
              <a:spLocks noChangeArrowheads="1"/>
            </p:cNvSpPr>
            <p:nvPr/>
          </p:nvSpPr>
          <p:spPr bwMode="auto">
            <a:xfrm rot="1411598">
              <a:off x="4350" y="705"/>
              <a:ext cx="919"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3" name="Group 37">
            <a:extLst>
              <a:ext uri="{FF2B5EF4-FFF2-40B4-BE49-F238E27FC236}">
                <a16:creationId xmlns:a16="http://schemas.microsoft.com/office/drawing/2014/main" id="{BB11CF5F-D198-44DB-A1DA-B5C7BC116A6E}"/>
              </a:ext>
            </a:extLst>
          </p:cNvPr>
          <p:cNvGrpSpPr/>
          <p:nvPr/>
        </p:nvGrpSpPr>
        <p:grpSpPr bwMode="auto">
          <a:xfrm rot="-3183056">
            <a:off x="7486765" y="4542149"/>
            <a:ext cx="2101850" cy="946150"/>
            <a:chOff x="3640" y="1346"/>
            <a:chExt cx="1324" cy="596"/>
          </a:xfrm>
        </p:grpSpPr>
        <p:sp>
          <p:nvSpPr>
            <p:cNvPr id="14" name="Line 19">
              <a:extLst>
                <a:ext uri="{FF2B5EF4-FFF2-40B4-BE49-F238E27FC236}">
                  <a16:creationId xmlns:a16="http://schemas.microsoft.com/office/drawing/2014/main" id="{CC1C3872-5271-4F10-9C13-6959D34F54F1}"/>
                </a:ext>
              </a:extLst>
            </p:cNvPr>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Text Box 24">
              <a:extLst>
                <a:ext uri="{FF2B5EF4-FFF2-40B4-BE49-F238E27FC236}">
                  <a16:creationId xmlns:a16="http://schemas.microsoft.com/office/drawing/2014/main" id="{F7A9D9CE-B6DB-4197-BAB1-29232C92C707}"/>
                </a:ext>
              </a:extLst>
            </p:cNvPr>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6" name="Group 40">
            <a:extLst>
              <a:ext uri="{FF2B5EF4-FFF2-40B4-BE49-F238E27FC236}">
                <a16:creationId xmlns:a16="http://schemas.microsoft.com/office/drawing/2014/main" id="{F5119CE9-885E-41A0-8AF5-BC53031AB1DD}"/>
              </a:ext>
            </a:extLst>
          </p:cNvPr>
          <p:cNvGrpSpPr/>
          <p:nvPr/>
        </p:nvGrpSpPr>
        <p:grpSpPr bwMode="auto">
          <a:xfrm rot="-3264937">
            <a:off x="7532802" y="4781861"/>
            <a:ext cx="1971675" cy="904875"/>
            <a:chOff x="4141" y="394"/>
            <a:chExt cx="1242" cy="570"/>
          </a:xfrm>
        </p:grpSpPr>
        <p:sp>
          <p:nvSpPr>
            <p:cNvPr id="17" name="Line 20">
              <a:extLst>
                <a:ext uri="{FF2B5EF4-FFF2-40B4-BE49-F238E27FC236}">
                  <a16:creationId xmlns:a16="http://schemas.microsoft.com/office/drawing/2014/main" id="{8CF7EF5A-B099-4119-91D8-FD6E18E8D0C2}"/>
                </a:ext>
              </a:extLst>
            </p:cNvPr>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Text Box 26">
              <a:extLst>
                <a:ext uri="{FF2B5EF4-FFF2-40B4-BE49-F238E27FC236}">
                  <a16:creationId xmlns:a16="http://schemas.microsoft.com/office/drawing/2014/main" id="{0278A581-A940-4AFF-8704-AACF02017446}"/>
                </a:ext>
              </a:extLst>
            </p:cNvPr>
            <p:cNvSpPr txBox="1">
              <a:spLocks noChangeArrowheads="1"/>
            </p:cNvSpPr>
            <p:nvPr/>
          </p:nvSpPr>
          <p:spPr bwMode="auto">
            <a:xfrm rot="1411598">
              <a:off x="4350" y="705"/>
              <a:ext cx="91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pic>
        <p:nvPicPr>
          <p:cNvPr id="19" name="图片 18">
            <a:extLst>
              <a:ext uri="{FF2B5EF4-FFF2-40B4-BE49-F238E27FC236}">
                <a16:creationId xmlns:a16="http://schemas.microsoft.com/office/drawing/2014/main" id="{6CFAA935-91DB-4480-A5F1-E31BBC68AE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126" y="2606949"/>
            <a:ext cx="2025965" cy="1440461"/>
          </a:xfrm>
          <a:prstGeom prst="rect">
            <a:avLst/>
          </a:prstGeom>
        </p:spPr>
      </p:pic>
      <p:pic>
        <p:nvPicPr>
          <p:cNvPr id="20" name="图片 19">
            <a:extLst>
              <a:ext uri="{FF2B5EF4-FFF2-40B4-BE49-F238E27FC236}">
                <a16:creationId xmlns:a16="http://schemas.microsoft.com/office/drawing/2014/main" id="{5F4D5EAF-4973-4CF8-88BE-D7714CEE31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4383" y="4407716"/>
            <a:ext cx="864933" cy="1729866"/>
          </a:xfrm>
          <a:prstGeom prst="rect">
            <a:avLst/>
          </a:prstGeom>
        </p:spPr>
      </p:pic>
      <p:pic>
        <p:nvPicPr>
          <p:cNvPr id="21" name="图片 20">
            <a:extLst>
              <a:ext uri="{FF2B5EF4-FFF2-40B4-BE49-F238E27FC236}">
                <a16:creationId xmlns:a16="http://schemas.microsoft.com/office/drawing/2014/main" id="{4C6B5290-1DFA-4459-9F1B-10CEDD2029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4157" y="3087047"/>
            <a:ext cx="2164871" cy="2164871"/>
          </a:xfrm>
          <a:prstGeom prst="rect">
            <a:avLst/>
          </a:prstGeom>
        </p:spPr>
      </p:pic>
      <p:grpSp>
        <p:nvGrpSpPr>
          <p:cNvPr id="25" name="组合 24">
            <a:extLst>
              <a:ext uri="{FF2B5EF4-FFF2-40B4-BE49-F238E27FC236}">
                <a16:creationId xmlns:a16="http://schemas.microsoft.com/office/drawing/2014/main" id="{2E35EC0C-D1C2-418B-A129-11EA0E17B463}"/>
              </a:ext>
            </a:extLst>
          </p:cNvPr>
          <p:cNvGrpSpPr/>
          <p:nvPr/>
        </p:nvGrpSpPr>
        <p:grpSpPr>
          <a:xfrm>
            <a:off x="7899342" y="2019390"/>
            <a:ext cx="1894664" cy="517461"/>
            <a:chOff x="4650628" y="2375498"/>
            <a:chExt cx="3579232" cy="701023"/>
          </a:xfrm>
        </p:grpSpPr>
        <p:sp>
          <p:nvSpPr>
            <p:cNvPr id="26" name="矩形: 圆角 25">
              <a:extLst>
                <a:ext uri="{FF2B5EF4-FFF2-40B4-BE49-F238E27FC236}">
                  <a16:creationId xmlns:a16="http://schemas.microsoft.com/office/drawing/2014/main" id="{1F0C9C97-FBFC-4B0A-A4BC-B785AF0E955D}"/>
                </a:ext>
              </a:extLst>
            </p:cNvPr>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23B53559-59EE-4629-8791-0001EF73A2AB}"/>
                </a:ext>
              </a:extLst>
            </p:cNvPr>
            <p:cNvSpPr txBox="1"/>
            <p:nvPr/>
          </p:nvSpPr>
          <p:spPr>
            <a:xfrm>
              <a:off x="4774667" y="2451085"/>
              <a:ext cx="3455193" cy="625434"/>
            </a:xfrm>
            <a:prstGeom prst="rect">
              <a:avLst/>
            </a:prstGeom>
            <a:noFill/>
          </p:spPr>
          <p:txBody>
            <a:bodyPr wrap="square" rtlCol="0">
              <a:spAutoFit/>
            </a:bodyPr>
            <a:lstStyle/>
            <a:p>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HTTP/1.0</a:t>
              </a:r>
            </a:p>
          </p:txBody>
        </p:sp>
      </p:grpSp>
      <p:grpSp>
        <p:nvGrpSpPr>
          <p:cNvPr id="28" name="组合 27">
            <a:extLst>
              <a:ext uri="{FF2B5EF4-FFF2-40B4-BE49-F238E27FC236}">
                <a16:creationId xmlns:a16="http://schemas.microsoft.com/office/drawing/2014/main" id="{354F2C8D-35F1-47B3-B27E-363F715C40E3}"/>
              </a:ext>
            </a:extLst>
          </p:cNvPr>
          <p:cNvGrpSpPr/>
          <p:nvPr/>
        </p:nvGrpSpPr>
        <p:grpSpPr>
          <a:xfrm>
            <a:off x="7889612" y="2585568"/>
            <a:ext cx="1894664" cy="517461"/>
            <a:chOff x="4650628" y="2375498"/>
            <a:chExt cx="3579232" cy="701023"/>
          </a:xfrm>
        </p:grpSpPr>
        <p:sp>
          <p:nvSpPr>
            <p:cNvPr id="29" name="矩形: 圆角 28">
              <a:extLst>
                <a:ext uri="{FF2B5EF4-FFF2-40B4-BE49-F238E27FC236}">
                  <a16:creationId xmlns:a16="http://schemas.microsoft.com/office/drawing/2014/main" id="{38E6961B-4F84-4A35-B4AB-A7B9B6897BF2}"/>
                </a:ext>
              </a:extLst>
            </p:cNvPr>
            <p:cNvSpPr/>
            <p:nvPr/>
          </p:nvSpPr>
          <p:spPr>
            <a:xfrm>
              <a:off x="4650628" y="2375498"/>
              <a:ext cx="357923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54DD02C6-E7E2-4E59-AA83-0D537F8F3BB0}"/>
                </a:ext>
              </a:extLst>
            </p:cNvPr>
            <p:cNvSpPr txBox="1"/>
            <p:nvPr/>
          </p:nvSpPr>
          <p:spPr>
            <a:xfrm>
              <a:off x="4774667" y="2451085"/>
              <a:ext cx="3455193" cy="625434"/>
            </a:xfrm>
            <a:prstGeom prst="rect">
              <a:avLst/>
            </a:prstGeom>
            <a:noFill/>
          </p:spPr>
          <p:txBody>
            <a:bodyPr wrap="square" rtlCol="0">
              <a:spAutoFit/>
            </a:bodyPr>
            <a:lstStyle/>
            <a:p>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HTTP1.1…</a:t>
              </a:r>
            </a:p>
          </p:txBody>
        </p:sp>
      </p:grpSp>
      <p:grpSp>
        <p:nvGrpSpPr>
          <p:cNvPr id="38" name="组合 37">
            <a:extLst>
              <a:ext uri="{FF2B5EF4-FFF2-40B4-BE49-F238E27FC236}">
                <a16:creationId xmlns:a16="http://schemas.microsoft.com/office/drawing/2014/main" id="{6C4F1DEE-6849-4F02-8F9C-0593DB15CF7A}"/>
              </a:ext>
            </a:extLst>
          </p:cNvPr>
          <p:cNvGrpSpPr/>
          <p:nvPr/>
        </p:nvGrpSpPr>
        <p:grpSpPr>
          <a:xfrm>
            <a:off x="1466002" y="3077601"/>
            <a:ext cx="4136924" cy="1091681"/>
            <a:chOff x="4650628" y="2375499"/>
            <a:chExt cx="3697917" cy="765317"/>
          </a:xfrm>
        </p:grpSpPr>
        <p:sp>
          <p:nvSpPr>
            <p:cNvPr id="39" name="矩形: 圆角 38">
              <a:extLst>
                <a:ext uri="{FF2B5EF4-FFF2-40B4-BE49-F238E27FC236}">
                  <a16:creationId xmlns:a16="http://schemas.microsoft.com/office/drawing/2014/main" id="{E84502C1-0B58-4D4A-9CC5-71750AA71E1F}"/>
                </a:ext>
              </a:extLst>
            </p:cNvPr>
            <p:cNvSpPr/>
            <p:nvPr/>
          </p:nvSpPr>
          <p:spPr>
            <a:xfrm>
              <a:off x="4650628" y="2375499"/>
              <a:ext cx="3697917"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 name="文本框 39">
              <a:extLst>
                <a:ext uri="{FF2B5EF4-FFF2-40B4-BE49-F238E27FC236}">
                  <a16:creationId xmlns:a16="http://schemas.microsoft.com/office/drawing/2014/main" id="{EA10ED95-395D-4578-B3D9-649D905BCCE0}"/>
                </a:ext>
              </a:extLst>
            </p:cNvPr>
            <p:cNvSpPr txBox="1"/>
            <p:nvPr/>
          </p:nvSpPr>
          <p:spPr>
            <a:xfrm>
              <a:off x="4749078" y="2558250"/>
              <a:ext cx="3455192" cy="58256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信息表达的协议</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——HTML</a:t>
              </a:r>
            </a:p>
          </p:txBody>
        </p:sp>
      </p:grpSp>
      <p:grpSp>
        <p:nvGrpSpPr>
          <p:cNvPr id="41" name="组合 40">
            <a:extLst>
              <a:ext uri="{FF2B5EF4-FFF2-40B4-BE49-F238E27FC236}">
                <a16:creationId xmlns:a16="http://schemas.microsoft.com/office/drawing/2014/main" id="{78A7F3B4-52FD-4A17-AC21-913096BA1CF4}"/>
              </a:ext>
            </a:extLst>
          </p:cNvPr>
          <p:cNvGrpSpPr/>
          <p:nvPr/>
        </p:nvGrpSpPr>
        <p:grpSpPr>
          <a:xfrm>
            <a:off x="1466766" y="4169282"/>
            <a:ext cx="4136160" cy="999971"/>
            <a:chOff x="4650628" y="2375498"/>
            <a:chExt cx="3579232" cy="701023"/>
          </a:xfrm>
        </p:grpSpPr>
        <p:sp>
          <p:nvSpPr>
            <p:cNvPr id="42" name="矩形: 圆角 41">
              <a:extLst>
                <a:ext uri="{FF2B5EF4-FFF2-40B4-BE49-F238E27FC236}">
                  <a16:creationId xmlns:a16="http://schemas.microsoft.com/office/drawing/2014/main" id="{82B92917-7471-485D-B888-914F614E1852}"/>
                </a:ext>
              </a:extLst>
            </p:cNvPr>
            <p:cNvSpPr/>
            <p:nvPr/>
          </p:nvSpPr>
          <p:spPr>
            <a:xfrm>
              <a:off x="4650628" y="2375498"/>
              <a:ext cx="3579232"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文本框 42">
              <a:extLst>
                <a:ext uri="{FF2B5EF4-FFF2-40B4-BE49-F238E27FC236}">
                  <a16:creationId xmlns:a16="http://schemas.microsoft.com/office/drawing/2014/main" id="{EB74D936-DF99-43D9-8333-30651AFE4A7A}"/>
                </a:ext>
              </a:extLst>
            </p:cNvPr>
            <p:cNvSpPr txBox="1"/>
            <p:nvPr/>
          </p:nvSpPr>
          <p:spPr>
            <a:xfrm>
              <a:off x="4659771" y="2558249"/>
              <a:ext cx="3455192" cy="32364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信息传输的协议</a:t>
              </a: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a:t>
              </a:r>
            </a:p>
          </p:txBody>
        </p:sp>
      </p:grpSp>
      <p:sp>
        <p:nvSpPr>
          <p:cNvPr id="44" name="Rectangle 11">
            <a:extLst>
              <a:ext uri="{FF2B5EF4-FFF2-40B4-BE49-F238E27FC236}">
                <a16:creationId xmlns:a16="http://schemas.microsoft.com/office/drawing/2014/main" id="{10FE580F-1D12-4BF4-A1F2-16DA010F6E5C}"/>
              </a:ext>
            </a:extLst>
          </p:cNvPr>
          <p:cNvSpPr>
            <a:spLocks noChangeArrowheads="1"/>
          </p:cNvSpPr>
          <p:nvPr/>
        </p:nvSpPr>
        <p:spPr bwMode="auto">
          <a:xfrm>
            <a:off x="1418776" y="5393356"/>
            <a:ext cx="4136160" cy="921566"/>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特别说明：</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属于</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模式</a:t>
            </a:r>
          </a:p>
        </p:txBody>
      </p:sp>
    </p:spTree>
    <p:extLst>
      <p:ext uri="{BB962C8B-B14F-4D97-AF65-F5344CB8AC3E}">
        <p14:creationId xmlns:p14="http://schemas.microsoft.com/office/powerpoint/2010/main" val="233043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500"/>
                                        <p:tgtEl>
                                          <p:spTgt spid="10"/>
                                        </p:tgtEl>
                                      </p:cBhvr>
                                    </p:animEffect>
                                  </p:childTnLst>
                                </p:cTn>
                              </p:par>
                              <p:par>
                                <p:cTn id="32" presetID="22" presetClass="entr" presetSubtype="4"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26" presetClass="emph" presetSubtype="0" repeatCount="2000" fill="hold" nodeType="afterEffect">
                                  <p:stCondLst>
                                    <p:cond delay="0"/>
                                  </p:stCondLst>
                                  <p:childTnLst>
                                    <p:animEffect transition="out" filter="fade">
                                      <p:cBhvr>
                                        <p:cTn id="40" dur="500" tmFilter="0, 0; .2, .5; .8, .5; 1, 0"/>
                                        <p:tgtEl>
                                          <p:spTgt spid="21"/>
                                        </p:tgtEl>
                                      </p:cBhvr>
                                    </p:animEffect>
                                    <p:animScale>
                                      <p:cBhvr>
                                        <p:cTn id="41" dur="250" autoRev="1" fill="hold"/>
                                        <p:tgtEl>
                                          <p:spTgt spid="21"/>
                                        </p:tgtEl>
                                      </p:cBhvr>
                                      <p:by x="105000" y="105000"/>
                                    </p:animScale>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par>
                          <p:cTn id="54" fill="hold">
                            <p:stCondLst>
                              <p:cond delay="4500"/>
                            </p:stCondLst>
                            <p:childTnLst>
                              <p:par>
                                <p:cTn id="55" presetID="10" presetClass="entr" presetSubtype="0" fill="hold"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par>
                          <p:cTn id="58" fill="hold">
                            <p:stCondLst>
                              <p:cond delay="5000"/>
                            </p:stCondLst>
                            <p:childTnLst>
                              <p:par>
                                <p:cTn id="59" presetID="14" presetClass="entr" presetSubtype="10"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randombar(horizontal)">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4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WEB</a:t>
            </a:r>
            <a:r>
              <a:rPr lang="zh-CN" altLang="en-US" dirty="0"/>
              <a:t>内容的表达</a:t>
            </a:r>
          </a:p>
        </p:txBody>
      </p:sp>
      <p:grpSp>
        <p:nvGrpSpPr>
          <p:cNvPr id="30" name="组合 29">
            <a:extLst>
              <a:ext uri="{FF2B5EF4-FFF2-40B4-BE49-F238E27FC236}">
                <a16:creationId xmlns:a16="http://schemas.microsoft.com/office/drawing/2014/main" id="{45496E58-0304-4A08-956A-EA673DA6B241}"/>
              </a:ext>
            </a:extLst>
          </p:cNvPr>
          <p:cNvGrpSpPr/>
          <p:nvPr/>
        </p:nvGrpSpPr>
        <p:grpSpPr>
          <a:xfrm>
            <a:off x="1269053" y="2458825"/>
            <a:ext cx="4725984" cy="1071687"/>
            <a:chOff x="1770088" y="2533650"/>
            <a:chExt cx="5684759" cy="1902610"/>
          </a:xfrm>
        </p:grpSpPr>
        <p:sp>
          <p:nvSpPr>
            <p:cNvPr id="31" name="矩形: 圆角 30">
              <a:extLst>
                <a:ext uri="{FF2B5EF4-FFF2-40B4-BE49-F238E27FC236}">
                  <a16:creationId xmlns:a16="http://schemas.microsoft.com/office/drawing/2014/main" id="{45CAB147-2AA1-457D-AE03-0B27C4556E45}"/>
                </a:ext>
              </a:extLst>
            </p:cNvPr>
            <p:cNvSpPr/>
            <p:nvPr/>
          </p:nvSpPr>
          <p:spPr>
            <a:xfrm>
              <a:off x="1770088" y="2533650"/>
              <a:ext cx="5684759"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B02A2BDA-396C-4A41-A67B-A50C9DC13BEB}"/>
                </a:ext>
              </a:extLst>
            </p:cNvPr>
            <p:cNvSpPr txBox="1"/>
            <p:nvPr/>
          </p:nvSpPr>
          <p:spPr>
            <a:xfrm>
              <a:off x="1951184" y="2742395"/>
              <a:ext cx="5411641" cy="16938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Web </a:t>
              </a:r>
              <a:r>
                <a:rPr kumimoji="0" lang="zh-CN" altLang="en-US" sz="2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页面由一些</a:t>
              </a:r>
              <a:r>
                <a:rPr kumimoji="0" lang="zh-CN" altLang="en-US" sz="28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对象</a:t>
              </a:r>
              <a:r>
                <a:rPr kumimoji="0" lang="zh-CN" altLang="en-US" sz="28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组成。</a:t>
              </a:r>
            </a:p>
          </p:txBody>
        </p:sp>
        <p:sp>
          <p:nvSpPr>
            <p:cNvPr id="33" name="矩形: 圆角 32">
              <a:extLst>
                <a:ext uri="{FF2B5EF4-FFF2-40B4-BE49-F238E27FC236}">
                  <a16:creationId xmlns:a16="http://schemas.microsoft.com/office/drawing/2014/main" id="{CE91BB1A-AF48-46DE-82DC-E9B9C388AB3E}"/>
                </a:ext>
              </a:extLst>
            </p:cNvPr>
            <p:cNvSpPr/>
            <p:nvPr/>
          </p:nvSpPr>
          <p:spPr>
            <a:xfrm>
              <a:off x="1857375" y="2669790"/>
              <a:ext cx="5505449" cy="965042"/>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4" name="组合 33">
            <a:extLst>
              <a:ext uri="{FF2B5EF4-FFF2-40B4-BE49-F238E27FC236}">
                <a16:creationId xmlns:a16="http://schemas.microsoft.com/office/drawing/2014/main" id="{6A146C12-F108-415D-A97B-BB94D24B0A9D}"/>
              </a:ext>
            </a:extLst>
          </p:cNvPr>
          <p:cNvGrpSpPr/>
          <p:nvPr/>
        </p:nvGrpSpPr>
        <p:grpSpPr>
          <a:xfrm>
            <a:off x="1295402" y="3284069"/>
            <a:ext cx="9456092" cy="476221"/>
            <a:chOff x="1403750" y="3593123"/>
            <a:chExt cx="9456092" cy="476221"/>
          </a:xfrm>
        </p:grpSpPr>
        <p:grpSp>
          <p:nvGrpSpPr>
            <p:cNvPr id="35" name="组合 34">
              <a:extLst>
                <a:ext uri="{FF2B5EF4-FFF2-40B4-BE49-F238E27FC236}">
                  <a16:creationId xmlns:a16="http://schemas.microsoft.com/office/drawing/2014/main" id="{C6B7419A-4526-481C-85B7-5D554BAB922C}"/>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B68A1B5A-1E04-4C60-A204-83D8646CD072}"/>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8" name="round-web-cam_17861">
                <a:extLst>
                  <a:ext uri="{FF2B5EF4-FFF2-40B4-BE49-F238E27FC236}">
                    <a16:creationId xmlns:a16="http://schemas.microsoft.com/office/drawing/2014/main" id="{F4BF3FA9-89C4-4E89-8BF9-2FC5F17A11C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36" name="Text Box 79">
              <a:extLst>
                <a:ext uri="{FF2B5EF4-FFF2-40B4-BE49-F238E27FC236}">
                  <a16:creationId xmlns:a16="http://schemas.microsoft.com/office/drawing/2014/main" id="{1E6EBD6C-FB5C-4B98-827E-6D23C7D13372}"/>
                </a:ext>
              </a:extLst>
            </p:cNvPr>
            <p:cNvSpPr txBox="1">
              <a:spLocks noChangeArrowheads="1"/>
            </p:cNvSpPr>
            <p:nvPr/>
          </p:nvSpPr>
          <p:spPr bwMode="auto">
            <a:xfrm>
              <a:off x="1985931" y="3593123"/>
              <a:ext cx="88739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对象可以是</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HTML</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文件、</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JPEG</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图片、音频文件、</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Java Applet……</a:t>
              </a:r>
            </a:p>
          </p:txBody>
        </p:sp>
      </p:grpSp>
      <p:grpSp>
        <p:nvGrpSpPr>
          <p:cNvPr id="39" name="组合 38">
            <a:extLst>
              <a:ext uri="{FF2B5EF4-FFF2-40B4-BE49-F238E27FC236}">
                <a16:creationId xmlns:a16="http://schemas.microsoft.com/office/drawing/2014/main" id="{A2B6C1D5-7288-4AF4-A365-2F94B13D369E}"/>
              </a:ext>
            </a:extLst>
          </p:cNvPr>
          <p:cNvGrpSpPr/>
          <p:nvPr/>
        </p:nvGrpSpPr>
        <p:grpSpPr>
          <a:xfrm>
            <a:off x="1276892" y="3965972"/>
            <a:ext cx="11257360" cy="476221"/>
            <a:chOff x="1403750" y="3593123"/>
            <a:chExt cx="11257360" cy="476221"/>
          </a:xfrm>
        </p:grpSpPr>
        <p:grpSp>
          <p:nvGrpSpPr>
            <p:cNvPr id="40" name="组合 39">
              <a:extLst>
                <a:ext uri="{FF2B5EF4-FFF2-40B4-BE49-F238E27FC236}">
                  <a16:creationId xmlns:a16="http://schemas.microsoft.com/office/drawing/2014/main" id="{E519200F-285E-4E2F-8728-F82D564F3B53}"/>
                </a:ext>
              </a:extLst>
            </p:cNvPr>
            <p:cNvGrpSpPr/>
            <p:nvPr/>
          </p:nvGrpSpPr>
          <p:grpSpPr>
            <a:xfrm>
              <a:off x="1403750" y="3593123"/>
              <a:ext cx="490436" cy="476221"/>
              <a:chOff x="1403750" y="3593123"/>
              <a:chExt cx="808892" cy="785446"/>
            </a:xfrm>
          </p:grpSpPr>
          <p:sp>
            <p:nvSpPr>
              <p:cNvPr id="42" name="对话气泡: 椭圆形 41">
                <a:extLst>
                  <a:ext uri="{FF2B5EF4-FFF2-40B4-BE49-F238E27FC236}">
                    <a16:creationId xmlns:a16="http://schemas.microsoft.com/office/drawing/2014/main" id="{22F8A368-9042-4CB9-BF33-4EA248C44ABC}"/>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3" name="round-web-cam_17861">
                <a:extLst>
                  <a:ext uri="{FF2B5EF4-FFF2-40B4-BE49-F238E27FC236}">
                    <a16:creationId xmlns:a16="http://schemas.microsoft.com/office/drawing/2014/main" id="{4C121E49-0289-476C-97C8-0AA2478F0B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41" name="Text Box 79">
              <a:extLst>
                <a:ext uri="{FF2B5EF4-FFF2-40B4-BE49-F238E27FC236}">
                  <a16:creationId xmlns:a16="http://schemas.microsoft.com/office/drawing/2014/main" id="{64CD5FEF-17D3-4F4A-919B-0FFFA3C62B0B}"/>
                </a:ext>
              </a:extLst>
            </p:cNvPr>
            <p:cNvSpPr txBox="1">
              <a:spLocks noChangeArrowheads="1"/>
            </p:cNvSpPr>
            <p:nvPr/>
          </p:nvSpPr>
          <p:spPr bwMode="auto">
            <a:xfrm>
              <a:off x="1985931" y="3593123"/>
              <a:ext cx="106751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HTML</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文件是</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页面的基础，是一个容器对象。</a:t>
              </a:r>
            </a:p>
          </p:txBody>
        </p:sp>
      </p:grpSp>
      <p:grpSp>
        <p:nvGrpSpPr>
          <p:cNvPr id="44" name="组合 43">
            <a:extLst>
              <a:ext uri="{FF2B5EF4-FFF2-40B4-BE49-F238E27FC236}">
                <a16:creationId xmlns:a16="http://schemas.microsoft.com/office/drawing/2014/main" id="{87BEE416-B234-4AA5-A226-2FF2F1DD827E}"/>
              </a:ext>
            </a:extLst>
          </p:cNvPr>
          <p:cNvGrpSpPr/>
          <p:nvPr/>
        </p:nvGrpSpPr>
        <p:grpSpPr>
          <a:xfrm>
            <a:off x="1269053" y="4616645"/>
            <a:ext cx="6513080" cy="476221"/>
            <a:chOff x="1403750" y="3593123"/>
            <a:chExt cx="6513080" cy="476221"/>
          </a:xfrm>
        </p:grpSpPr>
        <p:grpSp>
          <p:nvGrpSpPr>
            <p:cNvPr id="45" name="组合 44">
              <a:extLst>
                <a:ext uri="{FF2B5EF4-FFF2-40B4-BE49-F238E27FC236}">
                  <a16:creationId xmlns:a16="http://schemas.microsoft.com/office/drawing/2014/main" id="{0785541D-5C60-4622-B822-61B5DC648081}"/>
                </a:ext>
              </a:extLst>
            </p:cNvPr>
            <p:cNvGrpSpPr/>
            <p:nvPr/>
          </p:nvGrpSpPr>
          <p:grpSpPr>
            <a:xfrm>
              <a:off x="1403750" y="3593123"/>
              <a:ext cx="490436" cy="476221"/>
              <a:chOff x="1403750" y="3593123"/>
              <a:chExt cx="808892" cy="785446"/>
            </a:xfrm>
          </p:grpSpPr>
          <p:sp>
            <p:nvSpPr>
              <p:cNvPr id="47" name="对话气泡: 椭圆形 46">
                <a:extLst>
                  <a:ext uri="{FF2B5EF4-FFF2-40B4-BE49-F238E27FC236}">
                    <a16:creationId xmlns:a16="http://schemas.microsoft.com/office/drawing/2014/main" id="{E23120A2-1FD8-45D8-8096-C66D8F01494B}"/>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8" name="round-web-cam_17861">
                <a:extLst>
                  <a:ext uri="{FF2B5EF4-FFF2-40B4-BE49-F238E27FC236}">
                    <a16:creationId xmlns:a16="http://schemas.microsoft.com/office/drawing/2014/main" id="{AE9A1E41-A93E-4555-9742-996C0D345F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46" name="Text Box 79">
              <a:extLst>
                <a:ext uri="{FF2B5EF4-FFF2-40B4-BE49-F238E27FC236}">
                  <a16:creationId xmlns:a16="http://schemas.microsoft.com/office/drawing/2014/main" id="{1AFB6C86-FC38-495E-A76F-01D1A8A91FE9}"/>
                </a:ext>
              </a:extLst>
            </p:cNvPr>
            <p:cNvSpPr txBox="1">
              <a:spLocks noChangeArrowheads="1"/>
            </p:cNvSpPr>
            <p:nvPr/>
          </p:nvSpPr>
          <p:spPr bwMode="auto">
            <a:xfrm>
              <a:off x="1985931" y="3593123"/>
              <a:ext cx="593089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任何一个对象都可以用 </a:t>
              </a:r>
              <a:r>
                <a:rPr kumimoji="1"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URL</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来定位。</a:t>
              </a:r>
            </a:p>
          </p:txBody>
        </p:sp>
      </p:grpSp>
      <p:sp>
        <p:nvSpPr>
          <p:cNvPr id="49" name="Rectangle 11">
            <a:extLst>
              <a:ext uri="{FF2B5EF4-FFF2-40B4-BE49-F238E27FC236}">
                <a16:creationId xmlns:a16="http://schemas.microsoft.com/office/drawing/2014/main" id="{69BDDFB8-3E5E-4B9B-9E88-A915A85987AD}"/>
              </a:ext>
            </a:extLst>
          </p:cNvPr>
          <p:cNvSpPr>
            <a:spLocks noChangeArrowheads="1"/>
          </p:cNvSpPr>
          <p:nvPr/>
        </p:nvSpPr>
        <p:spPr bwMode="auto">
          <a:xfrm>
            <a:off x="2468209" y="5315695"/>
            <a:ext cx="2189362"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URL</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的例子</a:t>
            </a:r>
          </a:p>
        </p:txBody>
      </p:sp>
      <p:sp>
        <p:nvSpPr>
          <p:cNvPr id="50" name="AutoShape 6">
            <a:extLst>
              <a:ext uri="{FF2B5EF4-FFF2-40B4-BE49-F238E27FC236}">
                <a16:creationId xmlns:a16="http://schemas.microsoft.com/office/drawing/2014/main" id="{0ED44CFC-436E-4F62-BC01-EA95A8560F0C}"/>
              </a:ext>
            </a:extLst>
          </p:cNvPr>
          <p:cNvSpPr/>
          <p:nvPr/>
        </p:nvSpPr>
        <p:spPr bwMode="auto">
          <a:xfrm rot="16200000">
            <a:off x="6295790" y="4551178"/>
            <a:ext cx="117476" cy="2531904"/>
          </a:xfrm>
          <a:prstGeom prst="leftBrace">
            <a:avLst>
              <a:gd name="adj1" fmla="val 58871"/>
              <a:gd name="adj2" fmla="val 50000"/>
            </a:avLst>
          </a:pr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AutoShape 7">
            <a:extLst>
              <a:ext uri="{FF2B5EF4-FFF2-40B4-BE49-F238E27FC236}">
                <a16:creationId xmlns:a16="http://schemas.microsoft.com/office/drawing/2014/main" id="{AF791AD9-8193-4685-BEC9-8B5A6C050EEE}"/>
              </a:ext>
            </a:extLst>
          </p:cNvPr>
          <p:cNvSpPr/>
          <p:nvPr/>
        </p:nvSpPr>
        <p:spPr bwMode="auto">
          <a:xfrm rot="16200000">
            <a:off x="8253070" y="5172998"/>
            <a:ext cx="119191" cy="1289976"/>
          </a:xfrm>
          <a:prstGeom prst="leftBrace">
            <a:avLst>
              <a:gd name="adj1" fmla="val 98311"/>
              <a:gd name="adj2" fmla="val 50000"/>
            </a:avLst>
          </a:pr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8">
            <a:extLst>
              <a:ext uri="{FF2B5EF4-FFF2-40B4-BE49-F238E27FC236}">
                <a16:creationId xmlns:a16="http://schemas.microsoft.com/office/drawing/2014/main" id="{058562F3-27DF-4B31-B9A2-52D2C5F224F5}"/>
              </a:ext>
            </a:extLst>
          </p:cNvPr>
          <p:cNvSpPr txBox="1">
            <a:spLocks noChangeArrowheads="1"/>
          </p:cNvSpPr>
          <p:nvPr/>
        </p:nvSpPr>
        <p:spPr bwMode="auto">
          <a:xfrm>
            <a:off x="5799717" y="5879837"/>
            <a:ext cx="1223963"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主机名</a:t>
            </a:r>
          </a:p>
        </p:txBody>
      </p:sp>
      <p:sp>
        <p:nvSpPr>
          <p:cNvPr id="53" name="Text Box 9">
            <a:extLst>
              <a:ext uri="{FF2B5EF4-FFF2-40B4-BE49-F238E27FC236}">
                <a16:creationId xmlns:a16="http://schemas.microsoft.com/office/drawing/2014/main" id="{11E4422A-53D5-4927-8A32-0473B3FE01EC}"/>
              </a:ext>
            </a:extLst>
          </p:cNvPr>
          <p:cNvSpPr txBox="1">
            <a:spLocks noChangeArrowheads="1"/>
          </p:cNvSpPr>
          <p:nvPr/>
        </p:nvSpPr>
        <p:spPr bwMode="auto">
          <a:xfrm>
            <a:off x="7782346" y="5875868"/>
            <a:ext cx="1098550"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路径名</a:t>
            </a:r>
          </a:p>
        </p:txBody>
      </p:sp>
      <p:sp>
        <p:nvSpPr>
          <p:cNvPr id="54" name="Text Box 5">
            <a:extLst>
              <a:ext uri="{FF2B5EF4-FFF2-40B4-BE49-F238E27FC236}">
                <a16:creationId xmlns:a16="http://schemas.microsoft.com/office/drawing/2014/main" id="{99CCF980-8DCC-40D8-AFC3-86116133ABC8}"/>
              </a:ext>
            </a:extLst>
          </p:cNvPr>
          <p:cNvSpPr txBox="1">
            <a:spLocks noChangeArrowheads="1"/>
          </p:cNvSpPr>
          <p:nvPr/>
        </p:nvSpPr>
        <p:spPr bwMode="auto">
          <a:xfrm>
            <a:off x="7539055" y="5284791"/>
            <a:ext cx="15087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en-US" altLang="zh-CN" sz="28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cs/pic.gif</a:t>
            </a:r>
          </a:p>
        </p:txBody>
      </p:sp>
      <p:sp>
        <p:nvSpPr>
          <p:cNvPr id="55" name="Text Box 5">
            <a:extLst>
              <a:ext uri="{FF2B5EF4-FFF2-40B4-BE49-F238E27FC236}">
                <a16:creationId xmlns:a16="http://schemas.microsoft.com/office/drawing/2014/main" id="{EA046609-C671-4D18-A09F-23DF3E6CCAAC}"/>
              </a:ext>
            </a:extLst>
          </p:cNvPr>
          <p:cNvSpPr txBox="1">
            <a:spLocks noChangeArrowheads="1"/>
          </p:cNvSpPr>
          <p:nvPr/>
        </p:nvSpPr>
        <p:spPr bwMode="auto">
          <a:xfrm>
            <a:off x="4992532" y="5303797"/>
            <a:ext cx="276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en-US" altLang="zh-CN" sz="28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www.hust.edu.cn/</a:t>
            </a:r>
          </a:p>
        </p:txBody>
      </p:sp>
    </p:spTree>
    <p:extLst>
      <p:ext uri="{BB962C8B-B14F-4D97-AF65-F5344CB8AC3E}">
        <p14:creationId xmlns:p14="http://schemas.microsoft.com/office/powerpoint/2010/main" val="14604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p:tgtEl>
                                          <p:spTgt spid="30"/>
                                        </p:tgtEl>
                                        <p:attrNameLst>
                                          <p:attrName>ppt_x</p:attrName>
                                        </p:attrNameLst>
                                      </p:cBhvr>
                                      <p:tavLst>
                                        <p:tav tm="0">
                                          <p:val>
                                            <p:strVal val="#ppt_x-#ppt_w*1.125000"/>
                                          </p:val>
                                        </p:tav>
                                        <p:tav tm="100000">
                                          <p:val>
                                            <p:strVal val="#ppt_x"/>
                                          </p:val>
                                        </p:tav>
                                      </p:tavLst>
                                    </p:anim>
                                    <p:animEffect transition="in" filter="wipe(right)">
                                      <p:cBhvr>
                                        <p:cTn id="8" dur="500"/>
                                        <p:tgtEl>
                                          <p:spTgt spid="30"/>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left)">
                                      <p:cBhvr>
                                        <p:cTn id="20" dur="500"/>
                                        <p:tgtEl>
                                          <p:spTgt spid="44"/>
                                        </p:tgtEl>
                                      </p:cBhvr>
                                    </p:animEffec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randombar(horizontal)">
                                      <p:cBhvr>
                                        <p:cTn id="24" dur="500"/>
                                        <p:tgtEl>
                                          <p:spTgt spid="49"/>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500"/>
                                        <p:tgtEl>
                                          <p:spTgt spid="55"/>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left)">
                                      <p:cBhvr>
                                        <p:cTn id="32" dur="500"/>
                                        <p:tgtEl>
                                          <p:spTgt spid="54"/>
                                        </p:tgtEl>
                                      </p:cBhvr>
                                    </p:animEffect>
                                  </p:childTnLst>
                                </p:cTn>
                              </p:par>
                            </p:childTnLst>
                          </p:cTn>
                        </p:par>
                        <p:par>
                          <p:cTn id="33" fill="hold">
                            <p:stCondLst>
                              <p:cond delay="3500"/>
                            </p:stCondLst>
                            <p:childTnLst>
                              <p:par>
                                <p:cTn id="34" presetID="16" presetClass="entr" presetSubtype="37"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arn(outVertical)">
                                      <p:cBhvr>
                                        <p:cTn id="36" dur="500"/>
                                        <p:tgtEl>
                                          <p:spTgt spid="5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p:cTn id="39" dur="500" fill="hold"/>
                                        <p:tgtEl>
                                          <p:spTgt spid="52"/>
                                        </p:tgtEl>
                                        <p:attrNameLst>
                                          <p:attrName>ppt_w</p:attrName>
                                        </p:attrNameLst>
                                      </p:cBhvr>
                                      <p:tavLst>
                                        <p:tav tm="0">
                                          <p:val>
                                            <p:fltVal val="0"/>
                                          </p:val>
                                        </p:tav>
                                        <p:tav tm="100000">
                                          <p:val>
                                            <p:strVal val="#ppt_w"/>
                                          </p:val>
                                        </p:tav>
                                      </p:tavLst>
                                    </p:anim>
                                    <p:anim calcmode="lin" valueType="num">
                                      <p:cBhvr>
                                        <p:cTn id="40" dur="500" fill="hold"/>
                                        <p:tgtEl>
                                          <p:spTgt spid="52"/>
                                        </p:tgtEl>
                                        <p:attrNameLst>
                                          <p:attrName>ppt_h</p:attrName>
                                        </p:attrNameLst>
                                      </p:cBhvr>
                                      <p:tavLst>
                                        <p:tav tm="0">
                                          <p:val>
                                            <p:fltVal val="0"/>
                                          </p:val>
                                        </p:tav>
                                        <p:tav tm="100000">
                                          <p:val>
                                            <p:strVal val="#ppt_h"/>
                                          </p:val>
                                        </p:tav>
                                      </p:tavLst>
                                    </p:anim>
                                    <p:animEffect transition="in" filter="fade">
                                      <p:cBhvr>
                                        <p:cTn id="41" dur="500"/>
                                        <p:tgtEl>
                                          <p:spTgt spid="52"/>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barn(outVertical)">
                                      <p:cBhvr>
                                        <p:cTn id="44" dur="500"/>
                                        <p:tgtEl>
                                          <p:spTgt spid="5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p:cTn id="47" dur="500" fill="hold"/>
                                        <p:tgtEl>
                                          <p:spTgt spid="53"/>
                                        </p:tgtEl>
                                        <p:attrNameLst>
                                          <p:attrName>ppt_w</p:attrName>
                                        </p:attrNameLst>
                                      </p:cBhvr>
                                      <p:tavLst>
                                        <p:tav tm="0">
                                          <p:val>
                                            <p:fltVal val="0"/>
                                          </p:val>
                                        </p:tav>
                                        <p:tav tm="100000">
                                          <p:val>
                                            <p:strVal val="#ppt_w"/>
                                          </p:val>
                                        </p:tav>
                                      </p:tavLst>
                                    </p:anim>
                                    <p:anim calcmode="lin" valueType="num">
                                      <p:cBhvr>
                                        <p:cTn id="48" dur="500" fill="hold"/>
                                        <p:tgtEl>
                                          <p:spTgt spid="53"/>
                                        </p:tgtEl>
                                        <p:attrNameLst>
                                          <p:attrName>ppt_h</p:attrName>
                                        </p:attrNameLst>
                                      </p:cBhvr>
                                      <p:tavLst>
                                        <p:tav tm="0">
                                          <p:val>
                                            <p:fltVal val="0"/>
                                          </p:val>
                                        </p:tav>
                                        <p:tav tm="100000">
                                          <p:val>
                                            <p:strVal val="#ppt_h"/>
                                          </p:val>
                                        </p:tav>
                                      </p:tavLst>
                                    </p:anim>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26" presetClass="emph" presetSubtype="0" repeatCount="2000" fill="hold" grpId="1" nodeType="clickEffect">
                                  <p:stCondLst>
                                    <p:cond delay="0"/>
                                  </p:stCondLst>
                                  <p:childTnLst>
                                    <p:animEffect transition="out" filter="fade">
                                      <p:cBhvr>
                                        <p:cTn id="53" dur="500" tmFilter="0, 0; .2, .5; .8, .5; 1, 0"/>
                                        <p:tgtEl>
                                          <p:spTgt spid="55"/>
                                        </p:tgtEl>
                                      </p:cBhvr>
                                    </p:animEffect>
                                    <p:animScale>
                                      <p:cBhvr>
                                        <p:cTn id="54" dur="250" autoRev="1" fill="hold"/>
                                        <p:tgtEl>
                                          <p:spTgt spid="55"/>
                                        </p:tgtEl>
                                      </p:cBhvr>
                                      <p:by x="105000" y="105000"/>
                                    </p:animScale>
                                  </p:childTnLst>
                                </p:cTn>
                              </p:par>
                              <p:par>
                                <p:cTn id="55" presetID="26" presetClass="emph" presetSubtype="0" repeatCount="2000" fill="hold" grpId="1" nodeType="withEffect">
                                  <p:stCondLst>
                                    <p:cond delay="0"/>
                                  </p:stCondLst>
                                  <p:childTnLst>
                                    <p:animEffect transition="out" filter="fade">
                                      <p:cBhvr>
                                        <p:cTn id="56" dur="500" tmFilter="0, 0; .2, .5; .8, .5; 1, 0"/>
                                        <p:tgtEl>
                                          <p:spTgt spid="50"/>
                                        </p:tgtEl>
                                      </p:cBhvr>
                                    </p:animEffect>
                                    <p:animScale>
                                      <p:cBhvr>
                                        <p:cTn id="57" dur="250" autoRev="1" fill="hold"/>
                                        <p:tgtEl>
                                          <p:spTgt spid="50"/>
                                        </p:tgtEl>
                                      </p:cBhvr>
                                      <p:by x="105000" y="105000"/>
                                    </p:animScale>
                                  </p:childTnLst>
                                </p:cTn>
                              </p:par>
                              <p:par>
                                <p:cTn id="58" presetID="26" presetClass="emph" presetSubtype="0" repeatCount="2000" fill="hold" grpId="1" nodeType="withEffect">
                                  <p:stCondLst>
                                    <p:cond delay="0"/>
                                  </p:stCondLst>
                                  <p:childTnLst>
                                    <p:animEffect transition="out" filter="fade">
                                      <p:cBhvr>
                                        <p:cTn id="59" dur="500" tmFilter="0, 0; .2, .5; .8, .5; 1, 0"/>
                                        <p:tgtEl>
                                          <p:spTgt spid="52"/>
                                        </p:tgtEl>
                                      </p:cBhvr>
                                    </p:animEffect>
                                    <p:animScale>
                                      <p:cBhvr>
                                        <p:cTn id="60" dur="250" autoRev="1" fill="hold"/>
                                        <p:tgtEl>
                                          <p:spTgt spid="52"/>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26" presetClass="emph" presetSubtype="0" repeatCount="2000" fill="hold" grpId="1" nodeType="clickEffect">
                                  <p:stCondLst>
                                    <p:cond delay="0"/>
                                  </p:stCondLst>
                                  <p:childTnLst>
                                    <p:animEffect transition="out" filter="fade">
                                      <p:cBhvr>
                                        <p:cTn id="64" dur="500" tmFilter="0, 0; .2, .5; .8, .5; 1, 0"/>
                                        <p:tgtEl>
                                          <p:spTgt spid="54"/>
                                        </p:tgtEl>
                                      </p:cBhvr>
                                    </p:animEffect>
                                    <p:animScale>
                                      <p:cBhvr>
                                        <p:cTn id="65" dur="250" autoRev="1" fill="hold"/>
                                        <p:tgtEl>
                                          <p:spTgt spid="54"/>
                                        </p:tgtEl>
                                      </p:cBhvr>
                                      <p:by x="105000" y="105000"/>
                                    </p:animScale>
                                  </p:childTnLst>
                                </p:cTn>
                              </p:par>
                              <p:par>
                                <p:cTn id="66" presetID="26" presetClass="emph" presetSubtype="0" repeatCount="2000" fill="hold" grpId="1" nodeType="withEffect">
                                  <p:stCondLst>
                                    <p:cond delay="0"/>
                                  </p:stCondLst>
                                  <p:childTnLst>
                                    <p:animEffect transition="out" filter="fade">
                                      <p:cBhvr>
                                        <p:cTn id="67" dur="500" tmFilter="0, 0; .2, .5; .8, .5; 1, 0"/>
                                        <p:tgtEl>
                                          <p:spTgt spid="51"/>
                                        </p:tgtEl>
                                      </p:cBhvr>
                                    </p:animEffect>
                                    <p:animScale>
                                      <p:cBhvr>
                                        <p:cTn id="68" dur="250" autoRev="1" fill="hold"/>
                                        <p:tgtEl>
                                          <p:spTgt spid="51"/>
                                        </p:tgtEl>
                                      </p:cBhvr>
                                      <p:by x="105000" y="105000"/>
                                    </p:animScale>
                                  </p:childTnLst>
                                </p:cTn>
                              </p:par>
                              <p:par>
                                <p:cTn id="69" presetID="26" presetClass="emph" presetSubtype="0" repeatCount="2000" fill="hold" grpId="1" nodeType="withEffect">
                                  <p:stCondLst>
                                    <p:cond delay="0"/>
                                  </p:stCondLst>
                                  <p:childTnLst>
                                    <p:animEffect transition="out" filter="fade">
                                      <p:cBhvr>
                                        <p:cTn id="70" dur="500" tmFilter="0, 0; .2, .5; .8, .5; 1, 0"/>
                                        <p:tgtEl>
                                          <p:spTgt spid="53"/>
                                        </p:tgtEl>
                                      </p:cBhvr>
                                    </p:animEffect>
                                    <p:animScale>
                                      <p:cBhvr>
                                        <p:cTn id="71" dur="250" autoRev="1" fill="hold"/>
                                        <p:tgtEl>
                                          <p:spTgt spid="5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0" grpId="1" animBg="1"/>
      <p:bldP spid="51" grpId="0" animBg="1"/>
      <p:bldP spid="51" grpId="1" animBg="1"/>
      <p:bldP spid="52" grpId="0"/>
      <p:bldP spid="52" grpId="1"/>
      <p:bldP spid="53" grpId="0"/>
      <p:bldP spid="53" grpId="1"/>
      <p:bldP spid="54" grpId="0"/>
      <p:bldP spid="54" grpId="1"/>
      <p:bldP spid="55" grpId="0"/>
      <p:bldP spid="5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982132"/>
            <a:ext cx="9601196" cy="648945"/>
          </a:xfrm>
        </p:spPr>
        <p:txBody>
          <a:bodyPr/>
          <a:lstStyle/>
          <a:p>
            <a:r>
              <a:rPr lang="en-US" altLang="zh-CN" dirty="0"/>
              <a:t>WEB</a:t>
            </a:r>
            <a:r>
              <a:rPr lang="zh-CN" altLang="en-US" dirty="0"/>
              <a:t>内容的传输</a:t>
            </a:r>
          </a:p>
        </p:txBody>
      </p:sp>
      <p:grpSp>
        <p:nvGrpSpPr>
          <p:cNvPr id="4" name="组合 3">
            <a:extLst>
              <a:ext uri="{FF2B5EF4-FFF2-40B4-BE49-F238E27FC236}">
                <a16:creationId xmlns:a16="http://schemas.microsoft.com/office/drawing/2014/main" id="{7815084B-20E6-4F3C-818A-618F8569EAEB}"/>
              </a:ext>
            </a:extLst>
          </p:cNvPr>
          <p:cNvGrpSpPr/>
          <p:nvPr/>
        </p:nvGrpSpPr>
        <p:grpSpPr>
          <a:xfrm>
            <a:off x="1117251" y="2555458"/>
            <a:ext cx="2938462" cy="526732"/>
            <a:chOff x="722008" y="1303131"/>
            <a:chExt cx="2805730" cy="502940"/>
          </a:xfrm>
        </p:grpSpPr>
        <p:sp>
          <p:nvSpPr>
            <p:cNvPr id="5" name="流程图: 手动输入 6">
              <a:extLst>
                <a:ext uri="{FF2B5EF4-FFF2-40B4-BE49-F238E27FC236}">
                  <a16:creationId xmlns:a16="http://schemas.microsoft.com/office/drawing/2014/main" id="{EE078E0E-9B48-4ED0-94E5-3F64D9E4889A}"/>
                </a:ext>
              </a:extLst>
            </p:cNvPr>
            <p:cNvSpPr/>
            <p:nvPr/>
          </p:nvSpPr>
          <p:spPr>
            <a:xfrm rot="5400000" flipV="1">
              <a:off x="2020237" y="274898"/>
              <a:ext cx="475861" cy="253914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grpSp>
          <p:nvGrpSpPr>
            <p:cNvPr id="6" name="组合 5">
              <a:extLst>
                <a:ext uri="{FF2B5EF4-FFF2-40B4-BE49-F238E27FC236}">
                  <a16:creationId xmlns:a16="http://schemas.microsoft.com/office/drawing/2014/main" id="{375A7DE0-2FC8-4563-8528-D133331981B4}"/>
                </a:ext>
              </a:extLst>
            </p:cNvPr>
            <p:cNvGrpSpPr/>
            <p:nvPr/>
          </p:nvGrpSpPr>
          <p:grpSpPr>
            <a:xfrm>
              <a:off x="722008" y="1303131"/>
              <a:ext cx="546594" cy="475865"/>
              <a:chOff x="708742" y="1296102"/>
              <a:chExt cx="454744" cy="283828"/>
            </a:xfrm>
          </p:grpSpPr>
          <p:sp>
            <p:nvSpPr>
              <p:cNvPr id="8" name="平行四边形 7">
                <a:extLst>
                  <a:ext uri="{FF2B5EF4-FFF2-40B4-BE49-F238E27FC236}">
                    <a16:creationId xmlns:a16="http://schemas.microsoft.com/office/drawing/2014/main" id="{FA2B822D-CF66-4AAF-84FC-66747E45936C}"/>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平行四边形 8">
                <a:extLst>
                  <a:ext uri="{FF2B5EF4-FFF2-40B4-BE49-F238E27FC236}">
                    <a16:creationId xmlns:a16="http://schemas.microsoft.com/office/drawing/2014/main" id="{0403AE13-049B-4029-9A69-8296AFFC79E4}"/>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 name="Text Box 79">
              <a:extLst>
                <a:ext uri="{FF2B5EF4-FFF2-40B4-BE49-F238E27FC236}">
                  <a16:creationId xmlns:a16="http://schemas.microsoft.com/office/drawing/2014/main" id="{3351ED74-8777-4013-917E-D16D4E20BF61}"/>
                </a:ext>
              </a:extLst>
            </p:cNvPr>
            <p:cNvSpPr txBox="1">
              <a:spLocks noChangeArrowheads="1"/>
            </p:cNvSpPr>
            <p:nvPr/>
          </p:nvSpPr>
          <p:spPr bwMode="auto">
            <a:xfrm>
              <a:off x="1351236" y="1335871"/>
              <a:ext cx="185775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HTTP</a:t>
              </a:r>
              <a:r>
                <a:rPr kumimoji="1" lang="zh-CN" altLang="en-US"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协议</a:t>
              </a:r>
            </a:p>
          </p:txBody>
        </p:sp>
      </p:grpSp>
      <p:sp>
        <p:nvSpPr>
          <p:cNvPr id="10" name="Text Box 7">
            <a:extLst>
              <a:ext uri="{FF2B5EF4-FFF2-40B4-BE49-F238E27FC236}">
                <a16:creationId xmlns:a16="http://schemas.microsoft.com/office/drawing/2014/main" id="{B3CEDF54-2667-43DF-9A1D-D2A2AEC2C4B6}"/>
              </a:ext>
            </a:extLst>
          </p:cNvPr>
          <p:cNvSpPr txBox="1">
            <a:spLocks noChangeArrowheads="1"/>
          </p:cNvSpPr>
          <p:nvPr/>
        </p:nvSpPr>
        <p:spPr bwMode="auto">
          <a:xfrm>
            <a:off x="6649544" y="3889206"/>
            <a:ext cx="216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Firefox</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PC</a:t>
            </a:r>
            <a:endParaRPr lang="en-US" altLang="zh-CN" sz="3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9">
            <a:extLst>
              <a:ext uri="{FF2B5EF4-FFF2-40B4-BE49-F238E27FC236}">
                <a16:creationId xmlns:a16="http://schemas.microsoft.com/office/drawing/2014/main" id="{DC998D7A-600C-48A0-942A-5CFC40A1A8FE}"/>
              </a:ext>
            </a:extLst>
          </p:cNvPr>
          <p:cNvSpPr txBox="1">
            <a:spLocks noChangeArrowheads="1"/>
          </p:cNvSpPr>
          <p:nvPr/>
        </p:nvSpPr>
        <p:spPr bwMode="auto">
          <a:xfrm>
            <a:off x="9732803" y="5184233"/>
            <a:ext cx="1722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Apache</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a:t>
            </a:r>
            <a:endParaRPr lang="en-US" altLang="zh-CN" sz="3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Text Box 23">
            <a:extLst>
              <a:ext uri="{FF2B5EF4-FFF2-40B4-BE49-F238E27FC236}">
                <a16:creationId xmlns:a16="http://schemas.microsoft.com/office/drawing/2014/main" id="{779313B3-8598-44F1-AA43-9F2CD2190883}"/>
              </a:ext>
            </a:extLst>
          </p:cNvPr>
          <p:cNvSpPr txBox="1">
            <a:spLocks noChangeArrowheads="1"/>
          </p:cNvSpPr>
          <p:nvPr/>
        </p:nvSpPr>
        <p:spPr bwMode="auto">
          <a:xfrm>
            <a:off x="6649544" y="6004336"/>
            <a:ext cx="2262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运行</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Safari</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iphone</a:t>
            </a:r>
            <a:endParaRPr lang="en-US" altLang="zh-CN" sz="32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3" name="Group 35">
            <a:extLst>
              <a:ext uri="{FF2B5EF4-FFF2-40B4-BE49-F238E27FC236}">
                <a16:creationId xmlns:a16="http://schemas.microsoft.com/office/drawing/2014/main" id="{982765C9-9C5D-4603-A635-A3D7B751F177}"/>
              </a:ext>
            </a:extLst>
          </p:cNvPr>
          <p:cNvGrpSpPr/>
          <p:nvPr/>
        </p:nvGrpSpPr>
        <p:grpSpPr bwMode="auto">
          <a:xfrm>
            <a:off x="8214380" y="3204320"/>
            <a:ext cx="2101850" cy="946150"/>
            <a:chOff x="3640" y="1346"/>
            <a:chExt cx="1324" cy="596"/>
          </a:xfrm>
        </p:grpSpPr>
        <p:sp>
          <p:nvSpPr>
            <p:cNvPr id="14" name="Line 19">
              <a:extLst>
                <a:ext uri="{FF2B5EF4-FFF2-40B4-BE49-F238E27FC236}">
                  <a16:creationId xmlns:a16="http://schemas.microsoft.com/office/drawing/2014/main" id="{E288ADE8-5A01-42BE-9ADC-02253509EF3C}"/>
                </a:ext>
              </a:extLst>
            </p:cNvPr>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15" name="Text Box 24">
              <a:extLst>
                <a:ext uri="{FF2B5EF4-FFF2-40B4-BE49-F238E27FC236}">
                  <a16:creationId xmlns:a16="http://schemas.microsoft.com/office/drawing/2014/main" id="{507BD02D-24E7-4D88-9DD4-78C0AAF1BCF5}"/>
                </a:ext>
              </a:extLst>
            </p:cNvPr>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6" name="Group 36">
            <a:extLst>
              <a:ext uri="{FF2B5EF4-FFF2-40B4-BE49-F238E27FC236}">
                <a16:creationId xmlns:a16="http://schemas.microsoft.com/office/drawing/2014/main" id="{5C475975-1407-4481-B190-5465BAF5020A}"/>
              </a:ext>
            </a:extLst>
          </p:cNvPr>
          <p:cNvGrpSpPr/>
          <p:nvPr/>
        </p:nvGrpSpPr>
        <p:grpSpPr bwMode="auto">
          <a:xfrm>
            <a:off x="8325505" y="3412283"/>
            <a:ext cx="1971675" cy="904875"/>
            <a:chOff x="4141" y="394"/>
            <a:chExt cx="1242" cy="570"/>
          </a:xfrm>
        </p:grpSpPr>
        <p:sp>
          <p:nvSpPr>
            <p:cNvPr id="17" name="Line 20">
              <a:extLst>
                <a:ext uri="{FF2B5EF4-FFF2-40B4-BE49-F238E27FC236}">
                  <a16:creationId xmlns:a16="http://schemas.microsoft.com/office/drawing/2014/main" id="{9C56EE10-1FFF-4360-8A16-3312C5D6E223}"/>
                </a:ext>
              </a:extLst>
            </p:cNvPr>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18" name="Text Box 26">
              <a:extLst>
                <a:ext uri="{FF2B5EF4-FFF2-40B4-BE49-F238E27FC236}">
                  <a16:creationId xmlns:a16="http://schemas.microsoft.com/office/drawing/2014/main" id="{A34A240D-B5A0-40CB-A54C-81A731AF9F13}"/>
                </a:ext>
              </a:extLst>
            </p:cNvPr>
            <p:cNvSpPr txBox="1">
              <a:spLocks noChangeArrowheads="1"/>
            </p:cNvSpPr>
            <p:nvPr/>
          </p:nvSpPr>
          <p:spPr bwMode="auto">
            <a:xfrm rot="1411598">
              <a:off x="4350" y="705"/>
              <a:ext cx="919"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19" name="Group 37">
            <a:extLst>
              <a:ext uri="{FF2B5EF4-FFF2-40B4-BE49-F238E27FC236}">
                <a16:creationId xmlns:a16="http://schemas.microsoft.com/office/drawing/2014/main" id="{02DC2C19-CA9A-4BC8-970A-EE755889BF22}"/>
              </a:ext>
            </a:extLst>
          </p:cNvPr>
          <p:cNvGrpSpPr/>
          <p:nvPr/>
        </p:nvGrpSpPr>
        <p:grpSpPr bwMode="auto">
          <a:xfrm rot="-3183056">
            <a:off x="8266891" y="4566601"/>
            <a:ext cx="2101850" cy="946150"/>
            <a:chOff x="3640" y="1346"/>
            <a:chExt cx="1324" cy="596"/>
          </a:xfrm>
        </p:grpSpPr>
        <p:sp>
          <p:nvSpPr>
            <p:cNvPr id="20" name="Line 19">
              <a:extLst>
                <a:ext uri="{FF2B5EF4-FFF2-40B4-BE49-F238E27FC236}">
                  <a16:creationId xmlns:a16="http://schemas.microsoft.com/office/drawing/2014/main" id="{441585D2-DF17-4AC2-A0C1-80638F708679}"/>
                </a:ext>
              </a:extLst>
            </p:cNvPr>
            <p:cNvSpPr>
              <a:spLocks noChangeShapeType="1"/>
            </p:cNvSpPr>
            <p:nvPr/>
          </p:nvSpPr>
          <p:spPr bwMode="auto">
            <a:xfrm>
              <a:off x="3640" y="1346"/>
              <a:ext cx="1324" cy="596"/>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1" name="Text Box 24">
              <a:extLst>
                <a:ext uri="{FF2B5EF4-FFF2-40B4-BE49-F238E27FC236}">
                  <a16:creationId xmlns:a16="http://schemas.microsoft.com/office/drawing/2014/main" id="{65BA9991-3BA7-4F2E-933B-270290EE2DF1}"/>
                </a:ext>
              </a:extLst>
            </p:cNvPr>
            <p:cNvSpPr txBox="1">
              <a:spLocks noChangeArrowheads="1"/>
            </p:cNvSpPr>
            <p:nvPr/>
          </p:nvSpPr>
          <p:spPr bwMode="auto">
            <a:xfrm rot="1422049">
              <a:off x="3896" y="1444"/>
              <a:ext cx="841" cy="2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request</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grpSp>
        <p:nvGrpSpPr>
          <p:cNvPr id="22" name="Group 40">
            <a:extLst>
              <a:ext uri="{FF2B5EF4-FFF2-40B4-BE49-F238E27FC236}">
                <a16:creationId xmlns:a16="http://schemas.microsoft.com/office/drawing/2014/main" id="{14923DDA-E6D1-4925-A41B-4BE5E0374350}"/>
              </a:ext>
            </a:extLst>
          </p:cNvPr>
          <p:cNvGrpSpPr/>
          <p:nvPr/>
        </p:nvGrpSpPr>
        <p:grpSpPr bwMode="auto">
          <a:xfrm rot="-3264937">
            <a:off x="8312928" y="4806313"/>
            <a:ext cx="1971675" cy="904875"/>
            <a:chOff x="4141" y="394"/>
            <a:chExt cx="1242" cy="570"/>
          </a:xfrm>
        </p:grpSpPr>
        <p:sp>
          <p:nvSpPr>
            <p:cNvPr id="23" name="Line 20">
              <a:extLst>
                <a:ext uri="{FF2B5EF4-FFF2-40B4-BE49-F238E27FC236}">
                  <a16:creationId xmlns:a16="http://schemas.microsoft.com/office/drawing/2014/main" id="{F6E659AD-79C9-48E7-82F5-2758D56EA7C8}"/>
                </a:ext>
              </a:extLst>
            </p:cNvPr>
            <p:cNvSpPr>
              <a:spLocks noChangeShapeType="1"/>
            </p:cNvSpPr>
            <p:nvPr/>
          </p:nvSpPr>
          <p:spPr bwMode="auto">
            <a:xfrm flipH="1" flipV="1">
              <a:off x="4141" y="394"/>
              <a:ext cx="1242" cy="57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24" name="Text Box 26">
              <a:extLst>
                <a:ext uri="{FF2B5EF4-FFF2-40B4-BE49-F238E27FC236}">
                  <a16:creationId xmlns:a16="http://schemas.microsoft.com/office/drawing/2014/main" id="{9F9E8F96-AF27-4005-8093-2D2B359D972C}"/>
                </a:ext>
              </a:extLst>
            </p:cNvPr>
            <p:cNvSpPr txBox="1">
              <a:spLocks noChangeArrowheads="1"/>
            </p:cNvSpPr>
            <p:nvPr/>
          </p:nvSpPr>
          <p:spPr bwMode="auto">
            <a:xfrm rot="1411598">
              <a:off x="4350" y="705"/>
              <a:ext cx="91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16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rPr>
                <a:t>HTTP response</a:t>
              </a:r>
              <a:endParaRPr lang="en-US" altLang="zh-CN" sz="2400" dirty="0">
                <a:solidFill>
                  <a:srgbClr val="009FF6"/>
                </a:solidFill>
                <a:latin typeface="Times New Roman" panose="02020603050405020304" pitchFamily="18" charset="0"/>
                <a:ea typeface="MS PGothic" panose="020B0600070205080204" pitchFamily="34" charset="-128"/>
                <a:cs typeface="Times New Roman" panose="02020603050405020304" pitchFamily="18" charset="0"/>
              </a:endParaRPr>
            </a:p>
          </p:txBody>
        </p:sp>
      </p:grpSp>
      <p:pic>
        <p:nvPicPr>
          <p:cNvPr id="25" name="图片 24">
            <a:extLst>
              <a:ext uri="{FF2B5EF4-FFF2-40B4-BE49-F238E27FC236}">
                <a16:creationId xmlns:a16="http://schemas.microsoft.com/office/drawing/2014/main" id="{BC5F58E0-F51E-4BD7-9938-B5AE7797F2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6252" y="2631401"/>
            <a:ext cx="2025965" cy="1440461"/>
          </a:xfrm>
          <a:prstGeom prst="rect">
            <a:avLst/>
          </a:prstGeom>
        </p:spPr>
      </p:pic>
      <p:pic>
        <p:nvPicPr>
          <p:cNvPr id="26" name="图片 25">
            <a:extLst>
              <a:ext uri="{FF2B5EF4-FFF2-40B4-BE49-F238E27FC236}">
                <a16:creationId xmlns:a16="http://schemas.microsoft.com/office/drawing/2014/main" id="{6A6F017B-1C7E-4A1A-82F6-F3BACE8B77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4509" y="4432168"/>
            <a:ext cx="864933" cy="1729866"/>
          </a:xfrm>
          <a:prstGeom prst="rect">
            <a:avLst/>
          </a:prstGeom>
        </p:spPr>
      </p:pic>
      <p:pic>
        <p:nvPicPr>
          <p:cNvPr id="27" name="图片 26">
            <a:extLst>
              <a:ext uri="{FF2B5EF4-FFF2-40B4-BE49-F238E27FC236}">
                <a16:creationId xmlns:a16="http://schemas.microsoft.com/office/drawing/2014/main" id="{F20D96E9-EFD5-475D-8897-55B4A0CD9F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54283" y="3095734"/>
            <a:ext cx="2164871" cy="2164871"/>
          </a:xfrm>
          <a:prstGeom prst="rect">
            <a:avLst/>
          </a:prstGeom>
        </p:spPr>
      </p:pic>
      <p:grpSp>
        <p:nvGrpSpPr>
          <p:cNvPr id="28" name="组合 27">
            <a:extLst>
              <a:ext uri="{FF2B5EF4-FFF2-40B4-BE49-F238E27FC236}">
                <a16:creationId xmlns:a16="http://schemas.microsoft.com/office/drawing/2014/main" id="{BA7F55ED-28AE-4063-A123-87167F57D515}"/>
              </a:ext>
            </a:extLst>
          </p:cNvPr>
          <p:cNvGrpSpPr/>
          <p:nvPr/>
        </p:nvGrpSpPr>
        <p:grpSpPr>
          <a:xfrm>
            <a:off x="1238950" y="3254111"/>
            <a:ext cx="3460440" cy="476221"/>
            <a:chOff x="1403750" y="3593123"/>
            <a:chExt cx="3460440" cy="476221"/>
          </a:xfrm>
        </p:grpSpPr>
        <p:grpSp>
          <p:nvGrpSpPr>
            <p:cNvPr id="29" name="组合 28">
              <a:extLst>
                <a:ext uri="{FF2B5EF4-FFF2-40B4-BE49-F238E27FC236}">
                  <a16:creationId xmlns:a16="http://schemas.microsoft.com/office/drawing/2014/main" id="{81E77A74-0F45-492D-B6F5-6AEE84AB2265}"/>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E0D1A8BF-1945-46DA-8B23-B3AA970D3FDA}"/>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2" name="round-web-cam_17861">
                <a:extLst>
                  <a:ext uri="{FF2B5EF4-FFF2-40B4-BE49-F238E27FC236}">
                    <a16:creationId xmlns:a16="http://schemas.microsoft.com/office/drawing/2014/main" id="{07C6106D-6587-4E51-A33B-AE6C5CB895F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30" name="Text Box 79">
              <a:extLst>
                <a:ext uri="{FF2B5EF4-FFF2-40B4-BE49-F238E27FC236}">
                  <a16:creationId xmlns:a16="http://schemas.microsoft.com/office/drawing/2014/main" id="{F9E6F4BF-7DB5-4E52-88F6-B06A30B1F6B4}"/>
                </a:ext>
              </a:extLst>
            </p:cNvPr>
            <p:cNvSpPr txBox="1">
              <a:spLocks noChangeArrowheads="1"/>
            </p:cNvSpPr>
            <p:nvPr/>
          </p:nvSpPr>
          <p:spPr bwMode="auto">
            <a:xfrm>
              <a:off x="1985931" y="3593123"/>
              <a:ext cx="287825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客户端</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服务器模式</a:t>
              </a:r>
            </a:p>
          </p:txBody>
        </p:sp>
      </p:grpSp>
      <p:sp>
        <p:nvSpPr>
          <p:cNvPr id="33" name="Rectangle 11">
            <a:extLst>
              <a:ext uri="{FF2B5EF4-FFF2-40B4-BE49-F238E27FC236}">
                <a16:creationId xmlns:a16="http://schemas.microsoft.com/office/drawing/2014/main" id="{404493AD-4475-4C85-B366-0105900CAF41}"/>
              </a:ext>
            </a:extLst>
          </p:cNvPr>
          <p:cNvSpPr>
            <a:spLocks noChangeArrowheads="1"/>
          </p:cNvSpPr>
          <p:nvPr/>
        </p:nvSpPr>
        <p:spPr bwMode="auto">
          <a:xfrm>
            <a:off x="1215987" y="4114953"/>
            <a:ext cx="1329577"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客户端</a:t>
            </a:r>
          </a:p>
        </p:txBody>
      </p:sp>
      <p:sp>
        <p:nvSpPr>
          <p:cNvPr id="34" name="Text Box 79">
            <a:extLst>
              <a:ext uri="{FF2B5EF4-FFF2-40B4-BE49-F238E27FC236}">
                <a16:creationId xmlns:a16="http://schemas.microsoft.com/office/drawing/2014/main" id="{F2D324FD-953C-4BBF-8460-E65A33CBD6B7}"/>
              </a:ext>
            </a:extLst>
          </p:cNvPr>
          <p:cNvSpPr txBox="1">
            <a:spLocks noChangeArrowheads="1"/>
          </p:cNvSpPr>
          <p:nvPr/>
        </p:nvSpPr>
        <p:spPr bwMode="auto">
          <a:xfrm>
            <a:off x="2586482" y="4083097"/>
            <a:ext cx="3620802"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浏览器请求、接收、展示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对象（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objects</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35" name="Rectangle 11">
            <a:extLst>
              <a:ext uri="{FF2B5EF4-FFF2-40B4-BE49-F238E27FC236}">
                <a16:creationId xmlns:a16="http://schemas.microsoft.com/office/drawing/2014/main" id="{9395D8CB-11BD-42E1-BC14-088EC0565EE9}"/>
              </a:ext>
            </a:extLst>
          </p:cNvPr>
          <p:cNvSpPr>
            <a:spLocks noChangeArrowheads="1"/>
          </p:cNvSpPr>
          <p:nvPr/>
        </p:nvSpPr>
        <p:spPr bwMode="auto">
          <a:xfrm>
            <a:off x="1192150" y="5281754"/>
            <a:ext cx="1329577"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a:t>
            </a:r>
          </a:p>
        </p:txBody>
      </p:sp>
      <p:sp>
        <p:nvSpPr>
          <p:cNvPr id="36" name="Text Box 79">
            <a:extLst>
              <a:ext uri="{FF2B5EF4-FFF2-40B4-BE49-F238E27FC236}">
                <a16:creationId xmlns:a16="http://schemas.microsoft.com/office/drawing/2014/main" id="{53BF11A5-43F1-4456-8CCB-C0B99B5A089A}"/>
              </a:ext>
            </a:extLst>
          </p:cNvPr>
          <p:cNvSpPr txBox="1">
            <a:spLocks noChangeArrowheads="1"/>
          </p:cNvSpPr>
          <p:nvPr/>
        </p:nvSpPr>
        <p:spPr bwMode="auto">
          <a:xfrm>
            <a:off x="2594395" y="5238400"/>
            <a:ext cx="350160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Web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服务器发送对象对请求进行响应</a:t>
            </a:r>
          </a:p>
        </p:txBody>
      </p:sp>
      <p:grpSp>
        <p:nvGrpSpPr>
          <p:cNvPr id="37" name="组合 36">
            <a:extLst>
              <a:ext uri="{FF2B5EF4-FFF2-40B4-BE49-F238E27FC236}">
                <a16:creationId xmlns:a16="http://schemas.microsoft.com/office/drawing/2014/main" id="{D1FA5E5A-3C9D-4FD8-8DEE-9D5B3BD7CBE2}"/>
              </a:ext>
            </a:extLst>
          </p:cNvPr>
          <p:cNvGrpSpPr/>
          <p:nvPr/>
        </p:nvGrpSpPr>
        <p:grpSpPr>
          <a:xfrm>
            <a:off x="8392786" y="1866872"/>
            <a:ext cx="2622848" cy="517461"/>
            <a:chOff x="4650628" y="2375498"/>
            <a:chExt cx="3579232" cy="701023"/>
          </a:xfrm>
        </p:grpSpPr>
        <p:sp>
          <p:nvSpPr>
            <p:cNvPr id="38" name="矩形: 圆角 37">
              <a:extLst>
                <a:ext uri="{FF2B5EF4-FFF2-40B4-BE49-F238E27FC236}">
                  <a16:creationId xmlns:a16="http://schemas.microsoft.com/office/drawing/2014/main" id="{295B0015-6F59-4A44-A87D-28882A3F9877}"/>
                </a:ext>
              </a:extLst>
            </p:cNvPr>
            <p:cNvSpPr/>
            <p:nvPr/>
          </p:nvSpPr>
          <p:spPr>
            <a:xfrm>
              <a:off x="4650628" y="2375498"/>
              <a:ext cx="3579232"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 name="文本框 38">
              <a:extLst>
                <a:ext uri="{FF2B5EF4-FFF2-40B4-BE49-F238E27FC236}">
                  <a16:creationId xmlns:a16="http://schemas.microsoft.com/office/drawing/2014/main" id="{56321BF0-4133-4976-8D42-22570AD38440}"/>
                </a:ext>
              </a:extLst>
            </p:cNvPr>
            <p:cNvSpPr txBox="1"/>
            <p:nvPr/>
          </p:nvSpPr>
          <p:spPr>
            <a:xfrm>
              <a:off x="4774666" y="2451085"/>
              <a:ext cx="3455194" cy="6254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http1.0: RFC 1945</a:t>
              </a:r>
            </a:p>
          </p:txBody>
        </p:sp>
      </p:grpSp>
      <p:grpSp>
        <p:nvGrpSpPr>
          <p:cNvPr id="40" name="组合 39">
            <a:extLst>
              <a:ext uri="{FF2B5EF4-FFF2-40B4-BE49-F238E27FC236}">
                <a16:creationId xmlns:a16="http://schemas.microsoft.com/office/drawing/2014/main" id="{DC261A28-22AF-4B49-A029-50FD9CEC7D03}"/>
              </a:ext>
            </a:extLst>
          </p:cNvPr>
          <p:cNvGrpSpPr/>
          <p:nvPr/>
        </p:nvGrpSpPr>
        <p:grpSpPr>
          <a:xfrm>
            <a:off x="8392786" y="2499665"/>
            <a:ext cx="2622848" cy="517461"/>
            <a:chOff x="4650628" y="2375500"/>
            <a:chExt cx="3579232" cy="701023"/>
          </a:xfrm>
        </p:grpSpPr>
        <p:sp>
          <p:nvSpPr>
            <p:cNvPr id="41" name="矩形: 圆角 40">
              <a:extLst>
                <a:ext uri="{FF2B5EF4-FFF2-40B4-BE49-F238E27FC236}">
                  <a16:creationId xmlns:a16="http://schemas.microsoft.com/office/drawing/2014/main" id="{D669CCE1-7486-4315-BE66-8B1C405E847C}"/>
                </a:ext>
              </a:extLst>
            </p:cNvPr>
            <p:cNvSpPr/>
            <p:nvPr/>
          </p:nvSpPr>
          <p:spPr>
            <a:xfrm>
              <a:off x="4650628" y="2375500"/>
              <a:ext cx="3579232" cy="701023"/>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96056389-3C4C-46F6-8658-C016A4F63017}"/>
                </a:ext>
              </a:extLst>
            </p:cNvPr>
            <p:cNvSpPr txBox="1"/>
            <p:nvPr/>
          </p:nvSpPr>
          <p:spPr>
            <a:xfrm>
              <a:off x="4774667" y="2451085"/>
              <a:ext cx="3455193" cy="6254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http1.1: RFC 2068</a:t>
              </a:r>
            </a:p>
          </p:txBody>
        </p:sp>
      </p:grpSp>
    </p:spTree>
    <p:extLst>
      <p:ext uri="{BB962C8B-B14F-4D97-AF65-F5344CB8AC3E}">
        <p14:creationId xmlns:p14="http://schemas.microsoft.com/office/powerpoint/2010/main" val="112370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randombar(horizontal)">
                                      <p:cBhvr>
                                        <p:cTn id="15" dur="500"/>
                                        <p:tgtEl>
                                          <p:spTgt spid="3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randombar(horizontal)">
                                      <p:cBhvr>
                                        <p:cTn id="23" dur="500"/>
                                        <p:tgtEl>
                                          <p:spTgt spid="3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par>
                                <p:cTn id="56" presetID="22" presetClass="entr" presetSubtype="2"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right)">
                                      <p:cBhvr>
                                        <p:cTn id="58" dur="500"/>
                                        <p:tgtEl>
                                          <p:spTgt spid="16"/>
                                        </p:tgtEl>
                                      </p:cBhvr>
                                    </p:animEffect>
                                  </p:childTnLst>
                                </p:cTn>
                              </p:par>
                              <p:par>
                                <p:cTn id="59" presetID="22" presetClass="entr" presetSubtype="4"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down)">
                                      <p:cBhvr>
                                        <p:cTn id="61" dur="500"/>
                                        <p:tgtEl>
                                          <p:spTgt spid="19"/>
                                        </p:tgtEl>
                                      </p:cBhvr>
                                    </p:animEffect>
                                  </p:childTnLst>
                                </p:cTn>
                              </p:par>
                              <p:par>
                                <p:cTn id="62" presetID="22" presetClass="entr" presetSubtype="2"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right)">
                                      <p:cBhvr>
                                        <p:cTn id="64" dur="500"/>
                                        <p:tgtEl>
                                          <p:spTgt spid="22"/>
                                        </p:tgtEl>
                                      </p:cBhvr>
                                    </p:animEffect>
                                  </p:childTnLst>
                                </p:cTn>
                              </p:par>
                            </p:childTnLst>
                          </p:cTn>
                        </p:par>
                        <p:par>
                          <p:cTn id="65" fill="hold">
                            <p:stCondLst>
                              <p:cond delay="6500"/>
                            </p:stCondLst>
                            <p:childTnLst>
                              <p:par>
                                <p:cTn id="66" presetID="10" presetClass="entr" presetSubtype="0" fill="hold"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childTnLst>
                          </p:cTn>
                        </p:par>
                        <p:par>
                          <p:cTn id="69" fill="hold">
                            <p:stCondLst>
                              <p:cond delay="7000"/>
                            </p:stCondLst>
                            <p:childTnLst>
                              <p:par>
                                <p:cTn id="70" presetID="10" presetClass="entr" presetSubtype="0" fill="hold"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3" grpId="0" animBg="1"/>
      <p:bldP spid="34" grpId="0"/>
      <p:bldP spid="35" grpId="0" animBg="1"/>
      <p:bldP spid="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WEB</a:t>
            </a:r>
            <a:r>
              <a:rPr lang="zh-CN" altLang="en-US" dirty="0"/>
              <a:t>内容的传输</a:t>
            </a:r>
          </a:p>
        </p:txBody>
      </p:sp>
      <p:grpSp>
        <p:nvGrpSpPr>
          <p:cNvPr id="30" name="组合 29">
            <a:extLst>
              <a:ext uri="{FF2B5EF4-FFF2-40B4-BE49-F238E27FC236}">
                <a16:creationId xmlns:a16="http://schemas.microsoft.com/office/drawing/2014/main" id="{FCE56A92-8416-4BDA-8916-2C3E577AA446}"/>
              </a:ext>
            </a:extLst>
          </p:cNvPr>
          <p:cNvGrpSpPr/>
          <p:nvPr/>
        </p:nvGrpSpPr>
        <p:grpSpPr>
          <a:xfrm>
            <a:off x="1165902" y="2600165"/>
            <a:ext cx="4050335" cy="526732"/>
            <a:chOff x="722008" y="1303131"/>
            <a:chExt cx="3867379" cy="502940"/>
          </a:xfrm>
        </p:grpSpPr>
        <p:sp>
          <p:nvSpPr>
            <p:cNvPr id="31" name="流程图: 手动输入 6">
              <a:extLst>
                <a:ext uri="{FF2B5EF4-FFF2-40B4-BE49-F238E27FC236}">
                  <a16:creationId xmlns:a16="http://schemas.microsoft.com/office/drawing/2014/main" id="{BE626DD5-5E28-4C03-BCF9-0E97680DC1C6}"/>
                </a:ext>
              </a:extLst>
            </p:cNvPr>
            <p:cNvSpPr/>
            <p:nvPr/>
          </p:nvSpPr>
          <p:spPr>
            <a:xfrm rot="5400000" flipV="1">
              <a:off x="2551062" y="-255926"/>
              <a:ext cx="475861" cy="36007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grpSp>
          <p:nvGrpSpPr>
            <p:cNvPr id="32" name="组合 31">
              <a:extLst>
                <a:ext uri="{FF2B5EF4-FFF2-40B4-BE49-F238E27FC236}">
                  <a16:creationId xmlns:a16="http://schemas.microsoft.com/office/drawing/2014/main" id="{CA73FAF4-1AC7-47CC-9548-8BA8183A6DDB}"/>
                </a:ext>
              </a:extLst>
            </p:cNvPr>
            <p:cNvGrpSpPr/>
            <p:nvPr/>
          </p:nvGrpSpPr>
          <p:grpSpPr>
            <a:xfrm>
              <a:off x="722008" y="1303131"/>
              <a:ext cx="546594" cy="475865"/>
              <a:chOff x="708742" y="1296102"/>
              <a:chExt cx="454744" cy="283828"/>
            </a:xfrm>
          </p:grpSpPr>
          <p:sp>
            <p:nvSpPr>
              <p:cNvPr id="34" name="平行四边形 33">
                <a:extLst>
                  <a:ext uri="{FF2B5EF4-FFF2-40B4-BE49-F238E27FC236}">
                    <a16:creationId xmlns:a16="http://schemas.microsoft.com/office/drawing/2014/main" id="{94CAC5C5-399E-4629-B218-0790827CC3E7}"/>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平行四边形 34">
                <a:extLst>
                  <a:ext uri="{FF2B5EF4-FFF2-40B4-BE49-F238E27FC236}">
                    <a16:creationId xmlns:a16="http://schemas.microsoft.com/office/drawing/2014/main" id="{F1FBA339-245A-4A6F-B107-6B84F65E2CBA}"/>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3" name="Text Box 79">
              <a:extLst>
                <a:ext uri="{FF2B5EF4-FFF2-40B4-BE49-F238E27FC236}">
                  <a16:creationId xmlns:a16="http://schemas.microsoft.com/office/drawing/2014/main" id="{B959AA3A-0116-4113-95EC-AD1A5238933D}"/>
                </a:ext>
              </a:extLst>
            </p:cNvPr>
            <p:cNvSpPr txBox="1">
              <a:spLocks noChangeArrowheads="1"/>
            </p:cNvSpPr>
            <p:nvPr/>
          </p:nvSpPr>
          <p:spPr bwMode="auto">
            <a:xfrm>
              <a:off x="1351236" y="1335871"/>
              <a:ext cx="284093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http: TCP </a:t>
              </a:r>
              <a:r>
                <a:rPr kumimoji="1" lang="zh-CN" altLang="en-US"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传输服务</a:t>
              </a:r>
            </a:p>
          </p:txBody>
        </p:sp>
      </p:grpSp>
      <p:grpSp>
        <p:nvGrpSpPr>
          <p:cNvPr id="36" name="组合 35">
            <a:extLst>
              <a:ext uri="{FF2B5EF4-FFF2-40B4-BE49-F238E27FC236}">
                <a16:creationId xmlns:a16="http://schemas.microsoft.com/office/drawing/2014/main" id="{CD1E3F9F-1C84-4A6B-ADFD-CE69A0337E4B}"/>
              </a:ext>
            </a:extLst>
          </p:cNvPr>
          <p:cNvGrpSpPr/>
          <p:nvPr/>
        </p:nvGrpSpPr>
        <p:grpSpPr>
          <a:xfrm>
            <a:off x="1339789" y="3452703"/>
            <a:ext cx="8554464" cy="476221"/>
            <a:chOff x="1403750" y="3593123"/>
            <a:chExt cx="8554464" cy="476221"/>
          </a:xfrm>
        </p:grpSpPr>
        <p:grpSp>
          <p:nvGrpSpPr>
            <p:cNvPr id="37" name="组合 36">
              <a:extLst>
                <a:ext uri="{FF2B5EF4-FFF2-40B4-BE49-F238E27FC236}">
                  <a16:creationId xmlns:a16="http://schemas.microsoft.com/office/drawing/2014/main" id="{F1945E8D-A953-4E55-B0D6-A1FCBC1BA334}"/>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241396B5-764F-41C7-ADD9-28B626CD1196}"/>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0" name="round-web-cam_17861">
                <a:extLst>
                  <a:ext uri="{FF2B5EF4-FFF2-40B4-BE49-F238E27FC236}">
                    <a16:creationId xmlns:a16="http://schemas.microsoft.com/office/drawing/2014/main" id="{7E2266DB-4C1A-4311-822D-1196A7DB23E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38" name="Text Box 79">
              <a:extLst>
                <a:ext uri="{FF2B5EF4-FFF2-40B4-BE49-F238E27FC236}">
                  <a16:creationId xmlns:a16="http://schemas.microsoft.com/office/drawing/2014/main" id="{25B201B5-02E7-439A-903E-B679B301E980}"/>
                </a:ext>
              </a:extLst>
            </p:cNvPr>
            <p:cNvSpPr txBox="1">
              <a:spLocks noChangeArrowheads="1"/>
            </p:cNvSpPr>
            <p:nvPr/>
          </p:nvSpPr>
          <p:spPr bwMode="auto">
            <a:xfrm>
              <a:off x="1985931" y="3593123"/>
              <a:ext cx="797228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客户端启动</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连接</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创建套接字</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到服务器</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端口 </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80</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1" name="组合 40">
            <a:extLst>
              <a:ext uri="{FF2B5EF4-FFF2-40B4-BE49-F238E27FC236}">
                <a16:creationId xmlns:a16="http://schemas.microsoft.com/office/drawing/2014/main" id="{4E5CDAFC-EF6F-45DD-8509-ED86C19FD46C}"/>
              </a:ext>
            </a:extLst>
          </p:cNvPr>
          <p:cNvGrpSpPr/>
          <p:nvPr/>
        </p:nvGrpSpPr>
        <p:grpSpPr>
          <a:xfrm>
            <a:off x="1339789" y="4123939"/>
            <a:ext cx="6537452" cy="476221"/>
            <a:chOff x="1403750" y="3593123"/>
            <a:chExt cx="6537452" cy="476221"/>
          </a:xfrm>
        </p:grpSpPr>
        <p:grpSp>
          <p:nvGrpSpPr>
            <p:cNvPr id="42" name="组合 41">
              <a:extLst>
                <a:ext uri="{FF2B5EF4-FFF2-40B4-BE49-F238E27FC236}">
                  <a16:creationId xmlns:a16="http://schemas.microsoft.com/office/drawing/2014/main" id="{839B00A8-D321-4273-A099-8188F09766E8}"/>
                </a:ext>
              </a:extLst>
            </p:cNvPr>
            <p:cNvGrpSpPr/>
            <p:nvPr/>
          </p:nvGrpSpPr>
          <p:grpSpPr>
            <a:xfrm>
              <a:off x="1403750" y="3593123"/>
              <a:ext cx="490436" cy="476221"/>
              <a:chOff x="1403750" y="3593123"/>
              <a:chExt cx="808892" cy="785446"/>
            </a:xfrm>
          </p:grpSpPr>
          <p:sp>
            <p:nvSpPr>
              <p:cNvPr id="44" name="对话气泡: 椭圆形 43">
                <a:extLst>
                  <a:ext uri="{FF2B5EF4-FFF2-40B4-BE49-F238E27FC236}">
                    <a16:creationId xmlns:a16="http://schemas.microsoft.com/office/drawing/2014/main" id="{5C0CFC2C-4454-4FE6-8782-E5503E75F8A1}"/>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45" name="round-web-cam_17861">
                <a:extLst>
                  <a:ext uri="{FF2B5EF4-FFF2-40B4-BE49-F238E27FC236}">
                    <a16:creationId xmlns:a16="http://schemas.microsoft.com/office/drawing/2014/main" id="{E87C7CF5-4F3D-4D4A-9DFE-C81512AEC9B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43" name="Text Box 79">
              <a:extLst>
                <a:ext uri="{FF2B5EF4-FFF2-40B4-BE49-F238E27FC236}">
                  <a16:creationId xmlns:a16="http://schemas.microsoft.com/office/drawing/2014/main" id="{30B86761-FA4E-4100-A4C9-99EBF77781AF}"/>
                </a:ext>
              </a:extLst>
            </p:cNvPr>
            <p:cNvSpPr txBox="1">
              <a:spLocks noChangeArrowheads="1"/>
            </p:cNvSpPr>
            <p:nvPr/>
          </p:nvSpPr>
          <p:spPr bwMode="auto">
            <a:xfrm>
              <a:off x="1985931" y="3593123"/>
              <a:ext cx="595527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服务器接受来自客户端的 </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连接。</a:t>
              </a:r>
            </a:p>
          </p:txBody>
        </p:sp>
      </p:grpSp>
      <p:grpSp>
        <p:nvGrpSpPr>
          <p:cNvPr id="46" name="组合 45">
            <a:extLst>
              <a:ext uri="{FF2B5EF4-FFF2-40B4-BE49-F238E27FC236}">
                <a16:creationId xmlns:a16="http://schemas.microsoft.com/office/drawing/2014/main" id="{8427E6DE-50EA-4259-9A52-FBDC1F8F8555}"/>
              </a:ext>
            </a:extLst>
          </p:cNvPr>
          <p:cNvGrpSpPr/>
          <p:nvPr/>
        </p:nvGrpSpPr>
        <p:grpSpPr>
          <a:xfrm>
            <a:off x="1295402" y="4804199"/>
            <a:ext cx="10595641" cy="882486"/>
            <a:chOff x="1403750" y="3593123"/>
            <a:chExt cx="10595641" cy="882486"/>
          </a:xfrm>
        </p:grpSpPr>
        <p:grpSp>
          <p:nvGrpSpPr>
            <p:cNvPr id="47" name="组合 46">
              <a:extLst>
                <a:ext uri="{FF2B5EF4-FFF2-40B4-BE49-F238E27FC236}">
                  <a16:creationId xmlns:a16="http://schemas.microsoft.com/office/drawing/2014/main" id="{2AF64115-CCEA-40CE-8903-03E73823DFDA}"/>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436EA244-54A2-41F0-A609-3BE79E28DDA4}"/>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0" name="round-web-cam_17861">
                <a:extLst>
                  <a:ext uri="{FF2B5EF4-FFF2-40B4-BE49-F238E27FC236}">
                    <a16:creationId xmlns:a16="http://schemas.microsoft.com/office/drawing/2014/main" id="{5538BEEE-7BA8-47EC-8F06-D81DC95ACD7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48" name="Text Box 79">
              <a:extLst>
                <a:ext uri="{FF2B5EF4-FFF2-40B4-BE49-F238E27FC236}">
                  <a16:creationId xmlns:a16="http://schemas.microsoft.com/office/drawing/2014/main" id="{626F28D9-E1D9-4150-A673-7FF5F63AC4B7}"/>
                </a:ext>
              </a:extLst>
            </p:cNvPr>
            <p:cNvSpPr txBox="1">
              <a:spLocks noChangeArrowheads="1"/>
            </p:cNvSpPr>
            <p:nvPr/>
          </p:nvSpPr>
          <p:spPr bwMode="auto">
            <a:xfrm>
              <a:off x="1985931" y="3593123"/>
              <a:ext cx="10013460"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报文</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应用层协议报文</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在浏览器 </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 client)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服务器</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 server)</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之间进行交换。</a:t>
              </a:r>
              <a:endPar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1" name="组合 50">
            <a:extLst>
              <a:ext uri="{FF2B5EF4-FFF2-40B4-BE49-F238E27FC236}">
                <a16:creationId xmlns:a16="http://schemas.microsoft.com/office/drawing/2014/main" id="{61BE37A8-FBBF-45F7-A3A3-AFDC526AFE0C}"/>
              </a:ext>
            </a:extLst>
          </p:cNvPr>
          <p:cNvGrpSpPr/>
          <p:nvPr/>
        </p:nvGrpSpPr>
        <p:grpSpPr>
          <a:xfrm>
            <a:off x="1295402" y="5754731"/>
            <a:ext cx="6537452" cy="476221"/>
            <a:chOff x="1403750" y="3593123"/>
            <a:chExt cx="6537452" cy="476221"/>
          </a:xfrm>
        </p:grpSpPr>
        <p:grpSp>
          <p:nvGrpSpPr>
            <p:cNvPr id="52" name="组合 51">
              <a:extLst>
                <a:ext uri="{FF2B5EF4-FFF2-40B4-BE49-F238E27FC236}">
                  <a16:creationId xmlns:a16="http://schemas.microsoft.com/office/drawing/2014/main" id="{3E47F833-8A36-487D-B311-51429A5EB4C2}"/>
                </a:ext>
              </a:extLst>
            </p:cNvPr>
            <p:cNvGrpSpPr/>
            <p:nvPr/>
          </p:nvGrpSpPr>
          <p:grpSpPr>
            <a:xfrm>
              <a:off x="1403750" y="3593123"/>
              <a:ext cx="490436" cy="476221"/>
              <a:chOff x="1403750" y="3593123"/>
              <a:chExt cx="808892" cy="785446"/>
            </a:xfrm>
          </p:grpSpPr>
          <p:sp>
            <p:nvSpPr>
              <p:cNvPr id="54" name="对话气泡: 椭圆形 53">
                <a:extLst>
                  <a:ext uri="{FF2B5EF4-FFF2-40B4-BE49-F238E27FC236}">
                    <a16:creationId xmlns:a16="http://schemas.microsoft.com/office/drawing/2014/main" id="{72FAB975-6DA2-4A9F-B4F4-66996CD48EB7}"/>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5" name="round-web-cam_17861">
                <a:extLst>
                  <a:ext uri="{FF2B5EF4-FFF2-40B4-BE49-F238E27FC236}">
                    <a16:creationId xmlns:a16="http://schemas.microsoft.com/office/drawing/2014/main" id="{F85E9E85-0126-40B3-AD16-5823C50572D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53" name="Text Box 79">
              <a:extLst>
                <a:ext uri="{FF2B5EF4-FFF2-40B4-BE49-F238E27FC236}">
                  <a16:creationId xmlns:a16="http://schemas.microsoft.com/office/drawing/2014/main" id="{F5163417-74D0-4743-9D38-ED80EFE61C34}"/>
                </a:ext>
              </a:extLst>
            </p:cNvPr>
            <p:cNvSpPr txBox="1">
              <a:spLocks noChangeArrowheads="1"/>
            </p:cNvSpPr>
            <p:nvPr/>
          </p:nvSpPr>
          <p:spPr bwMode="auto">
            <a:xfrm>
              <a:off x="1985931" y="3593123"/>
              <a:ext cx="595527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关闭</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连接。</a:t>
              </a:r>
            </a:p>
          </p:txBody>
        </p:sp>
      </p:grpSp>
    </p:spTree>
    <p:extLst>
      <p:ext uri="{BB962C8B-B14F-4D97-AF65-F5344CB8AC3E}">
        <p14:creationId xmlns:p14="http://schemas.microsoft.com/office/powerpoint/2010/main" val="121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HTTP1.0</a:t>
            </a:r>
            <a:r>
              <a:rPr lang="zh-CN" altLang="en-US" dirty="0"/>
              <a:t>的传输模式</a:t>
            </a:r>
          </a:p>
        </p:txBody>
      </p:sp>
      <p:grpSp>
        <p:nvGrpSpPr>
          <p:cNvPr id="4" name="组合 3">
            <a:extLst>
              <a:ext uri="{FF2B5EF4-FFF2-40B4-BE49-F238E27FC236}">
                <a16:creationId xmlns:a16="http://schemas.microsoft.com/office/drawing/2014/main" id="{198C79A1-A507-482C-BF20-391D48E67EEA}"/>
              </a:ext>
            </a:extLst>
          </p:cNvPr>
          <p:cNvGrpSpPr/>
          <p:nvPr/>
        </p:nvGrpSpPr>
        <p:grpSpPr>
          <a:xfrm>
            <a:off x="1295402" y="2599374"/>
            <a:ext cx="3387851" cy="526732"/>
            <a:chOff x="722008" y="1303131"/>
            <a:chExt cx="3234820" cy="502940"/>
          </a:xfrm>
        </p:grpSpPr>
        <p:sp>
          <p:nvSpPr>
            <p:cNvPr id="5" name="流程图: 手动输入 6">
              <a:extLst>
                <a:ext uri="{FF2B5EF4-FFF2-40B4-BE49-F238E27FC236}">
                  <a16:creationId xmlns:a16="http://schemas.microsoft.com/office/drawing/2014/main" id="{653F4389-DC8D-4399-AD2B-5DDF618A3607}"/>
                </a:ext>
              </a:extLst>
            </p:cNvPr>
            <p:cNvSpPr/>
            <p:nvPr/>
          </p:nvSpPr>
          <p:spPr>
            <a:xfrm rot="5400000" flipV="1">
              <a:off x="2234783" y="60355"/>
              <a:ext cx="475861" cy="296822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grpSp>
          <p:nvGrpSpPr>
            <p:cNvPr id="6" name="组合 5">
              <a:extLst>
                <a:ext uri="{FF2B5EF4-FFF2-40B4-BE49-F238E27FC236}">
                  <a16:creationId xmlns:a16="http://schemas.microsoft.com/office/drawing/2014/main" id="{2FAC678C-EA4C-4303-80D7-C2E25C5EF2D8}"/>
                </a:ext>
              </a:extLst>
            </p:cNvPr>
            <p:cNvGrpSpPr/>
            <p:nvPr/>
          </p:nvGrpSpPr>
          <p:grpSpPr>
            <a:xfrm>
              <a:off x="722008" y="1303131"/>
              <a:ext cx="546594" cy="475865"/>
              <a:chOff x="708742" y="1296102"/>
              <a:chExt cx="454744" cy="283828"/>
            </a:xfrm>
          </p:grpSpPr>
          <p:sp>
            <p:nvSpPr>
              <p:cNvPr id="8" name="平行四边形 7">
                <a:extLst>
                  <a:ext uri="{FF2B5EF4-FFF2-40B4-BE49-F238E27FC236}">
                    <a16:creationId xmlns:a16="http://schemas.microsoft.com/office/drawing/2014/main" id="{9489C27F-B551-439F-8F22-97D280E2FA24}"/>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平行四边形 8">
                <a:extLst>
                  <a:ext uri="{FF2B5EF4-FFF2-40B4-BE49-F238E27FC236}">
                    <a16:creationId xmlns:a16="http://schemas.microsoft.com/office/drawing/2014/main" id="{C975E0B1-6FFF-44CB-B356-D0186B2151CA}"/>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 name="Text Box 79">
              <a:extLst>
                <a:ext uri="{FF2B5EF4-FFF2-40B4-BE49-F238E27FC236}">
                  <a16:creationId xmlns:a16="http://schemas.microsoft.com/office/drawing/2014/main" id="{2CCC38F5-0886-4DEC-A39D-0370DCDD49DE}"/>
                </a:ext>
              </a:extLst>
            </p:cNvPr>
            <p:cNvSpPr txBox="1">
              <a:spLocks noChangeArrowheads="1"/>
            </p:cNvSpPr>
            <p:nvPr/>
          </p:nvSpPr>
          <p:spPr bwMode="auto">
            <a:xfrm>
              <a:off x="1351236" y="1335871"/>
              <a:ext cx="225299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非持久性连接</a:t>
              </a:r>
            </a:p>
          </p:txBody>
        </p:sp>
      </p:grpSp>
      <p:grpSp>
        <p:nvGrpSpPr>
          <p:cNvPr id="10" name="组合 9">
            <a:extLst>
              <a:ext uri="{FF2B5EF4-FFF2-40B4-BE49-F238E27FC236}">
                <a16:creationId xmlns:a16="http://schemas.microsoft.com/office/drawing/2014/main" id="{99EAE2B0-7D31-4F0C-9B13-AE284BD758A3}"/>
              </a:ext>
            </a:extLst>
          </p:cNvPr>
          <p:cNvGrpSpPr/>
          <p:nvPr/>
        </p:nvGrpSpPr>
        <p:grpSpPr>
          <a:xfrm>
            <a:off x="3568243" y="3429000"/>
            <a:ext cx="5601340" cy="1200150"/>
            <a:chOff x="1630680" y="2533650"/>
            <a:chExt cx="5798820" cy="1200150"/>
          </a:xfrm>
        </p:grpSpPr>
        <p:sp>
          <p:nvSpPr>
            <p:cNvPr id="11" name="矩形: 圆角 10">
              <a:extLst>
                <a:ext uri="{FF2B5EF4-FFF2-40B4-BE49-F238E27FC236}">
                  <a16:creationId xmlns:a16="http://schemas.microsoft.com/office/drawing/2014/main" id="{972C1C06-776E-45A3-B08F-2F94D5D60369}"/>
                </a:ext>
              </a:extLst>
            </p:cNvPr>
            <p:cNvSpPr/>
            <p:nvPr/>
          </p:nvSpPr>
          <p:spPr>
            <a:xfrm>
              <a:off x="1630680" y="2533650"/>
              <a:ext cx="5798820"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文本框 11">
              <a:extLst>
                <a:ext uri="{FF2B5EF4-FFF2-40B4-BE49-F238E27FC236}">
                  <a16:creationId xmlns:a16="http://schemas.microsoft.com/office/drawing/2014/main" id="{7D0BC5E4-D9EF-4940-8715-1FC51370CF66}"/>
                </a:ext>
              </a:extLst>
            </p:cNvPr>
            <p:cNvSpPr txBox="1"/>
            <p:nvPr/>
          </p:nvSpPr>
          <p:spPr>
            <a:xfrm>
              <a:off x="1844040" y="2651462"/>
              <a:ext cx="5518785" cy="101566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假设用户键入了一个 </a:t>
              </a:r>
              <a:r>
                <a:rPr kumimoji="0" lang="en-US" altLang="zh-CN" sz="3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URL www. hust.edu.cn/cs/</a:t>
              </a:r>
              <a:r>
                <a:rPr kumimoji="0" lang="en-US" altLang="zh-CN" sz="30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home.index</a:t>
              </a:r>
              <a:endParaRPr kumimoji="0" lang="en-US" altLang="zh-CN" sz="30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2EF8E5BD-11BA-4961-8B46-15AB1541A061}"/>
                </a:ext>
              </a:extLst>
            </p:cNvPr>
            <p:cNvSpPr/>
            <p:nvPr/>
          </p:nvSpPr>
          <p:spPr>
            <a:xfrm>
              <a:off x="1724819" y="2603030"/>
              <a:ext cx="5638006" cy="1064095"/>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4" name="文本框 13">
            <a:extLst>
              <a:ext uri="{FF2B5EF4-FFF2-40B4-BE49-F238E27FC236}">
                <a16:creationId xmlns:a16="http://schemas.microsoft.com/office/drawing/2014/main" id="{BFD2C90E-CB9C-48AF-8C4B-C354D04C744D}"/>
              </a:ext>
            </a:extLst>
          </p:cNvPr>
          <p:cNvSpPr txBox="1"/>
          <p:nvPr/>
        </p:nvSpPr>
        <p:spPr>
          <a:xfrm>
            <a:off x="3240968" y="4956834"/>
            <a:ext cx="6583476" cy="553998"/>
          </a:xfrm>
          <a:prstGeom prst="rect">
            <a:avLst/>
          </a:prstGeom>
          <a:noFill/>
        </p:spPr>
        <p:txBody>
          <a:bodyPr wrap="square" rtlCol="0">
            <a:spAutoFit/>
          </a:bodyPr>
          <a:lstStyle/>
          <a:p>
            <a:pPr algn="ctr" defTabSz="914400"/>
            <a:r>
              <a:rPr lang="zh-CN" altLang="en-US" sz="3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该网页包含文本并引用了</a:t>
            </a:r>
            <a:r>
              <a:rPr lang="en-US" altLang="zh-CN" sz="3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10 jpeg </a:t>
            </a:r>
            <a:r>
              <a:rPr lang="zh-CN" altLang="en-US" sz="3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图片</a:t>
            </a:r>
            <a:endParaRPr lang="en-US" altLang="zh-CN" sz="3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192185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HTTP1.0</a:t>
            </a:r>
            <a:r>
              <a:rPr lang="zh-CN" altLang="en-US" dirty="0"/>
              <a:t>的传输模式</a:t>
            </a:r>
          </a:p>
        </p:txBody>
      </p:sp>
      <p:sp>
        <p:nvSpPr>
          <p:cNvPr id="14" name="Line 4">
            <a:extLst>
              <a:ext uri="{FF2B5EF4-FFF2-40B4-BE49-F238E27FC236}">
                <a16:creationId xmlns:a16="http://schemas.microsoft.com/office/drawing/2014/main" id="{EC5C9229-C9F8-4594-9B9A-DD33815920B9}"/>
              </a:ext>
            </a:extLst>
          </p:cNvPr>
          <p:cNvSpPr>
            <a:spLocks noChangeShapeType="1"/>
          </p:cNvSpPr>
          <p:nvPr/>
        </p:nvSpPr>
        <p:spPr bwMode="auto">
          <a:xfrm flipH="1">
            <a:off x="542925" y="2272900"/>
            <a:ext cx="0" cy="3861199"/>
          </a:xfrm>
          <a:prstGeom prst="line">
            <a:avLst/>
          </a:prstGeom>
          <a:noFill/>
          <a:ln w="57150">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Rectangle 7">
            <a:extLst>
              <a:ext uri="{FF2B5EF4-FFF2-40B4-BE49-F238E27FC236}">
                <a16:creationId xmlns:a16="http://schemas.microsoft.com/office/drawing/2014/main" id="{DB84224B-AAAF-4A8E-84AD-4A92CC8FEB81}"/>
              </a:ext>
            </a:extLst>
          </p:cNvPr>
          <p:cNvSpPr>
            <a:spLocks noChangeArrowheads="1"/>
          </p:cNvSpPr>
          <p:nvPr/>
        </p:nvSpPr>
        <p:spPr bwMode="auto">
          <a:xfrm>
            <a:off x="542924" y="2390768"/>
            <a:ext cx="4938556"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spcBef>
                <a:spcPct val="20000"/>
              </a:spcBef>
              <a:buClr>
                <a:srgbClr val="4472C4"/>
              </a:buClr>
              <a:buSzPct val="65000"/>
              <a:buFont typeface="Wingdings" panose="05000000000000000000" pitchFamily="2" charset="2"/>
              <a:buNone/>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1a.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客户端启动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连接到</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www.hust.edu.cn</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上的</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 （进程）。</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Port 80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是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服务器的默认端口。</a:t>
            </a:r>
            <a:endPar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Rectangle 8">
            <a:extLst>
              <a:ext uri="{FF2B5EF4-FFF2-40B4-BE49-F238E27FC236}">
                <a16:creationId xmlns:a16="http://schemas.microsoft.com/office/drawing/2014/main" id="{25EB63E9-A1EA-4B27-8D92-2F6B061CD7B2}"/>
              </a:ext>
            </a:extLst>
          </p:cNvPr>
          <p:cNvSpPr>
            <a:spLocks noChangeArrowheads="1"/>
          </p:cNvSpPr>
          <p:nvPr/>
        </p:nvSpPr>
        <p:spPr bwMode="auto">
          <a:xfrm>
            <a:off x="590549" y="4010018"/>
            <a:ext cx="489093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52095" defTabSz="914400">
              <a:spcBef>
                <a:spcPct val="20000"/>
              </a:spcBef>
              <a:buClr>
                <a:srgbClr val="4472C4"/>
              </a:buClr>
              <a:buSzPct val="65000"/>
              <a:buFont typeface="Wingdings" panose="05000000000000000000" pitchFamily="2" charset="2"/>
              <a:buNone/>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客户端发送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请求报文</a:t>
            </a:r>
            <a:r>
              <a:rPr lang="zh-CN" altLang="en-US" sz="2000" dirty="0">
                <a:solidFill>
                  <a:srgbClr val="ED7D3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包括</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URL</a:t>
            </a:r>
            <a:r>
              <a:rPr lang="zh-CN" altLang="en-US" sz="2000" dirty="0">
                <a:solidFill>
                  <a:srgbClr val="ED7D3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进入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连接插口（</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socket</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7" name="Rectangle 9">
            <a:extLst>
              <a:ext uri="{FF2B5EF4-FFF2-40B4-BE49-F238E27FC236}">
                <a16:creationId xmlns:a16="http://schemas.microsoft.com/office/drawing/2014/main" id="{8697980D-282A-4174-9C62-D33C9E46E802}"/>
              </a:ext>
            </a:extLst>
          </p:cNvPr>
          <p:cNvSpPr>
            <a:spLocks noChangeArrowheads="1"/>
          </p:cNvSpPr>
          <p:nvPr/>
        </p:nvSpPr>
        <p:spPr bwMode="auto">
          <a:xfrm>
            <a:off x="7181849" y="2710887"/>
            <a:ext cx="4206350" cy="106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spcBef>
                <a:spcPct val="20000"/>
              </a:spcBef>
              <a:buClr>
                <a:srgbClr val="4472C4"/>
              </a:buClr>
              <a:buSzPct val="65000"/>
              <a:buFont typeface="Wingdings" panose="05000000000000000000" pitchFamily="2" charset="2"/>
              <a:buNone/>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1b.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www.hust.edu.cn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上的</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服务器在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port 80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等待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的连接请求。“接受” 连接并通知客户端。</a:t>
            </a:r>
          </a:p>
        </p:txBody>
      </p:sp>
      <p:sp>
        <p:nvSpPr>
          <p:cNvPr id="18" name="Rectangle 10">
            <a:extLst>
              <a:ext uri="{FF2B5EF4-FFF2-40B4-BE49-F238E27FC236}">
                <a16:creationId xmlns:a16="http://schemas.microsoft.com/office/drawing/2014/main" id="{E1E75A8F-F7BE-437C-8C43-A0213AAAB48A}"/>
              </a:ext>
            </a:extLst>
          </p:cNvPr>
          <p:cNvSpPr>
            <a:spLocks noChangeArrowheads="1"/>
          </p:cNvSpPr>
          <p:nvPr/>
        </p:nvSpPr>
        <p:spPr bwMode="auto">
          <a:xfrm>
            <a:off x="7181849" y="4404712"/>
            <a:ext cx="4340188" cy="168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52095" defTabSz="914400">
              <a:spcBef>
                <a:spcPct val="20000"/>
              </a:spcBef>
              <a:buClr>
                <a:srgbClr val="4472C4"/>
              </a:buClr>
              <a:buSzPct val="65000"/>
              <a:buFont typeface="Wingdings" panose="05000000000000000000" pitchFamily="2" charset="2"/>
              <a:buNone/>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3.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服务器接收到请求报文，形成 </a:t>
            </a: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响应报文</a:t>
            </a:r>
            <a:r>
              <a:rPr lang="zh-CN" altLang="en-US" sz="2000" dirty="0">
                <a:solidFill>
                  <a:srgbClr val="ED7D31"/>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包含了所请求的对象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cs/</a:t>
            </a:r>
            <a:r>
              <a:rPr lang="en-US" altLang="zh-CN" sz="20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home.index</a:t>
            </a:r>
            <a:r>
              <a:rPr lang="zh-CN" altLang="en-US" sz="2000" dirty="0">
                <a:solidFill>
                  <a:srgbClr val="ED7D3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将报文送入插口（</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socket</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9" name="Line 11">
            <a:extLst>
              <a:ext uri="{FF2B5EF4-FFF2-40B4-BE49-F238E27FC236}">
                <a16:creationId xmlns:a16="http://schemas.microsoft.com/office/drawing/2014/main" id="{AEBF1231-35F3-4D8E-B164-51722BE93E3C}"/>
              </a:ext>
            </a:extLst>
          </p:cNvPr>
          <p:cNvSpPr>
            <a:spLocks noChangeShapeType="1"/>
          </p:cNvSpPr>
          <p:nvPr/>
        </p:nvSpPr>
        <p:spPr bwMode="auto">
          <a:xfrm>
            <a:off x="5286141" y="2824810"/>
            <a:ext cx="1895708" cy="327872"/>
          </a:xfrm>
          <a:prstGeom prst="line">
            <a:avLst/>
          </a:prstGeom>
          <a:noFill/>
          <a:ln w="38100">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 name="Line 12">
            <a:extLst>
              <a:ext uri="{FF2B5EF4-FFF2-40B4-BE49-F238E27FC236}">
                <a16:creationId xmlns:a16="http://schemas.microsoft.com/office/drawing/2014/main" id="{47AF3DB0-E665-45EA-95F3-0D53B996CB98}"/>
              </a:ext>
            </a:extLst>
          </p:cNvPr>
          <p:cNvSpPr>
            <a:spLocks noChangeShapeType="1"/>
          </p:cNvSpPr>
          <p:nvPr/>
        </p:nvSpPr>
        <p:spPr bwMode="auto">
          <a:xfrm>
            <a:off x="5233712" y="4470298"/>
            <a:ext cx="1948138" cy="608629"/>
          </a:xfrm>
          <a:prstGeom prst="line">
            <a:avLst/>
          </a:prstGeom>
          <a:noFill/>
          <a:ln w="38100">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Text Box 14">
            <a:extLst>
              <a:ext uri="{FF2B5EF4-FFF2-40B4-BE49-F238E27FC236}">
                <a16:creationId xmlns:a16="http://schemas.microsoft.com/office/drawing/2014/main" id="{FDE9D61E-8C02-4DF5-8009-DF707AF8688F}"/>
              </a:ext>
            </a:extLst>
          </p:cNvPr>
          <p:cNvSpPr txBox="1">
            <a:spLocks noChangeArrowheads="1"/>
          </p:cNvSpPr>
          <p:nvPr/>
        </p:nvSpPr>
        <p:spPr bwMode="auto">
          <a:xfrm>
            <a:off x="586069" y="5518517"/>
            <a:ext cx="729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400">
                <a:solidFill>
                  <a:srgbClr val="ED7D31"/>
                </a:solidFill>
                <a:latin typeface="Times New Roman" panose="02020603050405020304" pitchFamily="18" charset="0"/>
                <a:ea typeface="思源黑体 CN Normal" panose="020B0400000000000000" pitchFamily="34" charset="-122"/>
                <a:cs typeface="Times New Roman" panose="02020603050405020304" pitchFamily="18" charset="0"/>
              </a:rPr>
              <a:t>time</a:t>
            </a:r>
          </a:p>
        </p:txBody>
      </p:sp>
      <p:sp>
        <p:nvSpPr>
          <p:cNvPr id="22" name="Line 15">
            <a:extLst>
              <a:ext uri="{FF2B5EF4-FFF2-40B4-BE49-F238E27FC236}">
                <a16:creationId xmlns:a16="http://schemas.microsoft.com/office/drawing/2014/main" id="{5E56746D-3D28-4D31-876F-34B8B1944412}"/>
              </a:ext>
            </a:extLst>
          </p:cNvPr>
          <p:cNvSpPr>
            <a:spLocks noChangeShapeType="1"/>
          </p:cNvSpPr>
          <p:nvPr/>
        </p:nvSpPr>
        <p:spPr bwMode="auto">
          <a:xfrm flipH="1">
            <a:off x="5152391" y="3343182"/>
            <a:ext cx="1895705" cy="1068909"/>
          </a:xfrm>
          <a:prstGeom prst="line">
            <a:avLst/>
          </a:prstGeom>
          <a:noFill/>
          <a:ln w="38100">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Rectangle 10">
            <a:extLst>
              <a:ext uri="{FF2B5EF4-FFF2-40B4-BE49-F238E27FC236}">
                <a16:creationId xmlns:a16="http://schemas.microsoft.com/office/drawing/2014/main" id="{39D9B90B-59C3-4C1A-89B4-F31A82FCEAC2}"/>
              </a:ext>
            </a:extLst>
          </p:cNvPr>
          <p:cNvSpPr>
            <a:spLocks noChangeArrowheads="1"/>
          </p:cNvSpPr>
          <p:nvPr/>
        </p:nvSpPr>
        <p:spPr bwMode="auto">
          <a:xfrm>
            <a:off x="7181848" y="5875868"/>
            <a:ext cx="3583210"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52095" defTabSz="914400">
              <a:spcBef>
                <a:spcPct val="20000"/>
              </a:spcBef>
              <a:buClr>
                <a:srgbClr val="4472C4"/>
              </a:buClr>
              <a:buSzPct val="65000"/>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4.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服务器关闭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连接。</a:t>
            </a:r>
            <a:endPar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66908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40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1" fill="hold" grpId="0" nodeType="with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2"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par>
                                <p:cTn id="20" presetID="22" presetClass="entr" presetSubtype="1" fill="hold" grpId="0" nodeType="withEffect">
                                  <p:stCondLst>
                                    <p:cond delay="200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par>
                                <p:cTn id="23" presetID="22" presetClass="entr" presetSubtype="8" fill="hold" grpId="0" nodeType="withEffect">
                                  <p:stCondLst>
                                    <p:cond delay="25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1" fill="hold" grpId="0" nodeType="withEffect">
                                  <p:stCondLst>
                                    <p:cond delay="300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500"/>
                                        <p:tgtEl>
                                          <p:spTgt spid="18"/>
                                        </p:tgtEl>
                                      </p:cBhvr>
                                    </p:animEffect>
                                  </p:childTnLst>
                                </p:cTn>
                              </p:par>
                              <p:par>
                                <p:cTn id="29" presetID="22" presetClass="entr" presetSubtype="8" fill="hold" grpId="0" nodeType="withEffect">
                                  <p:stCondLst>
                                    <p:cond delay="350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par>
                                <p:cTn id="32" presetID="53" presetClass="entr" presetSubtype="16" fill="hold" grpId="0" nodeType="withEffect">
                                  <p:stCondLst>
                                    <p:cond delay="3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animBg="1"/>
      <p:bldP spid="20" grpId="0" animBg="1"/>
      <p:bldP spid="21" grpId="0"/>
      <p:bldP spid="22" grpId="0" animBg="1"/>
      <p:bldP spid="2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HTTP1.0</a:t>
            </a:r>
            <a:r>
              <a:rPr lang="zh-CN" altLang="en-US" dirty="0"/>
              <a:t>的传输模式</a:t>
            </a:r>
          </a:p>
        </p:txBody>
      </p:sp>
      <p:sp>
        <p:nvSpPr>
          <p:cNvPr id="6" name="Line 4">
            <a:extLst>
              <a:ext uri="{FF2B5EF4-FFF2-40B4-BE49-F238E27FC236}">
                <a16:creationId xmlns:a16="http://schemas.microsoft.com/office/drawing/2014/main" id="{75407CEB-432A-4BC2-8C3A-57DEBB1E02B4}"/>
              </a:ext>
            </a:extLst>
          </p:cNvPr>
          <p:cNvSpPr>
            <a:spLocks noChangeShapeType="1"/>
          </p:cNvSpPr>
          <p:nvPr/>
        </p:nvSpPr>
        <p:spPr bwMode="auto">
          <a:xfrm flipH="1">
            <a:off x="533400" y="2396725"/>
            <a:ext cx="0" cy="3861199"/>
          </a:xfrm>
          <a:prstGeom prst="line">
            <a:avLst/>
          </a:prstGeom>
          <a:noFill/>
          <a:ln w="57150">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 name="Text Box 14">
            <a:extLst>
              <a:ext uri="{FF2B5EF4-FFF2-40B4-BE49-F238E27FC236}">
                <a16:creationId xmlns:a16="http://schemas.microsoft.com/office/drawing/2014/main" id="{7A962387-E421-42EA-8FB7-549B8CE0FE22}"/>
              </a:ext>
            </a:extLst>
          </p:cNvPr>
          <p:cNvSpPr txBox="1">
            <a:spLocks noChangeArrowheads="1"/>
          </p:cNvSpPr>
          <p:nvPr/>
        </p:nvSpPr>
        <p:spPr bwMode="auto">
          <a:xfrm>
            <a:off x="576544" y="5642342"/>
            <a:ext cx="729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sz="2400" dirty="0">
                <a:solidFill>
                  <a:srgbClr val="ED7D31"/>
                </a:solidFill>
                <a:latin typeface="Times New Roman" panose="02020603050405020304" pitchFamily="18" charset="0"/>
                <a:ea typeface="思源黑体 CN Normal" panose="020B0400000000000000" pitchFamily="34" charset="-122"/>
                <a:cs typeface="Times New Roman" panose="02020603050405020304" pitchFamily="18" charset="0"/>
              </a:rPr>
              <a:t>time</a:t>
            </a:r>
          </a:p>
        </p:txBody>
      </p:sp>
      <p:sp>
        <p:nvSpPr>
          <p:cNvPr id="8" name="Rectangle 10">
            <a:extLst>
              <a:ext uri="{FF2B5EF4-FFF2-40B4-BE49-F238E27FC236}">
                <a16:creationId xmlns:a16="http://schemas.microsoft.com/office/drawing/2014/main" id="{E58AD487-898E-4108-912E-E434627D0C67}"/>
              </a:ext>
            </a:extLst>
          </p:cNvPr>
          <p:cNvSpPr>
            <a:spLocks noChangeArrowheads="1"/>
          </p:cNvSpPr>
          <p:nvPr/>
        </p:nvSpPr>
        <p:spPr bwMode="auto">
          <a:xfrm>
            <a:off x="8008476" y="2468313"/>
            <a:ext cx="3583210"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52095" defTabSz="914400">
              <a:spcBef>
                <a:spcPct val="20000"/>
              </a:spcBef>
              <a:buClr>
                <a:srgbClr val="4472C4"/>
              </a:buClr>
              <a:buSzPct val="65000"/>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4.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服务器关闭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连接。</a:t>
            </a:r>
            <a:endPar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Line 15">
            <a:extLst>
              <a:ext uri="{FF2B5EF4-FFF2-40B4-BE49-F238E27FC236}">
                <a16:creationId xmlns:a16="http://schemas.microsoft.com/office/drawing/2014/main" id="{23228978-BF4E-4D13-8BF4-E14D57F41D6A}"/>
              </a:ext>
            </a:extLst>
          </p:cNvPr>
          <p:cNvSpPr>
            <a:spLocks noChangeShapeType="1"/>
          </p:cNvSpPr>
          <p:nvPr/>
        </p:nvSpPr>
        <p:spPr bwMode="auto">
          <a:xfrm flipH="1">
            <a:off x="6326797" y="2859187"/>
            <a:ext cx="1728873" cy="798413"/>
          </a:xfrm>
          <a:prstGeom prst="line">
            <a:avLst/>
          </a:prstGeom>
          <a:noFill/>
          <a:ln w="38100">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Rectangle 8">
            <a:extLst>
              <a:ext uri="{FF2B5EF4-FFF2-40B4-BE49-F238E27FC236}">
                <a16:creationId xmlns:a16="http://schemas.microsoft.com/office/drawing/2014/main" id="{58095D27-05CD-4194-A848-63B032FAA8B2}"/>
              </a:ext>
            </a:extLst>
          </p:cNvPr>
          <p:cNvSpPr>
            <a:spLocks noChangeArrowheads="1"/>
          </p:cNvSpPr>
          <p:nvPr/>
        </p:nvSpPr>
        <p:spPr bwMode="auto">
          <a:xfrm>
            <a:off x="618959" y="3413548"/>
            <a:ext cx="5823032" cy="134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52095" defTabSz="914400">
              <a:spcBef>
                <a:spcPct val="20000"/>
              </a:spcBef>
              <a:buClr>
                <a:srgbClr val="4472C4"/>
              </a:buClr>
              <a:buSzPct val="65000"/>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5.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客户端接收到了包含</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html</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文件的响应报文。分析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html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文件</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发现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10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个引用的 </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jpeg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对象。</a:t>
            </a:r>
          </a:p>
        </p:txBody>
      </p:sp>
      <p:sp>
        <p:nvSpPr>
          <p:cNvPr id="11" name="Rectangle 8">
            <a:extLst>
              <a:ext uri="{FF2B5EF4-FFF2-40B4-BE49-F238E27FC236}">
                <a16:creationId xmlns:a16="http://schemas.microsoft.com/office/drawing/2014/main" id="{8226D694-BB4A-4060-940F-D3C173343FD1}"/>
              </a:ext>
            </a:extLst>
          </p:cNvPr>
          <p:cNvSpPr>
            <a:spLocks noChangeArrowheads="1"/>
          </p:cNvSpPr>
          <p:nvPr/>
        </p:nvSpPr>
        <p:spPr bwMode="auto">
          <a:xfrm>
            <a:off x="633216" y="4743174"/>
            <a:ext cx="5056115" cy="75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252095" defTabSz="914400">
              <a:spcBef>
                <a:spcPct val="20000"/>
              </a:spcBef>
              <a:buClr>
                <a:srgbClr val="4472C4"/>
              </a:buClr>
              <a:buSzPct val="65000"/>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6.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对</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10 jpeg objects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逐个重复</a:t>
            </a: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1-5 </a:t>
            </a:r>
            <a:r>
              <a:rPr lang="zh-CN" altLang="en-US"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步。</a:t>
            </a:r>
          </a:p>
        </p:txBody>
      </p:sp>
    </p:spTree>
    <p:extLst>
      <p:ext uri="{BB962C8B-B14F-4D97-AF65-F5344CB8AC3E}">
        <p14:creationId xmlns:p14="http://schemas.microsoft.com/office/powerpoint/2010/main" val="407128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53" presetClass="entr" presetSubtype="16" fill="hold" grpId="0" nodeType="withEffect">
                                  <p:stCondLst>
                                    <p:cond delay="175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64" presetClass="path" presetSubtype="0" accel="50000" decel="50000" fill="hold" grpId="0" nodeType="withEffect">
                                  <p:stCondLst>
                                    <p:cond delay="0"/>
                                  </p:stCondLst>
                                  <p:childTnLst>
                                    <p:animMotion origin="layout" path="M 3.95833E-6 1.48148E-6 L 3.95833E-6 -0.48519 " pathEditMode="relative" rAng="0" ptsTypes="AA">
                                      <p:cBhvr>
                                        <p:cTn id="14" dur="1000" fill="hold"/>
                                        <p:tgtEl>
                                          <p:spTgt spid="8"/>
                                        </p:tgtEl>
                                        <p:attrNameLst>
                                          <p:attrName>ppt_x</p:attrName>
                                          <p:attrName>ppt_y</p:attrName>
                                        </p:attrNameLst>
                                      </p:cBhvr>
                                      <p:rCtr x="0" y="-24259"/>
                                    </p:animMotion>
                                  </p:childTnLst>
                                </p:cTn>
                              </p:par>
                              <p:par>
                                <p:cTn id="15" presetID="22" presetClass="entr" presetSubtype="2"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grpId="0" nodeType="withEffect">
                                  <p:stCondLst>
                                    <p:cond delay="150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非持久性连接工作机制</a:t>
            </a:r>
          </a:p>
        </p:txBody>
      </p:sp>
      <p:grpSp>
        <p:nvGrpSpPr>
          <p:cNvPr id="4" name="组合 3">
            <a:extLst>
              <a:ext uri="{FF2B5EF4-FFF2-40B4-BE49-F238E27FC236}">
                <a16:creationId xmlns:a16="http://schemas.microsoft.com/office/drawing/2014/main" id="{1871985F-4FE3-499C-BBD4-0CA5040942B9}"/>
              </a:ext>
            </a:extLst>
          </p:cNvPr>
          <p:cNvGrpSpPr/>
          <p:nvPr/>
        </p:nvGrpSpPr>
        <p:grpSpPr>
          <a:xfrm>
            <a:off x="1459775" y="2520579"/>
            <a:ext cx="3533832" cy="476221"/>
            <a:chOff x="1403750" y="3593123"/>
            <a:chExt cx="3533832" cy="476221"/>
          </a:xfrm>
        </p:grpSpPr>
        <p:grpSp>
          <p:nvGrpSpPr>
            <p:cNvPr id="5" name="组合 4">
              <a:extLst>
                <a:ext uri="{FF2B5EF4-FFF2-40B4-BE49-F238E27FC236}">
                  <a16:creationId xmlns:a16="http://schemas.microsoft.com/office/drawing/2014/main" id="{11652E2A-BEB4-4DF0-AEAE-0E75959C3A4D}"/>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DE71EFE1-5E86-42CD-9C0F-40645D306DFE}"/>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A160E33A-3D8C-4BB2-BA66-2424314261A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9E0E3F02-2E84-4D60-B8A1-9EA2379A32FC}"/>
                </a:ext>
              </a:extLst>
            </p:cNvPr>
            <p:cNvSpPr txBox="1">
              <a:spLocks noChangeArrowheads="1"/>
            </p:cNvSpPr>
            <p:nvPr/>
          </p:nvSpPr>
          <p:spPr bwMode="auto">
            <a:xfrm>
              <a:off x="1985931" y="3593123"/>
              <a:ext cx="295165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取对象需要</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 RTTs</a:t>
              </a:r>
            </a:p>
          </p:txBody>
        </p:sp>
      </p:grpSp>
      <p:grpSp>
        <p:nvGrpSpPr>
          <p:cNvPr id="9" name="组合 8">
            <a:extLst>
              <a:ext uri="{FF2B5EF4-FFF2-40B4-BE49-F238E27FC236}">
                <a16:creationId xmlns:a16="http://schemas.microsoft.com/office/drawing/2014/main" id="{E4F8A8C5-8AF9-437D-9790-FACCC2C8D719}"/>
              </a:ext>
            </a:extLst>
          </p:cNvPr>
          <p:cNvGrpSpPr/>
          <p:nvPr/>
        </p:nvGrpSpPr>
        <p:grpSpPr>
          <a:xfrm>
            <a:off x="1465275" y="4239839"/>
            <a:ext cx="5127372" cy="476221"/>
            <a:chOff x="1403750" y="3593123"/>
            <a:chExt cx="5127372" cy="476221"/>
          </a:xfrm>
        </p:grpSpPr>
        <p:grpSp>
          <p:nvGrpSpPr>
            <p:cNvPr id="10" name="组合 9">
              <a:extLst>
                <a:ext uri="{FF2B5EF4-FFF2-40B4-BE49-F238E27FC236}">
                  <a16:creationId xmlns:a16="http://schemas.microsoft.com/office/drawing/2014/main" id="{0C3D96E0-FD1E-4167-954F-E22795A5EB2C}"/>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EDEB1C8A-4425-479B-9705-31A228932CF9}"/>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3" name="round-web-cam_17861">
                <a:extLst>
                  <a:ext uri="{FF2B5EF4-FFF2-40B4-BE49-F238E27FC236}">
                    <a16:creationId xmlns:a16="http://schemas.microsoft.com/office/drawing/2014/main" id="{B4D96707-2486-416D-8103-CFE06069720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1" name="Text Box 79">
              <a:extLst>
                <a:ext uri="{FF2B5EF4-FFF2-40B4-BE49-F238E27FC236}">
                  <a16:creationId xmlns:a16="http://schemas.microsoft.com/office/drawing/2014/main" id="{FBC171F0-F072-44EF-93C5-078477F4C0B4}"/>
                </a:ext>
              </a:extLst>
            </p:cNvPr>
            <p:cNvSpPr txBox="1">
              <a:spLocks noChangeArrowheads="1"/>
            </p:cNvSpPr>
            <p:nvPr/>
          </p:nvSpPr>
          <p:spPr bwMode="auto">
            <a:xfrm>
              <a:off x="1985932" y="3593123"/>
              <a:ext cx="454519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总时间 </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2RTT +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文件传输时间</a:t>
              </a:r>
            </a:p>
          </p:txBody>
        </p:sp>
      </p:grpSp>
      <p:grpSp>
        <p:nvGrpSpPr>
          <p:cNvPr id="14" name="组合 13">
            <a:extLst>
              <a:ext uri="{FF2B5EF4-FFF2-40B4-BE49-F238E27FC236}">
                <a16:creationId xmlns:a16="http://schemas.microsoft.com/office/drawing/2014/main" id="{31BB1B98-8C33-4FC8-81B5-6187B1A93555}"/>
              </a:ext>
            </a:extLst>
          </p:cNvPr>
          <p:cNvGrpSpPr/>
          <p:nvPr/>
        </p:nvGrpSpPr>
        <p:grpSpPr>
          <a:xfrm>
            <a:off x="1466733" y="5072136"/>
            <a:ext cx="5870096" cy="876330"/>
            <a:chOff x="1403750" y="3593123"/>
            <a:chExt cx="5870096" cy="876330"/>
          </a:xfrm>
        </p:grpSpPr>
        <p:grpSp>
          <p:nvGrpSpPr>
            <p:cNvPr id="15" name="组合 14">
              <a:extLst>
                <a:ext uri="{FF2B5EF4-FFF2-40B4-BE49-F238E27FC236}">
                  <a16:creationId xmlns:a16="http://schemas.microsoft.com/office/drawing/2014/main" id="{3BA097D4-350C-4774-8EDB-005ECFDF2E07}"/>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DE3AEC91-5FEF-4273-89F1-D79AEDD9B971}"/>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8" name="round-web-cam_17861">
                <a:extLst>
                  <a:ext uri="{FF2B5EF4-FFF2-40B4-BE49-F238E27FC236}">
                    <a16:creationId xmlns:a16="http://schemas.microsoft.com/office/drawing/2014/main" id="{6E83DD2C-61CA-4E6C-90F1-806F7713975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6" name="Text Box 79">
              <a:extLst>
                <a:ext uri="{FF2B5EF4-FFF2-40B4-BE49-F238E27FC236}">
                  <a16:creationId xmlns:a16="http://schemas.microsoft.com/office/drawing/2014/main" id="{BF8FF21D-D296-4DFA-8302-3A3C8A5FB0DE}"/>
                </a:ext>
              </a:extLst>
            </p:cNvPr>
            <p:cNvSpPr txBox="1">
              <a:spLocks noChangeArrowheads="1"/>
            </p:cNvSpPr>
            <p:nvPr/>
          </p:nvSpPr>
          <p:spPr bwMode="auto">
            <a:xfrm>
              <a:off x="1985932" y="3593123"/>
              <a:ext cx="5287914"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许多浏览器同时打开多个</a:t>
              </a:r>
              <a:r>
                <a:rPr kumimoji="1" lang="zh-CN" altLang="en-US"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并行的连接</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来改善性能</a:t>
              </a:r>
            </a:p>
          </p:txBody>
        </p:sp>
      </p:grpSp>
      <p:sp>
        <p:nvSpPr>
          <p:cNvPr id="19" name="Text Box 79">
            <a:extLst>
              <a:ext uri="{FF2B5EF4-FFF2-40B4-BE49-F238E27FC236}">
                <a16:creationId xmlns:a16="http://schemas.microsoft.com/office/drawing/2014/main" id="{BB9ED14A-74E4-4F8B-A162-F5E81BFFD922}"/>
              </a:ext>
            </a:extLst>
          </p:cNvPr>
          <p:cNvSpPr txBox="1">
            <a:spLocks noChangeArrowheads="1"/>
          </p:cNvSpPr>
          <p:nvPr/>
        </p:nvSpPr>
        <p:spPr bwMode="auto">
          <a:xfrm>
            <a:off x="1660606" y="3131184"/>
            <a:ext cx="2592774"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1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连接</a:t>
            </a:r>
          </a:p>
          <a:p>
            <a:pPr marL="342900" indent="-342900" defTabSz="914400">
              <a:lnSpc>
                <a:spcPct val="11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对象请求</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传送</a:t>
            </a:r>
          </a:p>
        </p:txBody>
      </p:sp>
      <p:sp>
        <p:nvSpPr>
          <p:cNvPr id="20" name="Line 17">
            <a:extLst>
              <a:ext uri="{FF2B5EF4-FFF2-40B4-BE49-F238E27FC236}">
                <a16:creationId xmlns:a16="http://schemas.microsoft.com/office/drawing/2014/main" id="{EB82294D-91F5-4E88-90D1-E3DB15A50BA4}"/>
              </a:ext>
            </a:extLst>
          </p:cNvPr>
          <p:cNvSpPr>
            <a:spLocks noChangeShapeType="1"/>
          </p:cNvSpPr>
          <p:nvPr/>
        </p:nvSpPr>
        <p:spPr bwMode="auto">
          <a:xfrm>
            <a:off x="9113219" y="3352305"/>
            <a:ext cx="1684338" cy="390525"/>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1" name="Line 18">
            <a:extLst>
              <a:ext uri="{FF2B5EF4-FFF2-40B4-BE49-F238E27FC236}">
                <a16:creationId xmlns:a16="http://schemas.microsoft.com/office/drawing/2014/main" id="{E97561F8-47E3-49CC-87A5-D410BB5DDC17}"/>
              </a:ext>
            </a:extLst>
          </p:cNvPr>
          <p:cNvSpPr>
            <a:spLocks noChangeShapeType="1"/>
          </p:cNvSpPr>
          <p:nvPr/>
        </p:nvSpPr>
        <p:spPr bwMode="auto">
          <a:xfrm flipH="1">
            <a:off x="9098932" y="3790455"/>
            <a:ext cx="1673225" cy="403225"/>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Line 19">
            <a:extLst>
              <a:ext uri="{FF2B5EF4-FFF2-40B4-BE49-F238E27FC236}">
                <a16:creationId xmlns:a16="http://schemas.microsoft.com/office/drawing/2014/main" id="{9C7198C4-1C3F-40E8-A4A8-C9F49717B54D}"/>
              </a:ext>
            </a:extLst>
          </p:cNvPr>
          <p:cNvSpPr>
            <a:spLocks noChangeShapeType="1"/>
          </p:cNvSpPr>
          <p:nvPr/>
        </p:nvSpPr>
        <p:spPr bwMode="auto">
          <a:xfrm>
            <a:off x="9106869" y="4298455"/>
            <a:ext cx="1684338" cy="390525"/>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3" name="Line 20">
            <a:extLst>
              <a:ext uri="{FF2B5EF4-FFF2-40B4-BE49-F238E27FC236}">
                <a16:creationId xmlns:a16="http://schemas.microsoft.com/office/drawing/2014/main" id="{76D765EA-7813-42E4-8B05-A815BE21C5FB}"/>
              </a:ext>
            </a:extLst>
          </p:cNvPr>
          <p:cNvSpPr>
            <a:spLocks noChangeShapeType="1"/>
          </p:cNvSpPr>
          <p:nvPr/>
        </p:nvSpPr>
        <p:spPr bwMode="auto">
          <a:xfrm flipH="1">
            <a:off x="9122744" y="4781055"/>
            <a:ext cx="1673225" cy="379413"/>
          </a:xfrm>
          <a:prstGeom prst="line">
            <a:avLst/>
          </a:prstGeom>
          <a:noFill/>
          <a:ln w="12700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4" name="AutoShape 21">
            <a:extLst>
              <a:ext uri="{FF2B5EF4-FFF2-40B4-BE49-F238E27FC236}">
                <a16:creationId xmlns:a16="http://schemas.microsoft.com/office/drawing/2014/main" id="{AB2C6313-74CD-4E34-A618-267FD65A9B4C}"/>
              </a:ext>
            </a:extLst>
          </p:cNvPr>
          <p:cNvSpPr/>
          <p:nvPr/>
        </p:nvSpPr>
        <p:spPr bwMode="auto">
          <a:xfrm>
            <a:off x="10837242" y="4643807"/>
            <a:ext cx="74613" cy="228319"/>
          </a:xfrm>
          <a:prstGeom prst="rightBrace">
            <a:avLst>
              <a:gd name="adj1" fmla="val 33156"/>
              <a:gd name="adj2" fmla="val 50000"/>
            </a:avLst>
          </a:pr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spcBef>
                <a:spcPct val="20000"/>
              </a:spcBef>
              <a:buClr>
                <a:srgbClr val="ED7D31"/>
              </a:buClr>
              <a:buSzPct val="85000"/>
              <a:buFont typeface="ZapfDingbats" pitchFamily="82" charset="2"/>
              <a:buNone/>
            </a:pPr>
            <a:endParaRPr lang="zh-CN" altLang="zh-CN" sz="24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Text Box 22">
            <a:extLst>
              <a:ext uri="{FF2B5EF4-FFF2-40B4-BE49-F238E27FC236}">
                <a16:creationId xmlns:a16="http://schemas.microsoft.com/office/drawing/2014/main" id="{4A31A718-97F4-4AE8-BB34-98F93038C061}"/>
              </a:ext>
            </a:extLst>
          </p:cNvPr>
          <p:cNvSpPr txBox="1">
            <a:spLocks noChangeArrowheads="1"/>
          </p:cNvSpPr>
          <p:nvPr/>
        </p:nvSpPr>
        <p:spPr bwMode="auto">
          <a:xfrm>
            <a:off x="10911210" y="4363918"/>
            <a:ext cx="735462" cy="87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85000"/>
              </a:lnSpc>
            </a:pP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文件</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lnSpc>
                <a:spcPct val="85000"/>
              </a:lnSpc>
            </a:pP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传输时间</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6" name="Text Box 24">
            <a:extLst>
              <a:ext uri="{FF2B5EF4-FFF2-40B4-BE49-F238E27FC236}">
                <a16:creationId xmlns:a16="http://schemas.microsoft.com/office/drawing/2014/main" id="{D80E5DCB-9F9C-40DF-8B96-1B0C0A5EA078}"/>
              </a:ext>
            </a:extLst>
          </p:cNvPr>
          <p:cNvSpPr txBox="1">
            <a:spLocks noChangeArrowheads="1"/>
          </p:cNvSpPr>
          <p:nvPr/>
        </p:nvSpPr>
        <p:spPr bwMode="auto">
          <a:xfrm>
            <a:off x="7470559" y="3037894"/>
            <a:ext cx="1201010" cy="61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a:lnSpc>
                <a:spcPct val="85000"/>
              </a:lnSpc>
            </a:pP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建立</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r" defTabSz="914400">
              <a:lnSpc>
                <a:spcPct val="85000"/>
              </a:lnSpc>
            </a:pP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连接</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AutoShape 25">
            <a:extLst>
              <a:ext uri="{FF2B5EF4-FFF2-40B4-BE49-F238E27FC236}">
                <a16:creationId xmlns:a16="http://schemas.microsoft.com/office/drawing/2014/main" id="{A09CE1F8-F661-49B5-8400-C161DE226C22}"/>
              </a:ext>
            </a:extLst>
          </p:cNvPr>
          <p:cNvSpPr/>
          <p:nvPr/>
        </p:nvSpPr>
        <p:spPr bwMode="auto">
          <a:xfrm>
            <a:off x="8843344" y="3377705"/>
            <a:ext cx="128588" cy="803275"/>
          </a:xfrm>
          <a:prstGeom prst="leftBrace">
            <a:avLst>
              <a:gd name="adj1" fmla="val 52057"/>
              <a:gd name="adj2" fmla="val 50000"/>
            </a:avLst>
          </a:prstGeom>
          <a:noFill/>
          <a:ln w="19050">
            <a:solidFill>
              <a:sysClr val="windowText" lastClr="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85000"/>
              </a:lnSpc>
              <a:spcBef>
                <a:spcPct val="20000"/>
              </a:spcBef>
              <a:spcAft>
                <a:spcPts val="0"/>
              </a:spcAft>
              <a:buClr>
                <a:srgbClr val="ED7D31"/>
              </a:buClr>
              <a:buSzPct val="85000"/>
              <a:buFont typeface="ZapfDingbats" pitchFamily="82" charset="2"/>
              <a:buNone/>
              <a:tabLst/>
              <a:defRPr/>
            </a:pPr>
            <a:endParaRPr kumimoji="0" lang="zh-CN" altLang="zh-CN" sz="2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26">
            <a:extLst>
              <a:ext uri="{FF2B5EF4-FFF2-40B4-BE49-F238E27FC236}">
                <a16:creationId xmlns:a16="http://schemas.microsoft.com/office/drawing/2014/main" id="{7ABE8CEE-0CCC-411A-9F6E-9D34FFBB683F}"/>
              </a:ext>
            </a:extLst>
          </p:cNvPr>
          <p:cNvSpPr txBox="1">
            <a:spLocks noChangeArrowheads="1"/>
          </p:cNvSpPr>
          <p:nvPr/>
        </p:nvSpPr>
        <p:spPr bwMode="auto">
          <a:xfrm>
            <a:off x="8225892" y="3588843"/>
            <a:ext cx="93048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85000"/>
              </a:lnSpc>
            </a:pP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RTT</a:t>
            </a:r>
          </a:p>
        </p:txBody>
      </p:sp>
      <p:sp>
        <p:nvSpPr>
          <p:cNvPr id="29" name="Text Box 28">
            <a:extLst>
              <a:ext uri="{FF2B5EF4-FFF2-40B4-BE49-F238E27FC236}">
                <a16:creationId xmlns:a16="http://schemas.microsoft.com/office/drawing/2014/main" id="{5AE0D772-7346-419A-85CC-E5DCC615968F}"/>
              </a:ext>
            </a:extLst>
          </p:cNvPr>
          <p:cNvSpPr txBox="1">
            <a:spLocks noChangeArrowheads="1"/>
          </p:cNvSpPr>
          <p:nvPr/>
        </p:nvSpPr>
        <p:spPr bwMode="auto">
          <a:xfrm>
            <a:off x="8005499" y="3945280"/>
            <a:ext cx="699519" cy="61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85000"/>
              </a:lnSpc>
            </a:pP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请求文件</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0" name="AutoShape 29">
            <a:extLst>
              <a:ext uri="{FF2B5EF4-FFF2-40B4-BE49-F238E27FC236}">
                <a16:creationId xmlns:a16="http://schemas.microsoft.com/office/drawing/2014/main" id="{2B8B7927-5EE7-48E9-BA05-06C17B436BAB}"/>
              </a:ext>
            </a:extLst>
          </p:cNvPr>
          <p:cNvSpPr/>
          <p:nvPr/>
        </p:nvSpPr>
        <p:spPr bwMode="auto">
          <a:xfrm>
            <a:off x="8849694" y="4287343"/>
            <a:ext cx="128588" cy="803275"/>
          </a:xfrm>
          <a:prstGeom prst="leftBrace">
            <a:avLst>
              <a:gd name="adj1" fmla="val 52057"/>
              <a:gd name="adj2" fmla="val 50000"/>
            </a:avLst>
          </a:prstGeom>
          <a:noFill/>
          <a:ln w="19050">
            <a:solidFill>
              <a:sysClr val="windowText" lastClr="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85000"/>
              </a:lnSpc>
              <a:spcBef>
                <a:spcPct val="20000"/>
              </a:spcBef>
              <a:spcAft>
                <a:spcPts val="0"/>
              </a:spcAft>
              <a:buClr>
                <a:srgbClr val="ED7D31"/>
              </a:buClr>
              <a:buSzPct val="85000"/>
              <a:buFont typeface="ZapfDingbats" pitchFamily="82" charset="2"/>
              <a:buNone/>
              <a:tabLst/>
              <a:defRPr/>
            </a:pPr>
            <a:endParaRPr kumimoji="0" lang="zh-CN" altLang="zh-CN" sz="2400" b="0" i="0" u="none" strike="noStrike" kern="0" cap="none" spc="0" normalizeH="0" baseline="0" noProof="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1" name="Text Box 30">
            <a:extLst>
              <a:ext uri="{FF2B5EF4-FFF2-40B4-BE49-F238E27FC236}">
                <a16:creationId xmlns:a16="http://schemas.microsoft.com/office/drawing/2014/main" id="{A108047E-E5DC-462A-BB69-4CDE5372AD6F}"/>
              </a:ext>
            </a:extLst>
          </p:cNvPr>
          <p:cNvSpPr txBox="1">
            <a:spLocks noChangeArrowheads="1"/>
          </p:cNvSpPr>
          <p:nvPr/>
        </p:nvSpPr>
        <p:spPr bwMode="auto">
          <a:xfrm>
            <a:off x="8225892" y="4511180"/>
            <a:ext cx="93048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85000"/>
              </a:lnSpc>
            </a:pP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RTT</a:t>
            </a:r>
          </a:p>
        </p:txBody>
      </p:sp>
      <p:sp>
        <p:nvSpPr>
          <p:cNvPr id="32" name="Text Box 36">
            <a:extLst>
              <a:ext uri="{FF2B5EF4-FFF2-40B4-BE49-F238E27FC236}">
                <a16:creationId xmlns:a16="http://schemas.microsoft.com/office/drawing/2014/main" id="{B06746AD-2B26-4A8C-A3AB-DE8811FD8882}"/>
              </a:ext>
            </a:extLst>
          </p:cNvPr>
          <p:cNvSpPr txBox="1">
            <a:spLocks noChangeArrowheads="1"/>
          </p:cNvSpPr>
          <p:nvPr/>
        </p:nvSpPr>
        <p:spPr bwMode="auto">
          <a:xfrm>
            <a:off x="7996873" y="4926780"/>
            <a:ext cx="724775" cy="61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85000"/>
              </a:lnSpc>
            </a:pPr>
            <a:r>
              <a:rPr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收到文件</a:t>
            </a:r>
            <a:endPar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Text Box 37">
            <a:extLst>
              <a:ext uri="{FF2B5EF4-FFF2-40B4-BE49-F238E27FC236}">
                <a16:creationId xmlns:a16="http://schemas.microsoft.com/office/drawing/2014/main" id="{9475284A-0F69-4651-A40D-077B9B4933CB}"/>
              </a:ext>
            </a:extLst>
          </p:cNvPr>
          <p:cNvSpPr txBox="1">
            <a:spLocks noChangeArrowheads="1"/>
          </p:cNvSpPr>
          <p:nvPr/>
        </p:nvSpPr>
        <p:spPr bwMode="auto">
          <a:xfrm>
            <a:off x="8873506" y="5966918"/>
            <a:ext cx="90679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85000"/>
              </a:lnSpc>
            </a:pPr>
            <a:r>
              <a:rPr lang="en-US" altLang="zh-CN" sz="20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time</a:t>
            </a:r>
          </a:p>
        </p:txBody>
      </p:sp>
      <p:sp>
        <p:nvSpPr>
          <p:cNvPr id="34" name="Text Box 38">
            <a:extLst>
              <a:ext uri="{FF2B5EF4-FFF2-40B4-BE49-F238E27FC236}">
                <a16:creationId xmlns:a16="http://schemas.microsoft.com/office/drawing/2014/main" id="{25C6F983-FC59-4848-AA34-6F31F5C835B0}"/>
              </a:ext>
            </a:extLst>
          </p:cNvPr>
          <p:cNvSpPr txBox="1">
            <a:spLocks noChangeArrowheads="1"/>
          </p:cNvSpPr>
          <p:nvPr/>
        </p:nvSpPr>
        <p:spPr bwMode="auto">
          <a:xfrm>
            <a:off x="10551493" y="5949455"/>
            <a:ext cx="9067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en-US" altLang="zh-CN" sz="20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time</a:t>
            </a:r>
          </a:p>
        </p:txBody>
      </p:sp>
      <p:pic>
        <p:nvPicPr>
          <p:cNvPr id="35" name="图片 34">
            <a:extLst>
              <a:ext uri="{FF2B5EF4-FFF2-40B4-BE49-F238E27FC236}">
                <a16:creationId xmlns:a16="http://schemas.microsoft.com/office/drawing/2014/main" id="{C6140041-010B-4FC8-9F4E-6374E31AEF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2345" y="2082763"/>
            <a:ext cx="1513174" cy="1075867"/>
          </a:xfrm>
          <a:prstGeom prst="rect">
            <a:avLst/>
          </a:prstGeom>
        </p:spPr>
      </p:pic>
      <p:pic>
        <p:nvPicPr>
          <p:cNvPr id="36" name="图片 35">
            <a:extLst>
              <a:ext uri="{FF2B5EF4-FFF2-40B4-BE49-F238E27FC236}">
                <a16:creationId xmlns:a16="http://schemas.microsoft.com/office/drawing/2014/main" id="{AF27F88C-96A1-4474-997A-0C6C9B8915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6372" y="1680081"/>
            <a:ext cx="1423372" cy="1423372"/>
          </a:xfrm>
          <a:prstGeom prst="rect">
            <a:avLst/>
          </a:prstGeom>
        </p:spPr>
      </p:pic>
      <p:cxnSp>
        <p:nvCxnSpPr>
          <p:cNvPr id="37" name="直接连接符 36">
            <a:extLst>
              <a:ext uri="{FF2B5EF4-FFF2-40B4-BE49-F238E27FC236}">
                <a16:creationId xmlns:a16="http://schemas.microsoft.com/office/drawing/2014/main" id="{ABFEE60C-7BB7-4A9B-B884-320C35718968}"/>
              </a:ext>
            </a:extLst>
          </p:cNvPr>
          <p:cNvCxnSpPr/>
          <p:nvPr/>
        </p:nvCxnSpPr>
        <p:spPr>
          <a:xfrm>
            <a:off x="8678712" y="3352305"/>
            <a:ext cx="420220" cy="0"/>
          </a:xfrm>
          <a:prstGeom prst="line">
            <a:avLst/>
          </a:prstGeom>
          <a:noFill/>
          <a:ln w="19050" cap="flat" cmpd="sng" algn="ctr">
            <a:solidFill>
              <a:sysClr val="windowText" lastClr="000000"/>
            </a:solidFill>
            <a:prstDash val="solid"/>
            <a:miter lim="800000"/>
          </a:ln>
          <a:effectLst/>
        </p:spPr>
      </p:cxnSp>
      <p:cxnSp>
        <p:nvCxnSpPr>
          <p:cNvPr id="38" name="直接连接符 37">
            <a:extLst>
              <a:ext uri="{FF2B5EF4-FFF2-40B4-BE49-F238E27FC236}">
                <a16:creationId xmlns:a16="http://schemas.microsoft.com/office/drawing/2014/main" id="{C517788D-5C9B-435D-B33A-873E668E9BD2}"/>
              </a:ext>
            </a:extLst>
          </p:cNvPr>
          <p:cNvCxnSpPr/>
          <p:nvPr/>
        </p:nvCxnSpPr>
        <p:spPr>
          <a:xfrm>
            <a:off x="8678712" y="4227530"/>
            <a:ext cx="420220" cy="0"/>
          </a:xfrm>
          <a:prstGeom prst="line">
            <a:avLst/>
          </a:prstGeom>
          <a:noFill/>
          <a:ln w="19050" cap="flat" cmpd="sng" algn="ctr">
            <a:solidFill>
              <a:sysClr val="windowText" lastClr="000000"/>
            </a:solidFill>
            <a:prstDash val="solid"/>
            <a:miter lim="800000"/>
          </a:ln>
          <a:effectLst/>
        </p:spPr>
      </p:cxnSp>
      <p:cxnSp>
        <p:nvCxnSpPr>
          <p:cNvPr id="39" name="直接连接符 38">
            <a:extLst>
              <a:ext uri="{FF2B5EF4-FFF2-40B4-BE49-F238E27FC236}">
                <a16:creationId xmlns:a16="http://schemas.microsoft.com/office/drawing/2014/main" id="{72975BEC-BE64-4494-BEB3-CC98588A467F}"/>
              </a:ext>
            </a:extLst>
          </p:cNvPr>
          <p:cNvCxnSpPr/>
          <p:nvPr/>
        </p:nvCxnSpPr>
        <p:spPr>
          <a:xfrm>
            <a:off x="8678712" y="5210964"/>
            <a:ext cx="420220" cy="0"/>
          </a:xfrm>
          <a:prstGeom prst="line">
            <a:avLst/>
          </a:prstGeom>
          <a:noFill/>
          <a:ln w="19050" cap="flat" cmpd="sng" algn="ctr">
            <a:solidFill>
              <a:sysClr val="windowText" lastClr="000000"/>
            </a:solidFill>
            <a:prstDash val="solid"/>
            <a:miter lim="800000"/>
          </a:ln>
          <a:effectLst/>
        </p:spPr>
      </p:cxnSp>
      <p:sp>
        <p:nvSpPr>
          <p:cNvPr id="40" name="Line 15">
            <a:extLst>
              <a:ext uri="{FF2B5EF4-FFF2-40B4-BE49-F238E27FC236}">
                <a16:creationId xmlns:a16="http://schemas.microsoft.com/office/drawing/2014/main" id="{E22E65DC-F87A-4087-89B8-71E95B4250ED}"/>
              </a:ext>
            </a:extLst>
          </p:cNvPr>
          <p:cNvSpPr>
            <a:spLocks noChangeShapeType="1"/>
          </p:cNvSpPr>
          <p:nvPr/>
        </p:nvSpPr>
        <p:spPr bwMode="auto">
          <a:xfrm>
            <a:off x="9098932" y="3079255"/>
            <a:ext cx="0" cy="2873375"/>
          </a:xfrm>
          <a:prstGeom prst="line">
            <a:avLst/>
          </a:prstGeom>
          <a:noFill/>
          <a:ln w="28575">
            <a:solidFill>
              <a:srgbClr val="009FF6"/>
            </a:solidFill>
            <a:prstDash val="solid"/>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Line 16">
            <a:extLst>
              <a:ext uri="{FF2B5EF4-FFF2-40B4-BE49-F238E27FC236}">
                <a16:creationId xmlns:a16="http://schemas.microsoft.com/office/drawing/2014/main" id="{20D8038F-0CA9-4091-82A6-322E1FFB304B}"/>
              </a:ext>
            </a:extLst>
          </p:cNvPr>
          <p:cNvSpPr>
            <a:spLocks noChangeShapeType="1"/>
          </p:cNvSpPr>
          <p:nvPr/>
        </p:nvSpPr>
        <p:spPr bwMode="auto">
          <a:xfrm>
            <a:off x="10789619" y="3114180"/>
            <a:ext cx="0" cy="2881313"/>
          </a:xfrm>
          <a:prstGeom prst="line">
            <a:avLst/>
          </a:prstGeom>
          <a:noFill/>
          <a:ln w="28575">
            <a:solidFill>
              <a:srgbClr val="009FF6"/>
            </a:solidFill>
            <a:prstDash val="solid"/>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321170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up)">
                                      <p:cBhvr>
                                        <p:cTn id="14" dur="500"/>
                                        <p:tgtEl>
                                          <p:spTgt spid="4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up)">
                                      <p:cBhvr>
                                        <p:cTn id="17" dur="500"/>
                                        <p:tgtEl>
                                          <p:spTgt spid="41"/>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ppt_w</p:attrName>
                                        </p:attrNameLst>
                                      </p:cBhvr>
                                      <p:tavLst>
                                        <p:tav tm="0">
                                          <p:val>
                                            <p:fltVal val="0"/>
                                          </p:val>
                                        </p:tav>
                                        <p:tav tm="100000">
                                          <p:val>
                                            <p:strVal val="#ppt_w"/>
                                          </p:val>
                                        </p:tav>
                                      </p:tavLst>
                                    </p:anim>
                                    <p:anim calcmode="lin" valueType="num">
                                      <p:cBhvr>
                                        <p:cTn id="27" dur="500" fill="hold"/>
                                        <p:tgtEl>
                                          <p:spTgt spid="34"/>
                                        </p:tgtEl>
                                        <p:attrNameLst>
                                          <p:attrName>ppt_h</p:attrName>
                                        </p:attrNameLst>
                                      </p:cBhvr>
                                      <p:tavLst>
                                        <p:tav tm="0">
                                          <p:val>
                                            <p:fltVal val="0"/>
                                          </p:val>
                                        </p:tav>
                                        <p:tav tm="100000">
                                          <p:val>
                                            <p:strVal val="#ppt_h"/>
                                          </p:val>
                                        </p:tav>
                                      </p:tavLst>
                                    </p:anim>
                                    <p:animEffect transition="in" filter="fade">
                                      <p:cBhvr>
                                        <p:cTn id="28" dur="500"/>
                                        <p:tgtEl>
                                          <p:spTgt spid="34"/>
                                        </p:tgtEl>
                                      </p:cBhvr>
                                    </p:animEffect>
                                  </p:childTnLst>
                                </p:cTn>
                              </p:par>
                            </p:childTnLst>
                          </p:cTn>
                        </p:par>
                        <p:par>
                          <p:cTn id="29" fill="hold">
                            <p:stCondLst>
                              <p:cond delay="1500"/>
                            </p:stCondLst>
                            <p:childTnLst>
                              <p:par>
                                <p:cTn id="30" presetID="53" presetClass="entr" presetSubtype="16"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30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p:cTn id="50" dur="500" fill="hold"/>
                                        <p:tgtEl>
                                          <p:spTgt spid="29"/>
                                        </p:tgtEl>
                                        <p:attrNameLst>
                                          <p:attrName>ppt_w</p:attrName>
                                        </p:attrNameLst>
                                      </p:cBhvr>
                                      <p:tavLst>
                                        <p:tav tm="0">
                                          <p:val>
                                            <p:fltVal val="0"/>
                                          </p:val>
                                        </p:tav>
                                        <p:tav tm="100000">
                                          <p:val>
                                            <p:strVal val="#ppt_w"/>
                                          </p:val>
                                        </p:tav>
                                      </p:tavLst>
                                    </p:anim>
                                    <p:anim calcmode="lin" valueType="num">
                                      <p:cBhvr>
                                        <p:cTn id="51" dur="500" fill="hold"/>
                                        <p:tgtEl>
                                          <p:spTgt spid="29"/>
                                        </p:tgtEl>
                                        <p:attrNameLst>
                                          <p:attrName>ppt_h</p:attrName>
                                        </p:attrNameLst>
                                      </p:cBhvr>
                                      <p:tavLst>
                                        <p:tav tm="0">
                                          <p:val>
                                            <p:fltVal val="0"/>
                                          </p:val>
                                        </p:tav>
                                        <p:tav tm="100000">
                                          <p:val>
                                            <p:strVal val="#ppt_h"/>
                                          </p:val>
                                        </p:tav>
                                      </p:tavLst>
                                    </p:anim>
                                    <p:animEffect transition="in" filter="fade">
                                      <p:cBhvr>
                                        <p:cTn id="52" dur="500"/>
                                        <p:tgtEl>
                                          <p:spTgt spid="29"/>
                                        </p:tgtEl>
                                      </p:cBhvr>
                                    </p:animEffect>
                                  </p:childTnLst>
                                </p:cTn>
                              </p:par>
                            </p:childTnLst>
                          </p:cTn>
                        </p:par>
                        <p:par>
                          <p:cTn id="53" fill="hold">
                            <p:stCondLst>
                              <p:cond delay="4000"/>
                            </p:stCondLst>
                            <p:childTnLst>
                              <p:par>
                                <p:cTn id="54" presetID="22" presetClass="entr" presetSubtype="8"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500"/>
                                        <p:tgtEl>
                                          <p:spTgt spid="38"/>
                                        </p:tgtEl>
                                      </p:cBhvr>
                                    </p:animEffect>
                                  </p:childTnLst>
                                </p:cTn>
                              </p:par>
                            </p:childTnLst>
                          </p:cTn>
                        </p:par>
                        <p:par>
                          <p:cTn id="57" fill="hold">
                            <p:stCondLst>
                              <p:cond delay="4500"/>
                            </p:stCondLst>
                            <p:childTnLst>
                              <p:par>
                                <p:cTn id="58" presetID="22" presetClass="entr" presetSubtype="8"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left)">
                                      <p:cBhvr>
                                        <p:cTn id="60" dur="500"/>
                                        <p:tgtEl>
                                          <p:spTgt spid="22"/>
                                        </p:tgtEl>
                                      </p:cBhvr>
                                    </p:animEffect>
                                  </p:childTnLst>
                                </p:cTn>
                              </p:par>
                            </p:childTnLst>
                          </p:cTn>
                        </p:par>
                        <p:par>
                          <p:cTn id="61" fill="hold">
                            <p:stCondLst>
                              <p:cond delay="5000"/>
                            </p:stCondLst>
                            <p:childTnLst>
                              <p:par>
                                <p:cTn id="62" presetID="22" presetClass="entr" presetSubtype="2"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right)">
                                      <p:cBhvr>
                                        <p:cTn id="64" dur="500"/>
                                        <p:tgtEl>
                                          <p:spTgt spid="23"/>
                                        </p:tgtEl>
                                      </p:cBhvr>
                                    </p:animEffect>
                                  </p:childTnLst>
                                </p:cTn>
                              </p:par>
                            </p:childTnLst>
                          </p:cTn>
                        </p:par>
                        <p:par>
                          <p:cTn id="65" fill="hold">
                            <p:stCondLst>
                              <p:cond delay="5500"/>
                            </p:stCondLst>
                            <p:childTnLst>
                              <p:par>
                                <p:cTn id="66" presetID="53" presetClass="entr" presetSubtype="16" fill="hold" grpId="0" nodeType="after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p:cTn id="68" dur="500" fill="hold"/>
                                        <p:tgtEl>
                                          <p:spTgt spid="32"/>
                                        </p:tgtEl>
                                        <p:attrNameLst>
                                          <p:attrName>ppt_w</p:attrName>
                                        </p:attrNameLst>
                                      </p:cBhvr>
                                      <p:tavLst>
                                        <p:tav tm="0">
                                          <p:val>
                                            <p:fltVal val="0"/>
                                          </p:val>
                                        </p:tav>
                                        <p:tav tm="100000">
                                          <p:val>
                                            <p:strVal val="#ppt_w"/>
                                          </p:val>
                                        </p:tav>
                                      </p:tavLst>
                                    </p:anim>
                                    <p:anim calcmode="lin" valueType="num">
                                      <p:cBhvr>
                                        <p:cTn id="69" dur="500" fill="hold"/>
                                        <p:tgtEl>
                                          <p:spTgt spid="32"/>
                                        </p:tgtEl>
                                        <p:attrNameLst>
                                          <p:attrName>ppt_h</p:attrName>
                                        </p:attrNameLst>
                                      </p:cBhvr>
                                      <p:tavLst>
                                        <p:tav tm="0">
                                          <p:val>
                                            <p:fltVal val="0"/>
                                          </p:val>
                                        </p:tav>
                                        <p:tav tm="100000">
                                          <p:val>
                                            <p:strVal val="#ppt_h"/>
                                          </p:val>
                                        </p:tav>
                                      </p:tavLst>
                                    </p:anim>
                                    <p:animEffect transition="in" filter="fade">
                                      <p:cBhvr>
                                        <p:cTn id="70" dur="500"/>
                                        <p:tgtEl>
                                          <p:spTgt spid="32"/>
                                        </p:tgtEl>
                                      </p:cBhvr>
                                    </p:animEffect>
                                  </p:childTnLst>
                                </p:cTn>
                              </p:par>
                            </p:childTnLst>
                          </p:cTn>
                        </p:par>
                        <p:par>
                          <p:cTn id="71" fill="hold">
                            <p:stCondLst>
                              <p:cond delay="6000"/>
                            </p:stCondLst>
                            <p:childTnLst>
                              <p:par>
                                <p:cTn id="72" presetID="22" presetClass="entr" presetSubtype="8" fill="hold" nodeType="after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wipe(left)">
                                      <p:cBhvr>
                                        <p:cTn id="74" dur="500"/>
                                        <p:tgtEl>
                                          <p:spTgt spid="39"/>
                                        </p:tgtEl>
                                      </p:cBhvr>
                                    </p:animEffect>
                                  </p:childTnLst>
                                </p:cTn>
                              </p:par>
                            </p:childTnLst>
                          </p:cTn>
                        </p:par>
                        <p:par>
                          <p:cTn id="75" fill="hold">
                            <p:stCondLst>
                              <p:cond delay="6500"/>
                            </p:stCondLst>
                            <p:childTnLst>
                              <p:par>
                                <p:cTn id="76" presetID="16" presetClass="entr" presetSubtype="42"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barn(outHorizontal)">
                                      <p:cBhvr>
                                        <p:cTn id="78" dur="500"/>
                                        <p:tgtEl>
                                          <p:spTgt spid="27"/>
                                        </p:tgtEl>
                                      </p:cBhvr>
                                    </p:animEffect>
                                  </p:childTnLst>
                                </p:cTn>
                              </p:par>
                            </p:childTnLst>
                          </p:cTn>
                        </p:par>
                        <p:par>
                          <p:cTn id="79" fill="hold">
                            <p:stCondLst>
                              <p:cond delay="7000"/>
                            </p:stCondLst>
                            <p:childTnLst>
                              <p:par>
                                <p:cTn id="80" presetID="53" presetClass="entr" presetSubtype="16"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childTnLst>
                          </p:cTn>
                        </p:par>
                        <p:par>
                          <p:cTn id="85" fill="hold">
                            <p:stCondLst>
                              <p:cond delay="7500"/>
                            </p:stCondLst>
                            <p:childTnLst>
                              <p:par>
                                <p:cTn id="86" presetID="16" presetClass="entr" presetSubtype="42" fill="hold" grpId="0" nodeType="after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barn(outHorizontal)">
                                      <p:cBhvr>
                                        <p:cTn id="88" dur="500"/>
                                        <p:tgtEl>
                                          <p:spTgt spid="30"/>
                                        </p:tgtEl>
                                      </p:cBhvr>
                                    </p:animEffect>
                                  </p:childTnLst>
                                </p:cTn>
                              </p:par>
                            </p:childTnLst>
                          </p:cTn>
                        </p:par>
                        <p:par>
                          <p:cTn id="89" fill="hold">
                            <p:stCondLst>
                              <p:cond delay="8000"/>
                            </p:stCondLst>
                            <p:childTnLst>
                              <p:par>
                                <p:cTn id="90" presetID="53" presetClass="entr" presetSubtype="16" fill="hold" grpId="0" nodeType="after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p:cTn id="92" dur="500" fill="hold"/>
                                        <p:tgtEl>
                                          <p:spTgt spid="31"/>
                                        </p:tgtEl>
                                        <p:attrNameLst>
                                          <p:attrName>ppt_w</p:attrName>
                                        </p:attrNameLst>
                                      </p:cBhvr>
                                      <p:tavLst>
                                        <p:tav tm="0">
                                          <p:val>
                                            <p:fltVal val="0"/>
                                          </p:val>
                                        </p:tav>
                                        <p:tav tm="100000">
                                          <p:val>
                                            <p:strVal val="#ppt_w"/>
                                          </p:val>
                                        </p:tav>
                                      </p:tavLst>
                                    </p:anim>
                                    <p:anim calcmode="lin" valueType="num">
                                      <p:cBhvr>
                                        <p:cTn id="93" dur="500" fill="hold"/>
                                        <p:tgtEl>
                                          <p:spTgt spid="31"/>
                                        </p:tgtEl>
                                        <p:attrNameLst>
                                          <p:attrName>ppt_h</p:attrName>
                                        </p:attrNameLst>
                                      </p:cBhvr>
                                      <p:tavLst>
                                        <p:tav tm="0">
                                          <p:val>
                                            <p:fltVal val="0"/>
                                          </p:val>
                                        </p:tav>
                                        <p:tav tm="100000">
                                          <p:val>
                                            <p:strVal val="#ppt_h"/>
                                          </p:val>
                                        </p:tav>
                                      </p:tavLst>
                                    </p:anim>
                                    <p:animEffect transition="in" filter="fade">
                                      <p:cBhvr>
                                        <p:cTn id="94" dur="500"/>
                                        <p:tgtEl>
                                          <p:spTgt spid="31"/>
                                        </p:tgtEl>
                                      </p:cBhvr>
                                    </p:animEffect>
                                  </p:childTnLst>
                                </p:cTn>
                              </p:par>
                            </p:childTnLst>
                          </p:cTn>
                        </p:par>
                        <p:par>
                          <p:cTn id="95" fill="hold">
                            <p:stCondLst>
                              <p:cond delay="8500"/>
                            </p:stCondLst>
                            <p:childTnLst>
                              <p:par>
                                <p:cTn id="96" presetID="16" presetClass="entr" presetSubtype="42" fill="hold" grpId="0" nodeType="after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barn(outHorizontal)">
                                      <p:cBhvr>
                                        <p:cTn id="98" dur="500"/>
                                        <p:tgtEl>
                                          <p:spTgt spid="24"/>
                                        </p:tgtEl>
                                      </p:cBhvr>
                                    </p:animEffect>
                                  </p:childTnLst>
                                </p:cTn>
                              </p:par>
                            </p:childTnLst>
                          </p:cTn>
                        </p:par>
                        <p:par>
                          <p:cTn id="99" fill="hold">
                            <p:stCondLst>
                              <p:cond delay="9000"/>
                            </p:stCondLst>
                            <p:childTnLst>
                              <p:par>
                                <p:cTn id="100" presetID="53" presetClass="entr" presetSubtype="16"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p:cTn id="102" dur="500" fill="hold"/>
                                        <p:tgtEl>
                                          <p:spTgt spid="25"/>
                                        </p:tgtEl>
                                        <p:attrNameLst>
                                          <p:attrName>ppt_w</p:attrName>
                                        </p:attrNameLst>
                                      </p:cBhvr>
                                      <p:tavLst>
                                        <p:tav tm="0">
                                          <p:val>
                                            <p:fltVal val="0"/>
                                          </p:val>
                                        </p:tav>
                                        <p:tav tm="100000">
                                          <p:val>
                                            <p:strVal val="#ppt_w"/>
                                          </p:val>
                                        </p:tav>
                                      </p:tavLst>
                                    </p:anim>
                                    <p:anim calcmode="lin" valueType="num">
                                      <p:cBhvr>
                                        <p:cTn id="103" dur="500" fill="hold"/>
                                        <p:tgtEl>
                                          <p:spTgt spid="25"/>
                                        </p:tgtEl>
                                        <p:attrNameLst>
                                          <p:attrName>ppt_h</p:attrName>
                                        </p:attrNameLst>
                                      </p:cBhvr>
                                      <p:tavLst>
                                        <p:tav tm="0">
                                          <p:val>
                                            <p:fltVal val="0"/>
                                          </p:val>
                                        </p:tav>
                                        <p:tav tm="100000">
                                          <p:val>
                                            <p:strVal val="#ppt_h"/>
                                          </p:val>
                                        </p:tav>
                                      </p:tavLst>
                                    </p:anim>
                                    <p:animEffect transition="in" filter="fade">
                                      <p:cBhvr>
                                        <p:cTn id="104" dur="500"/>
                                        <p:tgtEl>
                                          <p:spTgt spid="25"/>
                                        </p:tgtEl>
                                      </p:cBhvr>
                                    </p:animEffect>
                                  </p:childTnLst>
                                </p:cTn>
                              </p:par>
                            </p:childTnLst>
                          </p:cTn>
                        </p:par>
                      </p:childTnLst>
                    </p:cTn>
                  </p:par>
                  <p:par>
                    <p:cTn id="105" fill="hold">
                      <p:stCondLst>
                        <p:cond delay="indefinite"/>
                      </p:stCondLst>
                      <p:childTnLst>
                        <p:par>
                          <p:cTn id="106" fill="hold">
                            <p:stCondLst>
                              <p:cond delay="0"/>
                            </p:stCondLst>
                            <p:childTnLst>
                              <p:par>
                                <p:cTn id="107" presetID="26" presetClass="emph" presetSubtype="0" repeatCount="2000" fill="hold" grpId="1" nodeType="clickEffect">
                                  <p:stCondLst>
                                    <p:cond delay="0"/>
                                  </p:stCondLst>
                                  <p:childTnLst>
                                    <p:animEffect transition="out" filter="fade">
                                      <p:cBhvr>
                                        <p:cTn id="108" dur="500" tmFilter="0, 0; .2, .5; .8, .5; 1, 0"/>
                                        <p:tgtEl>
                                          <p:spTgt spid="20"/>
                                        </p:tgtEl>
                                      </p:cBhvr>
                                    </p:animEffect>
                                    <p:animScale>
                                      <p:cBhvr>
                                        <p:cTn id="109" dur="250" autoRev="1" fill="hold"/>
                                        <p:tgtEl>
                                          <p:spTgt spid="20"/>
                                        </p:tgtEl>
                                      </p:cBhvr>
                                      <p:by x="105000" y="105000"/>
                                    </p:animScale>
                                  </p:childTnLst>
                                </p:cTn>
                              </p:par>
                              <p:par>
                                <p:cTn id="110" presetID="26" presetClass="emph" presetSubtype="0" repeatCount="2000" fill="hold" grpId="1" nodeType="withEffect">
                                  <p:stCondLst>
                                    <p:cond delay="0"/>
                                  </p:stCondLst>
                                  <p:childTnLst>
                                    <p:animEffect transition="out" filter="fade">
                                      <p:cBhvr>
                                        <p:cTn id="111" dur="500" tmFilter="0, 0; .2, .5; .8, .5; 1, 0"/>
                                        <p:tgtEl>
                                          <p:spTgt spid="21"/>
                                        </p:tgtEl>
                                      </p:cBhvr>
                                    </p:animEffect>
                                    <p:animScale>
                                      <p:cBhvr>
                                        <p:cTn id="112" dur="250" autoRev="1" fill="hold"/>
                                        <p:tgtEl>
                                          <p:spTgt spid="21"/>
                                        </p:tgtEl>
                                      </p:cBhvr>
                                      <p:by x="105000" y="105000"/>
                                    </p:animScale>
                                  </p:childTnLst>
                                </p:cTn>
                              </p:par>
                            </p:childTnLst>
                          </p:cTn>
                        </p:par>
                        <p:par>
                          <p:cTn id="113" fill="hold">
                            <p:stCondLst>
                              <p:cond delay="1000"/>
                            </p:stCondLst>
                            <p:childTnLst>
                              <p:par>
                                <p:cTn id="114" presetID="22" presetClass="entr" presetSubtype="8" fill="hold" nodeType="afterEffect">
                                  <p:stCondLst>
                                    <p:cond delay="0"/>
                                  </p:stCondLst>
                                  <p:childTnLst>
                                    <p:set>
                                      <p:cBhvr>
                                        <p:cTn id="115" dur="1" fill="hold">
                                          <p:stCondLst>
                                            <p:cond delay="0"/>
                                          </p:stCondLst>
                                        </p:cTn>
                                        <p:tgtEl>
                                          <p:spTgt spid="4"/>
                                        </p:tgtEl>
                                        <p:attrNameLst>
                                          <p:attrName>style.visibility</p:attrName>
                                        </p:attrNameLst>
                                      </p:cBhvr>
                                      <p:to>
                                        <p:strVal val="visible"/>
                                      </p:to>
                                    </p:set>
                                    <p:animEffect transition="in" filter="wipe(left)">
                                      <p:cBhvr>
                                        <p:cTn id="116" dur="500"/>
                                        <p:tgtEl>
                                          <p:spTgt spid="4"/>
                                        </p:tgtEl>
                                      </p:cBhvr>
                                    </p:animEffect>
                                  </p:childTnLst>
                                </p:cTn>
                              </p:par>
                            </p:childTnLst>
                          </p:cTn>
                        </p:par>
                        <p:par>
                          <p:cTn id="117" fill="hold">
                            <p:stCondLst>
                              <p:cond delay="1500"/>
                            </p:stCondLst>
                            <p:childTnLst>
                              <p:par>
                                <p:cTn id="118" presetID="22" presetClass="entr" presetSubtype="8" fill="hold" grpId="0" nodeType="afterEffect">
                                  <p:stCondLst>
                                    <p:cond delay="0"/>
                                  </p:stCondLst>
                                  <p:childTnLst>
                                    <p:set>
                                      <p:cBhvr>
                                        <p:cTn id="119" dur="1" fill="hold">
                                          <p:stCondLst>
                                            <p:cond delay="0"/>
                                          </p:stCondLst>
                                        </p:cTn>
                                        <p:tgtEl>
                                          <p:spTgt spid="19">
                                            <p:txEl>
                                              <p:pRg st="0" end="0"/>
                                            </p:txEl>
                                          </p:spTgt>
                                        </p:tgtEl>
                                        <p:attrNameLst>
                                          <p:attrName>style.visibility</p:attrName>
                                        </p:attrNameLst>
                                      </p:cBhvr>
                                      <p:to>
                                        <p:strVal val="visible"/>
                                      </p:to>
                                    </p:set>
                                    <p:animEffect transition="in" filter="wipe(left)">
                                      <p:cBhvr>
                                        <p:cTn id="120" dur="500"/>
                                        <p:tgtEl>
                                          <p:spTgt spid="19">
                                            <p:txEl>
                                              <p:pRg st="0" end="0"/>
                                            </p:txEl>
                                          </p:spTgt>
                                        </p:tgtEl>
                                      </p:cBhvr>
                                    </p:animEffect>
                                  </p:childTnLst>
                                </p:cTn>
                              </p:par>
                            </p:childTnLst>
                          </p:cTn>
                        </p:par>
                        <p:par>
                          <p:cTn id="121" fill="hold">
                            <p:stCondLst>
                              <p:cond delay="2000"/>
                            </p:stCondLst>
                            <p:childTnLst>
                              <p:par>
                                <p:cTn id="122" presetID="22" presetClass="entr" presetSubtype="8" fill="hold" grpId="0" nodeType="afterEffect">
                                  <p:stCondLst>
                                    <p:cond delay="0"/>
                                  </p:stCondLst>
                                  <p:childTnLst>
                                    <p:set>
                                      <p:cBhvr>
                                        <p:cTn id="123" dur="1" fill="hold">
                                          <p:stCondLst>
                                            <p:cond delay="0"/>
                                          </p:stCondLst>
                                        </p:cTn>
                                        <p:tgtEl>
                                          <p:spTgt spid="19">
                                            <p:txEl>
                                              <p:pRg st="1" end="1"/>
                                            </p:txEl>
                                          </p:spTgt>
                                        </p:tgtEl>
                                        <p:attrNameLst>
                                          <p:attrName>style.visibility</p:attrName>
                                        </p:attrNameLst>
                                      </p:cBhvr>
                                      <p:to>
                                        <p:strVal val="visible"/>
                                      </p:to>
                                    </p:set>
                                    <p:animEffect transition="in" filter="wipe(left)">
                                      <p:cBhvr>
                                        <p:cTn id="124" dur="500"/>
                                        <p:tgtEl>
                                          <p:spTgt spid="19">
                                            <p:txEl>
                                              <p:pRg st="1" end="1"/>
                                            </p:txEl>
                                          </p:spTgt>
                                        </p:tgtEl>
                                      </p:cBhvr>
                                    </p:animEffect>
                                  </p:childTnLst>
                                </p:cTn>
                              </p:par>
                            </p:childTnLst>
                          </p:cTn>
                        </p:par>
                        <p:par>
                          <p:cTn id="125" fill="hold">
                            <p:stCondLst>
                              <p:cond delay="2500"/>
                            </p:stCondLst>
                            <p:childTnLst>
                              <p:par>
                                <p:cTn id="126" presetID="22" presetClass="entr" presetSubtype="8" fill="hold" nodeType="afterEffect">
                                  <p:stCondLst>
                                    <p:cond delay="0"/>
                                  </p:stCondLst>
                                  <p:childTnLst>
                                    <p:set>
                                      <p:cBhvr>
                                        <p:cTn id="127" dur="1" fill="hold">
                                          <p:stCondLst>
                                            <p:cond delay="0"/>
                                          </p:stCondLst>
                                        </p:cTn>
                                        <p:tgtEl>
                                          <p:spTgt spid="9"/>
                                        </p:tgtEl>
                                        <p:attrNameLst>
                                          <p:attrName>style.visibility</p:attrName>
                                        </p:attrNameLst>
                                      </p:cBhvr>
                                      <p:to>
                                        <p:strVal val="visible"/>
                                      </p:to>
                                    </p:set>
                                    <p:animEffect transition="in" filter="wipe(left)">
                                      <p:cBhvr>
                                        <p:cTn id="128" dur="500"/>
                                        <p:tgtEl>
                                          <p:spTgt spid="9"/>
                                        </p:tgtEl>
                                      </p:cBhvr>
                                    </p:animEffect>
                                  </p:childTnLst>
                                </p:cTn>
                              </p:par>
                            </p:childTnLst>
                          </p:cTn>
                        </p:par>
                        <p:par>
                          <p:cTn id="129" fill="hold">
                            <p:stCondLst>
                              <p:cond delay="3000"/>
                            </p:stCondLst>
                            <p:childTnLst>
                              <p:par>
                                <p:cTn id="130" presetID="22" presetClass="entr" presetSubtype="8" fill="hold" nodeType="after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wipe(left)">
                                      <p:cBhvr>
                                        <p:cTn id="1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animBg="1"/>
      <p:bldP spid="20" grpId="1" animBg="1"/>
      <p:bldP spid="21" grpId="0" animBg="1"/>
      <p:bldP spid="21" grpId="1" animBg="1"/>
      <p:bldP spid="22" grpId="0" animBg="1"/>
      <p:bldP spid="23" grpId="0" animBg="1"/>
      <p:bldP spid="24" grpId="0" animBg="1"/>
      <p:bldP spid="25" grpId="0"/>
      <p:bldP spid="26" grpId="0"/>
      <p:bldP spid="27" grpId="0" animBg="1"/>
      <p:bldP spid="28" grpId="0"/>
      <p:bldP spid="29" grpId="0"/>
      <p:bldP spid="30" grpId="0" animBg="1"/>
      <p:bldP spid="31" grpId="0"/>
      <p:bldP spid="32" grpId="0"/>
      <p:bldP spid="33" grpId="0"/>
      <p:bldP spid="34" grpId="0"/>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B23E2FB-B649-4F3A-91E0-99CD84803182}"/>
              </a:ext>
            </a:extLst>
          </p:cNvPr>
          <p:cNvSpPr>
            <a:spLocks noGrp="1"/>
          </p:cNvSpPr>
          <p:nvPr>
            <p:ph type="title"/>
          </p:nvPr>
        </p:nvSpPr>
        <p:spPr/>
        <p:txBody>
          <a:bodyPr/>
          <a:lstStyle/>
          <a:p>
            <a:r>
              <a:rPr lang="zh-CN" altLang="en-US" dirty="0"/>
              <a:t>常见的网络应用</a:t>
            </a:r>
          </a:p>
        </p:txBody>
      </p:sp>
      <p:grpSp>
        <p:nvGrpSpPr>
          <p:cNvPr id="6" name="组合 5">
            <a:extLst>
              <a:ext uri="{FF2B5EF4-FFF2-40B4-BE49-F238E27FC236}">
                <a16:creationId xmlns:a16="http://schemas.microsoft.com/office/drawing/2014/main" id="{B74844A8-A1EC-4B1B-A17C-1740532E05CD}"/>
              </a:ext>
            </a:extLst>
          </p:cNvPr>
          <p:cNvGrpSpPr/>
          <p:nvPr/>
        </p:nvGrpSpPr>
        <p:grpSpPr>
          <a:xfrm>
            <a:off x="1395278" y="2590788"/>
            <a:ext cx="2761371" cy="476221"/>
            <a:chOff x="1403750" y="3593123"/>
            <a:chExt cx="2761371" cy="476221"/>
          </a:xfrm>
        </p:grpSpPr>
        <p:grpSp>
          <p:nvGrpSpPr>
            <p:cNvPr id="9" name="组合 8">
              <a:extLst>
                <a:ext uri="{FF2B5EF4-FFF2-40B4-BE49-F238E27FC236}">
                  <a16:creationId xmlns:a16="http://schemas.microsoft.com/office/drawing/2014/main" id="{11DFCFAB-FBB5-4A8E-9FB4-F49A27947B15}"/>
                </a:ext>
              </a:extLst>
            </p:cNvPr>
            <p:cNvGrpSpPr/>
            <p:nvPr/>
          </p:nvGrpSpPr>
          <p:grpSpPr>
            <a:xfrm>
              <a:off x="1403750" y="3593123"/>
              <a:ext cx="490436" cy="476221"/>
              <a:chOff x="1403750" y="3593123"/>
              <a:chExt cx="808892" cy="785446"/>
            </a:xfrm>
          </p:grpSpPr>
          <p:sp>
            <p:nvSpPr>
              <p:cNvPr id="11" name="对话气泡: 椭圆形 10">
                <a:extLst>
                  <a:ext uri="{FF2B5EF4-FFF2-40B4-BE49-F238E27FC236}">
                    <a16:creationId xmlns:a16="http://schemas.microsoft.com/office/drawing/2014/main" id="{EA38F73E-2095-433F-B46B-A9C1D1C22C4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a:extLst>
                  <a:ext uri="{FF2B5EF4-FFF2-40B4-BE49-F238E27FC236}">
                    <a16:creationId xmlns:a16="http://schemas.microsoft.com/office/drawing/2014/main" id="{D3A55CD5-B221-49F7-B51D-50BD027631D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a:extLst>
                <a:ext uri="{FF2B5EF4-FFF2-40B4-BE49-F238E27FC236}">
                  <a16:creationId xmlns:a16="http://schemas.microsoft.com/office/drawing/2014/main" id="{290249BA-A33D-44ED-88F6-90E9BB654F10}"/>
                </a:ext>
              </a:extLst>
            </p:cNvPr>
            <p:cNvSpPr txBox="1">
              <a:spLocks noChangeArrowheads="1"/>
            </p:cNvSpPr>
            <p:nvPr/>
          </p:nvSpPr>
          <p:spPr bwMode="auto">
            <a:xfrm>
              <a:off x="1985932" y="3593123"/>
              <a:ext cx="21791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网络游戏对战</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13" name="组合 12">
            <a:extLst>
              <a:ext uri="{FF2B5EF4-FFF2-40B4-BE49-F238E27FC236}">
                <a16:creationId xmlns:a16="http://schemas.microsoft.com/office/drawing/2014/main" id="{9F903D91-A105-40D9-929E-589E2522CE96}"/>
              </a:ext>
            </a:extLst>
          </p:cNvPr>
          <p:cNvGrpSpPr/>
          <p:nvPr/>
        </p:nvGrpSpPr>
        <p:grpSpPr>
          <a:xfrm>
            <a:off x="1393725" y="2590788"/>
            <a:ext cx="2082653" cy="476221"/>
            <a:chOff x="1403750" y="3593123"/>
            <a:chExt cx="2082653" cy="476221"/>
          </a:xfrm>
        </p:grpSpPr>
        <p:grpSp>
          <p:nvGrpSpPr>
            <p:cNvPr id="14" name="组合 13">
              <a:extLst>
                <a:ext uri="{FF2B5EF4-FFF2-40B4-BE49-F238E27FC236}">
                  <a16:creationId xmlns:a16="http://schemas.microsoft.com/office/drawing/2014/main" id="{EC60FCE6-6A86-41D2-AFA2-9D5BC95C469C}"/>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0C2B9F4C-C277-4C1B-81A5-D156A14F767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a:extLst>
                  <a:ext uri="{FF2B5EF4-FFF2-40B4-BE49-F238E27FC236}">
                    <a16:creationId xmlns:a16="http://schemas.microsoft.com/office/drawing/2014/main" id="{71189097-F3D1-4147-9958-DDDE7E2E3CD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5FEE6C27-80B5-458F-82C8-9363E61B8A5D}"/>
                </a:ext>
              </a:extLst>
            </p:cNvPr>
            <p:cNvSpPr txBox="1">
              <a:spLocks noChangeArrowheads="1"/>
            </p:cNvSpPr>
            <p:nvPr/>
          </p:nvSpPr>
          <p:spPr bwMode="auto">
            <a:xfrm>
              <a:off x="1985933" y="3593123"/>
              <a:ext cx="150047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资源共享</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18" name="组合 17">
            <a:extLst>
              <a:ext uri="{FF2B5EF4-FFF2-40B4-BE49-F238E27FC236}">
                <a16:creationId xmlns:a16="http://schemas.microsoft.com/office/drawing/2014/main" id="{84A1BB19-599E-4112-9CD2-B020B927F1D8}"/>
              </a:ext>
            </a:extLst>
          </p:cNvPr>
          <p:cNvGrpSpPr/>
          <p:nvPr/>
        </p:nvGrpSpPr>
        <p:grpSpPr>
          <a:xfrm>
            <a:off x="5272472" y="2393755"/>
            <a:ext cx="5624126" cy="3762836"/>
            <a:chOff x="1433187" y="1936504"/>
            <a:chExt cx="5624126" cy="3762836"/>
          </a:xfrm>
        </p:grpSpPr>
        <p:grpSp>
          <p:nvGrpSpPr>
            <p:cNvPr id="19" name="组合 18">
              <a:extLst>
                <a:ext uri="{FF2B5EF4-FFF2-40B4-BE49-F238E27FC236}">
                  <a16:creationId xmlns:a16="http://schemas.microsoft.com/office/drawing/2014/main" id="{0E6707B0-FD89-41C5-A1E8-F420B446DCDB}"/>
                </a:ext>
              </a:extLst>
            </p:cNvPr>
            <p:cNvGrpSpPr/>
            <p:nvPr/>
          </p:nvGrpSpPr>
          <p:grpSpPr>
            <a:xfrm>
              <a:off x="1433187" y="2128435"/>
              <a:ext cx="1574153" cy="1415896"/>
              <a:chOff x="1433187" y="2128435"/>
              <a:chExt cx="1574153" cy="1415896"/>
            </a:xfrm>
          </p:grpSpPr>
          <p:grpSp>
            <p:nvGrpSpPr>
              <p:cNvPr id="38" name="组合 37">
                <a:extLst>
                  <a:ext uri="{FF2B5EF4-FFF2-40B4-BE49-F238E27FC236}">
                    <a16:creationId xmlns:a16="http://schemas.microsoft.com/office/drawing/2014/main" id="{1A2432CA-FC9B-4B46-8830-D18AA5452C45}"/>
                  </a:ext>
                </a:extLst>
              </p:cNvPr>
              <p:cNvGrpSpPr/>
              <p:nvPr/>
            </p:nvGrpSpPr>
            <p:grpSpPr>
              <a:xfrm>
                <a:off x="1433187" y="2939575"/>
                <a:ext cx="1574153" cy="604756"/>
                <a:chOff x="605411" y="5899906"/>
                <a:chExt cx="1574153" cy="604756"/>
              </a:xfrm>
            </p:grpSpPr>
            <p:sp>
              <p:nvSpPr>
                <p:cNvPr id="40" name="矩形: 圆角 39">
                  <a:extLst>
                    <a:ext uri="{FF2B5EF4-FFF2-40B4-BE49-F238E27FC236}">
                      <a16:creationId xmlns:a16="http://schemas.microsoft.com/office/drawing/2014/main" id="{C7270FED-E23F-4E1C-A13D-4DC7C380C05B}"/>
                    </a:ext>
                  </a:extLst>
                </p:cNvPr>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41" name="Rectangle 15">
                  <a:extLst>
                    <a:ext uri="{FF2B5EF4-FFF2-40B4-BE49-F238E27FC236}">
                      <a16:creationId xmlns:a16="http://schemas.microsoft.com/office/drawing/2014/main" id="{B7FBFF04-0146-4931-B755-BE3FA8BF1189}"/>
                    </a:ext>
                  </a:extLst>
                </p:cNvPr>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CS</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39" name="图片 38">
                <a:extLst>
                  <a:ext uri="{FF2B5EF4-FFF2-40B4-BE49-F238E27FC236}">
                    <a16:creationId xmlns:a16="http://schemas.microsoft.com/office/drawing/2014/main" id="{A2951C63-3841-45C9-A1BA-F9EE3963592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2724" y="2128435"/>
                <a:ext cx="908224" cy="908224"/>
              </a:xfrm>
              <a:prstGeom prst="rect">
                <a:avLst/>
              </a:prstGeom>
            </p:spPr>
          </p:pic>
        </p:grpSp>
        <p:grpSp>
          <p:nvGrpSpPr>
            <p:cNvPr id="20" name="组合 19">
              <a:extLst>
                <a:ext uri="{FF2B5EF4-FFF2-40B4-BE49-F238E27FC236}">
                  <a16:creationId xmlns:a16="http://schemas.microsoft.com/office/drawing/2014/main" id="{D363F68C-3CE2-491B-AE1B-2B4A49FD2158}"/>
                </a:ext>
              </a:extLst>
            </p:cNvPr>
            <p:cNvGrpSpPr/>
            <p:nvPr/>
          </p:nvGrpSpPr>
          <p:grpSpPr>
            <a:xfrm>
              <a:off x="3435790" y="2238112"/>
              <a:ext cx="1574157" cy="1313754"/>
              <a:chOff x="3435790" y="2238112"/>
              <a:chExt cx="1574157" cy="1313754"/>
            </a:xfrm>
          </p:grpSpPr>
          <p:grpSp>
            <p:nvGrpSpPr>
              <p:cNvPr id="34" name="组合 33">
                <a:extLst>
                  <a:ext uri="{FF2B5EF4-FFF2-40B4-BE49-F238E27FC236}">
                    <a16:creationId xmlns:a16="http://schemas.microsoft.com/office/drawing/2014/main" id="{EBB781B7-B4F9-42CB-B989-1454543978B7}"/>
                  </a:ext>
                </a:extLst>
              </p:cNvPr>
              <p:cNvGrpSpPr/>
              <p:nvPr/>
            </p:nvGrpSpPr>
            <p:grpSpPr>
              <a:xfrm>
                <a:off x="3435790" y="2935817"/>
                <a:ext cx="1574157" cy="616049"/>
                <a:chOff x="1256597" y="5879257"/>
                <a:chExt cx="885301" cy="616049"/>
              </a:xfrm>
            </p:grpSpPr>
            <p:sp>
              <p:nvSpPr>
                <p:cNvPr id="36" name="矩形: 圆角 35">
                  <a:extLst>
                    <a:ext uri="{FF2B5EF4-FFF2-40B4-BE49-F238E27FC236}">
                      <a16:creationId xmlns:a16="http://schemas.microsoft.com/office/drawing/2014/main" id="{B16E89A1-EAB6-4B1D-9267-459417A5C196}"/>
                    </a:ext>
                  </a:extLst>
                </p:cNvPr>
                <p:cNvSpPr/>
                <p:nvPr/>
              </p:nvSpPr>
              <p:spPr>
                <a:xfrm>
                  <a:off x="1256597" y="5977845"/>
                  <a:ext cx="885301"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37" name="Rectangle 15">
                  <a:extLst>
                    <a:ext uri="{FF2B5EF4-FFF2-40B4-BE49-F238E27FC236}">
                      <a16:creationId xmlns:a16="http://schemas.microsoft.com/office/drawing/2014/main" id="{A3425163-9430-4AC0-AE3D-DF4B671D4E9A}"/>
                    </a:ext>
                  </a:extLst>
                </p:cNvPr>
                <p:cNvSpPr/>
                <p:nvPr/>
              </p:nvSpPr>
              <p:spPr>
                <a:xfrm>
                  <a:off x="1293177" y="5879257"/>
                  <a:ext cx="816021" cy="587020"/>
                </a:xfrm>
                <a:prstGeom prst="rect">
                  <a:avLst/>
                </a:prstGeom>
              </p:spPr>
              <p:txBody>
                <a:bodyPr wrap="square">
                  <a:spAutoFit/>
                </a:bodyPr>
                <a:lstStyle/>
                <a:p>
                  <a:pP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魔兽世界</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35" name="图片 34">
                <a:extLst>
                  <a:ext uri="{FF2B5EF4-FFF2-40B4-BE49-F238E27FC236}">
                    <a16:creationId xmlns:a16="http://schemas.microsoft.com/office/drawing/2014/main" id="{216E1DDA-9966-4DC0-BE90-713C553E06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899" t="18421" r="15863" b="24986"/>
              <a:stretch>
                <a:fillRect/>
              </a:stretch>
            </p:blipFill>
            <p:spPr>
              <a:xfrm>
                <a:off x="3499139" y="2238112"/>
                <a:ext cx="1420116" cy="725484"/>
              </a:xfrm>
              <a:prstGeom prst="rect">
                <a:avLst/>
              </a:prstGeom>
            </p:spPr>
          </p:pic>
        </p:grpSp>
        <p:grpSp>
          <p:nvGrpSpPr>
            <p:cNvPr id="21" name="组合 20">
              <a:extLst>
                <a:ext uri="{FF2B5EF4-FFF2-40B4-BE49-F238E27FC236}">
                  <a16:creationId xmlns:a16="http://schemas.microsoft.com/office/drawing/2014/main" id="{811B7E1B-7271-4183-9EFB-8ADCD9CB5503}"/>
                </a:ext>
              </a:extLst>
            </p:cNvPr>
            <p:cNvGrpSpPr/>
            <p:nvPr/>
          </p:nvGrpSpPr>
          <p:grpSpPr>
            <a:xfrm>
              <a:off x="5483159" y="1936504"/>
              <a:ext cx="1574154" cy="1607827"/>
              <a:chOff x="5483159" y="1936504"/>
              <a:chExt cx="1574154" cy="1607827"/>
            </a:xfrm>
          </p:grpSpPr>
          <p:grpSp>
            <p:nvGrpSpPr>
              <p:cNvPr id="30" name="组合 29">
                <a:extLst>
                  <a:ext uri="{FF2B5EF4-FFF2-40B4-BE49-F238E27FC236}">
                    <a16:creationId xmlns:a16="http://schemas.microsoft.com/office/drawing/2014/main" id="{6D32987C-DFC4-4AAE-967A-AA0277682BE1}"/>
                  </a:ext>
                </a:extLst>
              </p:cNvPr>
              <p:cNvGrpSpPr/>
              <p:nvPr/>
            </p:nvGrpSpPr>
            <p:grpSpPr>
              <a:xfrm>
                <a:off x="5483159" y="2939630"/>
                <a:ext cx="1574154" cy="604701"/>
                <a:chOff x="1501343" y="5197312"/>
                <a:chExt cx="976715" cy="604701"/>
              </a:xfrm>
            </p:grpSpPr>
            <p:sp>
              <p:nvSpPr>
                <p:cNvPr id="32" name="矩形: 圆角 31">
                  <a:extLst>
                    <a:ext uri="{FF2B5EF4-FFF2-40B4-BE49-F238E27FC236}">
                      <a16:creationId xmlns:a16="http://schemas.microsoft.com/office/drawing/2014/main" id="{57F11F74-0D1A-4C2B-A144-CABA016D84AC}"/>
                    </a:ext>
                  </a:extLst>
                </p:cNvPr>
                <p:cNvSpPr/>
                <p:nvPr/>
              </p:nvSpPr>
              <p:spPr>
                <a:xfrm>
                  <a:off x="1501343" y="5284552"/>
                  <a:ext cx="976715"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33" name="Rectangle 15">
                  <a:extLst>
                    <a:ext uri="{FF2B5EF4-FFF2-40B4-BE49-F238E27FC236}">
                      <a16:creationId xmlns:a16="http://schemas.microsoft.com/office/drawing/2014/main" id="{30F11030-BB76-4CD3-8371-7D715C2E30B3}"/>
                    </a:ext>
                  </a:extLst>
                </p:cNvPr>
                <p:cNvSpPr/>
                <p:nvPr/>
              </p:nvSpPr>
              <p:spPr>
                <a:xfrm>
                  <a:off x="1642087" y="5197312"/>
                  <a:ext cx="732155" cy="587020"/>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联众</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31" name="图片 30">
                <a:extLst>
                  <a:ext uri="{FF2B5EF4-FFF2-40B4-BE49-F238E27FC236}">
                    <a16:creationId xmlns:a16="http://schemas.microsoft.com/office/drawing/2014/main" id="{36F75210-8018-4FC2-A8EA-0D2FA0BD9D4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7556"/>
              <a:stretch>
                <a:fillRect/>
              </a:stretch>
            </p:blipFill>
            <p:spPr>
              <a:xfrm>
                <a:off x="5640602" y="1936504"/>
                <a:ext cx="1281754" cy="1061967"/>
              </a:xfrm>
              <a:prstGeom prst="rect">
                <a:avLst/>
              </a:prstGeom>
            </p:spPr>
          </p:pic>
        </p:grpSp>
        <p:pic>
          <p:nvPicPr>
            <p:cNvPr id="22" name="Picture 2" descr="http://5b0988e595225.cdn.sohucs.com/images/20180223/a28ea63480a94b1a8f1e47aa8f6531a9.jpeg">
              <a:extLst>
                <a:ext uri="{FF2B5EF4-FFF2-40B4-BE49-F238E27FC236}">
                  <a16:creationId xmlns:a16="http://schemas.microsoft.com/office/drawing/2014/main" id="{5F4C7AF1-F9A9-457D-BED0-9BF4EB6494F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968" t="17444" r="40032" b="29934"/>
            <a:stretch>
              <a:fillRect/>
            </a:stretch>
          </p:blipFill>
          <p:spPr bwMode="auto">
            <a:xfrm>
              <a:off x="2534478" y="3860003"/>
              <a:ext cx="1096051" cy="1120919"/>
            </a:xfrm>
            <a:prstGeom prst="ellipse">
              <a:avLst/>
            </a:prstGeom>
            <a:noFill/>
            <a:extLst>
              <a:ext uri="{909E8E84-426E-40DD-AFC4-6F175D3DCCD1}">
                <a14:hiddenFill xmlns:a14="http://schemas.microsoft.com/office/drawing/2010/main">
                  <a:solidFill>
                    <a:srgbClr val="FFFFFF"/>
                  </a:solidFill>
                </a14:hiddenFill>
              </a:ext>
            </a:extLst>
          </p:spPr>
        </p:pic>
        <p:grpSp>
          <p:nvGrpSpPr>
            <p:cNvPr id="23" name="组合 22">
              <a:extLst>
                <a:ext uri="{FF2B5EF4-FFF2-40B4-BE49-F238E27FC236}">
                  <a16:creationId xmlns:a16="http://schemas.microsoft.com/office/drawing/2014/main" id="{577ECF50-EEBF-4318-A8CF-2A5BF481608E}"/>
                </a:ext>
              </a:extLst>
            </p:cNvPr>
            <p:cNvGrpSpPr/>
            <p:nvPr/>
          </p:nvGrpSpPr>
          <p:grpSpPr>
            <a:xfrm>
              <a:off x="2263842" y="5053009"/>
              <a:ext cx="1637325" cy="646331"/>
              <a:chOff x="1671108" y="5676736"/>
              <a:chExt cx="1637325" cy="646331"/>
            </a:xfrm>
          </p:grpSpPr>
          <p:sp>
            <p:nvSpPr>
              <p:cNvPr id="28" name="矩形: 圆角 46">
                <a:extLst>
                  <a:ext uri="{FF2B5EF4-FFF2-40B4-BE49-F238E27FC236}">
                    <a16:creationId xmlns:a16="http://schemas.microsoft.com/office/drawing/2014/main" id="{76381A26-D2C7-4D0F-82B5-328306D7BA92}"/>
                  </a:ext>
                </a:extLst>
              </p:cNvPr>
              <p:cNvSpPr/>
              <p:nvPr/>
            </p:nvSpPr>
            <p:spPr>
              <a:xfrm>
                <a:off x="1671108" y="576403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29" name="Rectangle 15">
                <a:extLst>
                  <a:ext uri="{FF2B5EF4-FFF2-40B4-BE49-F238E27FC236}">
                    <a16:creationId xmlns:a16="http://schemas.microsoft.com/office/drawing/2014/main" id="{1B462F0B-D769-414A-9B99-1C476DD88CD1}"/>
                  </a:ext>
                </a:extLst>
              </p:cNvPr>
              <p:cNvSpPr/>
              <p:nvPr/>
            </p:nvSpPr>
            <p:spPr>
              <a:xfrm>
                <a:off x="1671108" y="5676736"/>
                <a:ext cx="1637325" cy="646331"/>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绝地逃生</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24" name="Picture 4" descr="http://img.zcool.cn/community/016f0c5a28f35ca801216e8d28d7e0.jpg@1280w_1l_2o_100sh.jpg">
              <a:extLst>
                <a:ext uri="{FF2B5EF4-FFF2-40B4-BE49-F238E27FC236}">
                  <a16:creationId xmlns:a16="http://schemas.microsoft.com/office/drawing/2014/main" id="{183E2043-4ABA-4F75-A5E3-9FBBACE62103}"/>
                </a:ext>
              </a:extLst>
            </p:cNvPr>
            <p:cNvPicPr>
              <a:picLocks noChangeAspect="1" noChangeArrowheads="1"/>
            </p:cNvPicPr>
            <p:nvPr/>
          </p:nvPicPr>
          <p:blipFill rotWithShape="1">
            <a:blip r:embed="rId7" cstate="print">
              <a:clrChange>
                <a:clrFrom>
                  <a:srgbClr val="282832"/>
                </a:clrFrom>
                <a:clrTo>
                  <a:srgbClr val="282832">
                    <a:alpha val="0"/>
                  </a:srgbClr>
                </a:clrTo>
              </a:clrChange>
              <a:extLst>
                <a:ext uri="{28A0092B-C50C-407E-A947-70E740481C1C}">
                  <a14:useLocalDpi xmlns:a14="http://schemas.microsoft.com/office/drawing/2010/main" val="0"/>
                </a:ext>
              </a:extLst>
            </a:blip>
            <a:srcRect l="14670" t="8377" r="14775" b="54788"/>
            <a:stretch>
              <a:fillRect/>
            </a:stretch>
          </p:blipFill>
          <p:spPr bwMode="auto">
            <a:xfrm>
              <a:off x="4525026" y="3730886"/>
              <a:ext cx="1570975" cy="145964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a:extLst>
                <a:ext uri="{FF2B5EF4-FFF2-40B4-BE49-F238E27FC236}">
                  <a16:creationId xmlns:a16="http://schemas.microsoft.com/office/drawing/2014/main" id="{4A5C6A51-60DC-4706-BF76-C97323A429C8}"/>
                </a:ext>
              </a:extLst>
            </p:cNvPr>
            <p:cNvGrpSpPr/>
            <p:nvPr/>
          </p:nvGrpSpPr>
          <p:grpSpPr>
            <a:xfrm>
              <a:off x="4458676" y="5053009"/>
              <a:ext cx="1637325" cy="604756"/>
              <a:chOff x="1671108" y="5676736"/>
              <a:chExt cx="1637325" cy="604756"/>
            </a:xfrm>
          </p:grpSpPr>
          <p:sp>
            <p:nvSpPr>
              <p:cNvPr id="26" name="矩形: 圆角 46">
                <a:extLst>
                  <a:ext uri="{FF2B5EF4-FFF2-40B4-BE49-F238E27FC236}">
                    <a16:creationId xmlns:a16="http://schemas.microsoft.com/office/drawing/2014/main" id="{FED490BF-0395-4758-8825-A1F89FDD17D9}"/>
                  </a:ext>
                </a:extLst>
              </p:cNvPr>
              <p:cNvSpPr/>
              <p:nvPr/>
            </p:nvSpPr>
            <p:spPr>
              <a:xfrm>
                <a:off x="1671108" y="576403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27" name="Rectangle 15">
                <a:extLst>
                  <a:ext uri="{FF2B5EF4-FFF2-40B4-BE49-F238E27FC236}">
                    <a16:creationId xmlns:a16="http://schemas.microsoft.com/office/drawing/2014/main" id="{EA5398CA-5E0C-4FD6-8367-E0D259353F99}"/>
                  </a:ext>
                </a:extLst>
              </p:cNvPr>
              <p:cNvSpPr/>
              <p:nvPr/>
            </p:nvSpPr>
            <p:spPr>
              <a:xfrm>
                <a:off x="1671108" y="5676736"/>
                <a:ext cx="1637325" cy="587020"/>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王者荣耀</a:t>
                </a:r>
              </a:p>
            </p:txBody>
          </p:sp>
        </p:grpSp>
      </p:grpSp>
      <p:grpSp>
        <p:nvGrpSpPr>
          <p:cNvPr id="42" name="组合 41">
            <a:extLst>
              <a:ext uri="{FF2B5EF4-FFF2-40B4-BE49-F238E27FC236}">
                <a16:creationId xmlns:a16="http://schemas.microsoft.com/office/drawing/2014/main" id="{636EA19A-34CA-4936-BDF4-381CC11A3B90}"/>
              </a:ext>
            </a:extLst>
          </p:cNvPr>
          <p:cNvGrpSpPr/>
          <p:nvPr/>
        </p:nvGrpSpPr>
        <p:grpSpPr>
          <a:xfrm>
            <a:off x="5270919" y="2723475"/>
            <a:ext cx="4641907" cy="3152393"/>
            <a:chOff x="9781678" y="2998471"/>
            <a:chExt cx="4641907" cy="3152393"/>
          </a:xfrm>
        </p:grpSpPr>
        <p:grpSp>
          <p:nvGrpSpPr>
            <p:cNvPr id="43" name="组合 42">
              <a:extLst>
                <a:ext uri="{FF2B5EF4-FFF2-40B4-BE49-F238E27FC236}">
                  <a16:creationId xmlns:a16="http://schemas.microsoft.com/office/drawing/2014/main" id="{D7AAF222-F082-44A9-94CB-6F127C9BCBF1}"/>
                </a:ext>
              </a:extLst>
            </p:cNvPr>
            <p:cNvGrpSpPr/>
            <p:nvPr/>
          </p:nvGrpSpPr>
          <p:grpSpPr>
            <a:xfrm>
              <a:off x="9781678" y="3034990"/>
              <a:ext cx="1574153" cy="1345081"/>
              <a:chOff x="1433187" y="4506559"/>
              <a:chExt cx="1574153" cy="1345081"/>
            </a:xfrm>
          </p:grpSpPr>
          <p:grpSp>
            <p:nvGrpSpPr>
              <p:cNvPr id="58" name="组合 57">
                <a:extLst>
                  <a:ext uri="{FF2B5EF4-FFF2-40B4-BE49-F238E27FC236}">
                    <a16:creationId xmlns:a16="http://schemas.microsoft.com/office/drawing/2014/main" id="{3E8D6C1E-797D-4411-A6A4-F1935D971CEB}"/>
                  </a:ext>
                </a:extLst>
              </p:cNvPr>
              <p:cNvGrpSpPr/>
              <p:nvPr/>
            </p:nvGrpSpPr>
            <p:grpSpPr>
              <a:xfrm>
                <a:off x="1433187" y="5246884"/>
                <a:ext cx="1574153" cy="604756"/>
                <a:chOff x="605411" y="5899906"/>
                <a:chExt cx="1574153" cy="604756"/>
              </a:xfrm>
            </p:grpSpPr>
            <p:sp>
              <p:nvSpPr>
                <p:cNvPr id="60" name="矩形: 圆角 59">
                  <a:extLst>
                    <a:ext uri="{FF2B5EF4-FFF2-40B4-BE49-F238E27FC236}">
                      <a16:creationId xmlns:a16="http://schemas.microsoft.com/office/drawing/2014/main" id="{13C35C47-3C5D-4FE4-AED3-15AF41BAD657}"/>
                    </a:ext>
                  </a:extLst>
                </p:cNvPr>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61" name="Rectangle 15">
                  <a:extLst>
                    <a:ext uri="{FF2B5EF4-FFF2-40B4-BE49-F238E27FC236}">
                      <a16:creationId xmlns:a16="http://schemas.microsoft.com/office/drawing/2014/main" id="{426310CE-9BCA-4184-A169-CE9A59DC688D}"/>
                    </a:ext>
                  </a:extLst>
                </p:cNvPr>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FTP</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59" name="图片 58">
                <a:extLst>
                  <a:ext uri="{FF2B5EF4-FFF2-40B4-BE49-F238E27FC236}">
                    <a16:creationId xmlns:a16="http://schemas.microsoft.com/office/drawing/2014/main" id="{F1212549-5479-4C73-8BD3-4D2EB098CB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27178" y="4506559"/>
                <a:ext cx="719316" cy="719316"/>
              </a:xfrm>
              <a:prstGeom prst="rect">
                <a:avLst/>
              </a:prstGeom>
            </p:spPr>
          </p:pic>
        </p:grpSp>
        <p:grpSp>
          <p:nvGrpSpPr>
            <p:cNvPr id="44" name="组合 43">
              <a:extLst>
                <a:ext uri="{FF2B5EF4-FFF2-40B4-BE49-F238E27FC236}">
                  <a16:creationId xmlns:a16="http://schemas.microsoft.com/office/drawing/2014/main" id="{1D10CB57-58D3-4811-B210-E2E78E4354D9}"/>
                </a:ext>
              </a:extLst>
            </p:cNvPr>
            <p:cNvGrpSpPr/>
            <p:nvPr/>
          </p:nvGrpSpPr>
          <p:grpSpPr>
            <a:xfrm>
              <a:off x="12849428" y="2998471"/>
              <a:ext cx="1574157" cy="1389135"/>
              <a:chOff x="3435790" y="4470040"/>
              <a:chExt cx="1574157" cy="1389135"/>
            </a:xfrm>
          </p:grpSpPr>
          <p:grpSp>
            <p:nvGrpSpPr>
              <p:cNvPr id="54" name="组合 53">
                <a:extLst>
                  <a:ext uri="{FF2B5EF4-FFF2-40B4-BE49-F238E27FC236}">
                    <a16:creationId xmlns:a16="http://schemas.microsoft.com/office/drawing/2014/main" id="{54541168-09E7-4467-9E81-578ADB4B7C0A}"/>
                  </a:ext>
                </a:extLst>
              </p:cNvPr>
              <p:cNvGrpSpPr/>
              <p:nvPr/>
            </p:nvGrpSpPr>
            <p:grpSpPr>
              <a:xfrm>
                <a:off x="3435790" y="5243126"/>
                <a:ext cx="1574157" cy="616049"/>
                <a:chOff x="1256597" y="5879257"/>
                <a:chExt cx="885301" cy="616049"/>
              </a:xfrm>
            </p:grpSpPr>
            <p:sp>
              <p:nvSpPr>
                <p:cNvPr id="56" name="矩形: 圆角 55">
                  <a:extLst>
                    <a:ext uri="{FF2B5EF4-FFF2-40B4-BE49-F238E27FC236}">
                      <a16:creationId xmlns:a16="http://schemas.microsoft.com/office/drawing/2014/main" id="{CCCA786C-675B-4E2E-9685-39AFEBE0225C}"/>
                    </a:ext>
                  </a:extLst>
                </p:cNvPr>
                <p:cNvSpPr/>
                <p:nvPr/>
              </p:nvSpPr>
              <p:spPr>
                <a:xfrm>
                  <a:off x="1256597" y="5977845"/>
                  <a:ext cx="885301"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7" name="Rectangle 15">
                  <a:extLst>
                    <a:ext uri="{FF2B5EF4-FFF2-40B4-BE49-F238E27FC236}">
                      <a16:creationId xmlns:a16="http://schemas.microsoft.com/office/drawing/2014/main" id="{8F5D1C17-E7BB-4592-8CFB-A020AC56887B}"/>
                    </a:ext>
                  </a:extLst>
                </p:cNvPr>
                <p:cNvSpPr/>
                <p:nvPr/>
              </p:nvSpPr>
              <p:spPr>
                <a:xfrm>
                  <a:off x="1293177" y="5879257"/>
                  <a:ext cx="816021" cy="587020"/>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BT</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55" name="图片 54">
                <a:extLst>
                  <a:ext uri="{FF2B5EF4-FFF2-40B4-BE49-F238E27FC236}">
                    <a16:creationId xmlns:a16="http://schemas.microsoft.com/office/drawing/2014/main" id="{004B9DEB-74D9-4153-8415-CEC33417C43B}"/>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58558" t="12376" r="16968" b="12673"/>
              <a:stretch>
                <a:fillRect/>
              </a:stretch>
            </p:blipFill>
            <p:spPr>
              <a:xfrm>
                <a:off x="3768630" y="4470040"/>
                <a:ext cx="963022" cy="842645"/>
              </a:xfrm>
              <a:prstGeom prst="rect">
                <a:avLst/>
              </a:prstGeom>
            </p:spPr>
          </p:pic>
        </p:grpSp>
        <p:grpSp>
          <p:nvGrpSpPr>
            <p:cNvPr id="45" name="组合 44">
              <a:extLst>
                <a:ext uri="{FF2B5EF4-FFF2-40B4-BE49-F238E27FC236}">
                  <a16:creationId xmlns:a16="http://schemas.microsoft.com/office/drawing/2014/main" id="{FC8A8EBD-35CF-406A-B530-CE1F3201BE7F}"/>
                </a:ext>
              </a:extLst>
            </p:cNvPr>
            <p:cNvGrpSpPr/>
            <p:nvPr/>
          </p:nvGrpSpPr>
          <p:grpSpPr>
            <a:xfrm>
              <a:off x="9822457" y="4739424"/>
              <a:ext cx="1574154" cy="1406746"/>
              <a:chOff x="5483159" y="4444894"/>
              <a:chExt cx="1574154" cy="1406746"/>
            </a:xfrm>
          </p:grpSpPr>
          <p:grpSp>
            <p:nvGrpSpPr>
              <p:cNvPr id="50" name="组合 49">
                <a:extLst>
                  <a:ext uri="{FF2B5EF4-FFF2-40B4-BE49-F238E27FC236}">
                    <a16:creationId xmlns:a16="http://schemas.microsoft.com/office/drawing/2014/main" id="{DCB5EFF6-7918-488C-949B-611211663E97}"/>
                  </a:ext>
                </a:extLst>
              </p:cNvPr>
              <p:cNvGrpSpPr/>
              <p:nvPr/>
            </p:nvGrpSpPr>
            <p:grpSpPr>
              <a:xfrm>
                <a:off x="5483159" y="5246939"/>
                <a:ext cx="1574154" cy="604701"/>
                <a:chOff x="1501343" y="5197312"/>
                <a:chExt cx="976715" cy="604701"/>
              </a:xfrm>
            </p:grpSpPr>
            <p:sp>
              <p:nvSpPr>
                <p:cNvPr id="52" name="矩形: 圆角 51">
                  <a:extLst>
                    <a:ext uri="{FF2B5EF4-FFF2-40B4-BE49-F238E27FC236}">
                      <a16:creationId xmlns:a16="http://schemas.microsoft.com/office/drawing/2014/main" id="{9353258A-45A8-4DEF-AF64-1DCD80D61BE9}"/>
                    </a:ext>
                  </a:extLst>
                </p:cNvPr>
                <p:cNvSpPr/>
                <p:nvPr/>
              </p:nvSpPr>
              <p:spPr>
                <a:xfrm>
                  <a:off x="1501343" y="5284552"/>
                  <a:ext cx="976715"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3" name="Rectangle 15">
                  <a:extLst>
                    <a:ext uri="{FF2B5EF4-FFF2-40B4-BE49-F238E27FC236}">
                      <a16:creationId xmlns:a16="http://schemas.microsoft.com/office/drawing/2014/main" id="{B47A7927-BE0A-486A-94ED-17932C5B692B}"/>
                    </a:ext>
                  </a:extLst>
                </p:cNvPr>
                <p:cNvSpPr/>
                <p:nvPr/>
              </p:nvSpPr>
              <p:spPr>
                <a:xfrm>
                  <a:off x="1627156" y="5197312"/>
                  <a:ext cx="732155" cy="587020"/>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电驴</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51" name="图片 50">
                <a:extLst>
                  <a:ext uri="{FF2B5EF4-FFF2-40B4-BE49-F238E27FC236}">
                    <a16:creationId xmlns:a16="http://schemas.microsoft.com/office/drawing/2014/main" id="{832F8F3E-7947-4AF0-9992-3891891DD4E7}"/>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4620" y="4444894"/>
                <a:ext cx="770748" cy="842646"/>
              </a:xfrm>
              <a:prstGeom prst="rect">
                <a:avLst/>
              </a:prstGeom>
            </p:spPr>
          </p:pic>
        </p:grpSp>
        <p:pic>
          <p:nvPicPr>
            <p:cNvPr id="46" name="Picture 6" descr="http://images.liqucn.com/img/h98/h55/img_localize_f26f53ba1f924aa85409cd1fbf260eab_560x350.jpg">
              <a:extLst>
                <a:ext uri="{FF2B5EF4-FFF2-40B4-BE49-F238E27FC236}">
                  <a16:creationId xmlns:a16="http://schemas.microsoft.com/office/drawing/2014/main" id="{28BBF4A0-7383-41D4-8DAF-4E344FA70E42}"/>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948" r="15703"/>
            <a:stretch>
              <a:fillRect/>
            </a:stretch>
          </p:blipFill>
          <p:spPr bwMode="auto">
            <a:xfrm>
              <a:off x="13094639" y="4629700"/>
              <a:ext cx="1083734" cy="976711"/>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组合 46">
              <a:extLst>
                <a:ext uri="{FF2B5EF4-FFF2-40B4-BE49-F238E27FC236}">
                  <a16:creationId xmlns:a16="http://schemas.microsoft.com/office/drawing/2014/main" id="{634E60B4-2EEF-4653-A2EA-6CC86AE4BA34}"/>
                </a:ext>
              </a:extLst>
            </p:cNvPr>
            <p:cNvGrpSpPr/>
            <p:nvPr/>
          </p:nvGrpSpPr>
          <p:grpSpPr>
            <a:xfrm>
              <a:off x="12783334" y="5546163"/>
              <a:ext cx="1574154" cy="604701"/>
              <a:chOff x="9788233" y="5136242"/>
              <a:chExt cx="1574154" cy="604701"/>
            </a:xfrm>
          </p:grpSpPr>
          <p:sp>
            <p:nvSpPr>
              <p:cNvPr id="48" name="矩形: 圆角 77">
                <a:extLst>
                  <a:ext uri="{FF2B5EF4-FFF2-40B4-BE49-F238E27FC236}">
                    <a16:creationId xmlns:a16="http://schemas.microsoft.com/office/drawing/2014/main" id="{F79DC512-6E97-45FD-B965-A63DC5681A86}"/>
                  </a:ext>
                </a:extLst>
              </p:cNvPr>
              <p:cNvSpPr/>
              <p:nvPr/>
            </p:nvSpPr>
            <p:spPr>
              <a:xfrm>
                <a:off x="9788233" y="5223482"/>
                <a:ext cx="1574154"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49" name="Rectangle 15">
                <a:extLst>
                  <a:ext uri="{FF2B5EF4-FFF2-40B4-BE49-F238E27FC236}">
                    <a16:creationId xmlns:a16="http://schemas.microsoft.com/office/drawing/2014/main" id="{F03868B2-2254-490F-B7E9-28826E17BBA9}"/>
                  </a:ext>
                </a:extLst>
              </p:cNvPr>
              <p:cNvSpPr/>
              <p:nvPr/>
            </p:nvSpPr>
            <p:spPr>
              <a:xfrm>
                <a:off x="9991004" y="5136242"/>
                <a:ext cx="1180001" cy="587020"/>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迅雷</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spTree>
    <p:extLst>
      <p:ext uri="{BB962C8B-B14F-4D97-AF65-F5344CB8AC3E}">
        <p14:creationId xmlns:p14="http://schemas.microsoft.com/office/powerpoint/2010/main" val="100377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HTTP1.1</a:t>
            </a:r>
            <a:r>
              <a:rPr lang="zh-CN" altLang="en-US" dirty="0"/>
              <a:t>引入的新传输模式</a:t>
            </a:r>
            <a:br>
              <a:rPr lang="zh-CN" altLang="en-US" dirty="0"/>
            </a:br>
            <a:endParaRPr lang="zh-CN" altLang="en-US" dirty="0"/>
          </a:p>
        </p:txBody>
      </p:sp>
      <p:grpSp>
        <p:nvGrpSpPr>
          <p:cNvPr id="4" name="组合 3">
            <a:extLst>
              <a:ext uri="{FF2B5EF4-FFF2-40B4-BE49-F238E27FC236}">
                <a16:creationId xmlns:a16="http://schemas.microsoft.com/office/drawing/2014/main" id="{D4E4663C-F26C-4631-9FED-B4F933FB84A5}"/>
              </a:ext>
            </a:extLst>
          </p:cNvPr>
          <p:cNvGrpSpPr/>
          <p:nvPr/>
        </p:nvGrpSpPr>
        <p:grpSpPr>
          <a:xfrm>
            <a:off x="952080" y="2248112"/>
            <a:ext cx="3387851" cy="526732"/>
            <a:chOff x="722008" y="1303131"/>
            <a:chExt cx="3234820" cy="502940"/>
          </a:xfrm>
        </p:grpSpPr>
        <p:sp>
          <p:nvSpPr>
            <p:cNvPr id="5" name="流程图: 手动输入 6">
              <a:extLst>
                <a:ext uri="{FF2B5EF4-FFF2-40B4-BE49-F238E27FC236}">
                  <a16:creationId xmlns:a16="http://schemas.microsoft.com/office/drawing/2014/main" id="{88B43823-5DD8-4340-A1A3-4C7602C90F01}"/>
                </a:ext>
              </a:extLst>
            </p:cNvPr>
            <p:cNvSpPr/>
            <p:nvPr/>
          </p:nvSpPr>
          <p:spPr>
            <a:xfrm rot="5400000" flipV="1">
              <a:off x="2234783" y="60355"/>
              <a:ext cx="475861" cy="296822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55"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grpSp>
          <p:nvGrpSpPr>
            <p:cNvPr id="6" name="组合 5">
              <a:extLst>
                <a:ext uri="{FF2B5EF4-FFF2-40B4-BE49-F238E27FC236}">
                  <a16:creationId xmlns:a16="http://schemas.microsoft.com/office/drawing/2014/main" id="{18914EC1-6895-4DE7-952F-6C06BAB02B89}"/>
                </a:ext>
              </a:extLst>
            </p:cNvPr>
            <p:cNvGrpSpPr/>
            <p:nvPr/>
          </p:nvGrpSpPr>
          <p:grpSpPr>
            <a:xfrm>
              <a:off x="722008" y="1303131"/>
              <a:ext cx="546594" cy="475865"/>
              <a:chOff x="708742" y="1296102"/>
              <a:chExt cx="454744" cy="283828"/>
            </a:xfrm>
          </p:grpSpPr>
          <p:sp>
            <p:nvSpPr>
              <p:cNvPr id="8" name="平行四边形 7">
                <a:extLst>
                  <a:ext uri="{FF2B5EF4-FFF2-40B4-BE49-F238E27FC236}">
                    <a16:creationId xmlns:a16="http://schemas.microsoft.com/office/drawing/2014/main" id="{211A9CC8-A5F1-4C3D-BB40-BDF098969328}"/>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平行四边形 8">
                <a:extLst>
                  <a:ext uri="{FF2B5EF4-FFF2-40B4-BE49-F238E27FC236}">
                    <a16:creationId xmlns:a16="http://schemas.microsoft.com/office/drawing/2014/main" id="{1BE63EBF-7339-4305-B714-695F328F5CCE}"/>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85"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 name="Text Box 79">
              <a:extLst>
                <a:ext uri="{FF2B5EF4-FFF2-40B4-BE49-F238E27FC236}">
                  <a16:creationId xmlns:a16="http://schemas.microsoft.com/office/drawing/2014/main" id="{D653B74A-E7FF-42F6-99E3-BB05A6CC027D}"/>
                </a:ext>
              </a:extLst>
            </p:cNvPr>
            <p:cNvSpPr txBox="1">
              <a:spLocks noChangeArrowheads="1"/>
            </p:cNvSpPr>
            <p:nvPr/>
          </p:nvSpPr>
          <p:spPr bwMode="auto">
            <a:xfrm>
              <a:off x="1351236" y="1335871"/>
              <a:ext cx="225299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6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持久连接</a:t>
              </a:r>
            </a:p>
          </p:txBody>
        </p:sp>
      </p:grpSp>
      <p:sp>
        <p:nvSpPr>
          <p:cNvPr id="10" name="Text Box 79">
            <a:extLst>
              <a:ext uri="{FF2B5EF4-FFF2-40B4-BE49-F238E27FC236}">
                <a16:creationId xmlns:a16="http://schemas.microsoft.com/office/drawing/2014/main" id="{234C036B-C448-4DBB-BA45-4F723BF8D111}"/>
              </a:ext>
            </a:extLst>
          </p:cNvPr>
          <p:cNvSpPr txBox="1">
            <a:spLocks noChangeArrowheads="1"/>
          </p:cNvSpPr>
          <p:nvPr/>
        </p:nvSpPr>
        <p:spPr bwMode="auto">
          <a:xfrm>
            <a:off x="1611075" y="2805564"/>
            <a:ext cx="10041431"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服务器在发送响应后，不再断开</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连接，而是</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保持该连接</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，用于后续对象的传送，直至该连接“</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休息</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”了一个较长的时间后，方断开该连接。</a:t>
            </a:r>
          </a:p>
        </p:txBody>
      </p:sp>
      <p:grpSp>
        <p:nvGrpSpPr>
          <p:cNvPr id="11" name="组合 10">
            <a:extLst>
              <a:ext uri="{FF2B5EF4-FFF2-40B4-BE49-F238E27FC236}">
                <a16:creationId xmlns:a16="http://schemas.microsoft.com/office/drawing/2014/main" id="{90D9EF49-3BA7-400F-80DA-326DA61E3D85}"/>
              </a:ext>
            </a:extLst>
          </p:cNvPr>
          <p:cNvGrpSpPr/>
          <p:nvPr/>
        </p:nvGrpSpPr>
        <p:grpSpPr>
          <a:xfrm>
            <a:off x="1125967" y="3737200"/>
            <a:ext cx="10526539" cy="876330"/>
            <a:chOff x="1403750" y="3593123"/>
            <a:chExt cx="10526539" cy="876330"/>
          </a:xfrm>
        </p:grpSpPr>
        <p:grpSp>
          <p:nvGrpSpPr>
            <p:cNvPr id="12" name="组合 11">
              <a:extLst>
                <a:ext uri="{FF2B5EF4-FFF2-40B4-BE49-F238E27FC236}">
                  <a16:creationId xmlns:a16="http://schemas.microsoft.com/office/drawing/2014/main" id="{0A9455DF-CF48-4414-BDDF-00F2BB410656}"/>
                </a:ext>
              </a:extLst>
            </p:cNvPr>
            <p:cNvGrpSpPr/>
            <p:nvPr/>
          </p:nvGrpSpPr>
          <p:grpSpPr>
            <a:xfrm>
              <a:off x="1403750" y="3593123"/>
              <a:ext cx="490436" cy="476221"/>
              <a:chOff x="1403750" y="3593123"/>
              <a:chExt cx="808892" cy="785446"/>
            </a:xfrm>
          </p:grpSpPr>
          <p:sp>
            <p:nvSpPr>
              <p:cNvPr id="14" name="对话气泡: 椭圆形 13">
                <a:extLst>
                  <a:ext uri="{FF2B5EF4-FFF2-40B4-BE49-F238E27FC236}">
                    <a16:creationId xmlns:a16="http://schemas.microsoft.com/office/drawing/2014/main" id="{15810829-D071-449B-A573-74731B7A2BCB}"/>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5" name="round-web-cam_17861">
                <a:extLst>
                  <a:ext uri="{FF2B5EF4-FFF2-40B4-BE49-F238E27FC236}">
                    <a16:creationId xmlns:a16="http://schemas.microsoft.com/office/drawing/2014/main" id="{D80286B3-8B42-4BFB-B09E-D3B4F59AF0D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3" name="Text Box 79">
              <a:extLst>
                <a:ext uri="{FF2B5EF4-FFF2-40B4-BE49-F238E27FC236}">
                  <a16:creationId xmlns:a16="http://schemas.microsoft.com/office/drawing/2014/main" id="{BD147067-A1FD-4B0A-99D9-F974805D45C7}"/>
                </a:ext>
              </a:extLst>
            </p:cNvPr>
            <p:cNvSpPr txBox="1">
              <a:spLocks noChangeArrowheads="1"/>
            </p:cNvSpPr>
            <p:nvPr/>
          </p:nvSpPr>
          <p:spPr bwMode="auto">
            <a:xfrm>
              <a:off x="1985931" y="3593123"/>
              <a:ext cx="9944358"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减少了对服务器端连接数的需要，从而减少了对服务器端套接字资源的占用，提高了服务器的负载能力。</a:t>
              </a:r>
            </a:p>
          </p:txBody>
        </p:sp>
      </p:grpSp>
      <p:grpSp>
        <p:nvGrpSpPr>
          <p:cNvPr id="16" name="组合 15">
            <a:extLst>
              <a:ext uri="{FF2B5EF4-FFF2-40B4-BE49-F238E27FC236}">
                <a16:creationId xmlns:a16="http://schemas.microsoft.com/office/drawing/2014/main" id="{176FFF5D-70B5-4B16-9B07-75B13BB94FBE}"/>
              </a:ext>
            </a:extLst>
          </p:cNvPr>
          <p:cNvGrpSpPr/>
          <p:nvPr/>
        </p:nvGrpSpPr>
        <p:grpSpPr>
          <a:xfrm>
            <a:off x="1134821" y="4750970"/>
            <a:ext cx="4006671" cy="476221"/>
            <a:chOff x="1403750" y="3593123"/>
            <a:chExt cx="4006671" cy="476221"/>
          </a:xfrm>
        </p:grpSpPr>
        <p:grpSp>
          <p:nvGrpSpPr>
            <p:cNvPr id="17" name="组合 16">
              <a:extLst>
                <a:ext uri="{FF2B5EF4-FFF2-40B4-BE49-F238E27FC236}">
                  <a16:creationId xmlns:a16="http://schemas.microsoft.com/office/drawing/2014/main" id="{B1D5A1E1-A76A-4E87-BD75-5173B1928608}"/>
                </a:ext>
              </a:extLst>
            </p:cNvPr>
            <p:cNvGrpSpPr/>
            <p:nvPr/>
          </p:nvGrpSpPr>
          <p:grpSpPr>
            <a:xfrm>
              <a:off x="1403750" y="3593123"/>
              <a:ext cx="490436" cy="476221"/>
              <a:chOff x="1403750" y="3593123"/>
              <a:chExt cx="808892" cy="785446"/>
            </a:xfrm>
          </p:grpSpPr>
          <p:sp>
            <p:nvSpPr>
              <p:cNvPr id="19" name="对话气泡: 椭圆形 18">
                <a:extLst>
                  <a:ext uri="{FF2B5EF4-FFF2-40B4-BE49-F238E27FC236}">
                    <a16:creationId xmlns:a16="http://schemas.microsoft.com/office/drawing/2014/main" id="{C1FBE850-2469-44AE-90CD-246FE84492AB}"/>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0" name="round-web-cam_17861">
                <a:extLst>
                  <a:ext uri="{FF2B5EF4-FFF2-40B4-BE49-F238E27FC236}">
                    <a16:creationId xmlns:a16="http://schemas.microsoft.com/office/drawing/2014/main" id="{59ED9AA3-2B6D-4BB8-9218-D3D8E684BD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8" name="Text Box 79">
              <a:extLst>
                <a:ext uri="{FF2B5EF4-FFF2-40B4-BE49-F238E27FC236}">
                  <a16:creationId xmlns:a16="http://schemas.microsoft.com/office/drawing/2014/main" id="{A9FCE198-1DC8-40BE-889E-80F32F1A549A}"/>
                </a:ext>
              </a:extLst>
            </p:cNvPr>
            <p:cNvSpPr txBox="1">
              <a:spLocks noChangeArrowheads="1"/>
            </p:cNvSpPr>
            <p:nvPr/>
          </p:nvSpPr>
          <p:spPr bwMode="auto">
            <a:xfrm>
              <a:off x="1985931" y="3593123"/>
              <a:ext cx="342449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持久连接又可以分为</a:t>
              </a:r>
            </a:p>
          </p:txBody>
        </p:sp>
      </p:grpSp>
      <p:sp>
        <p:nvSpPr>
          <p:cNvPr id="21" name="Rectangle 11">
            <a:extLst>
              <a:ext uri="{FF2B5EF4-FFF2-40B4-BE49-F238E27FC236}">
                <a16:creationId xmlns:a16="http://schemas.microsoft.com/office/drawing/2014/main" id="{2E94CECD-272A-474B-A60B-FBC1D00C3995}"/>
              </a:ext>
            </a:extLst>
          </p:cNvPr>
          <p:cNvSpPr>
            <a:spLocks noChangeArrowheads="1"/>
          </p:cNvSpPr>
          <p:nvPr/>
        </p:nvSpPr>
        <p:spPr bwMode="auto">
          <a:xfrm>
            <a:off x="1138039" y="5297127"/>
            <a:ext cx="2310011"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非流水线方式</a:t>
            </a:r>
          </a:p>
        </p:txBody>
      </p:sp>
      <p:sp>
        <p:nvSpPr>
          <p:cNvPr id="22" name="Text Box 79">
            <a:extLst>
              <a:ext uri="{FF2B5EF4-FFF2-40B4-BE49-F238E27FC236}">
                <a16:creationId xmlns:a16="http://schemas.microsoft.com/office/drawing/2014/main" id="{4E8E35A9-670A-4C55-86A9-00A41DEC80E3}"/>
              </a:ext>
            </a:extLst>
          </p:cNvPr>
          <p:cNvSpPr txBox="1">
            <a:spLocks noChangeArrowheads="1"/>
          </p:cNvSpPr>
          <p:nvPr/>
        </p:nvSpPr>
        <p:spPr bwMode="auto">
          <a:xfrm>
            <a:off x="3448050" y="5282283"/>
            <a:ext cx="529589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一个对象传输完成方能传输下一个</a:t>
            </a:r>
          </a:p>
        </p:txBody>
      </p:sp>
      <p:sp>
        <p:nvSpPr>
          <p:cNvPr id="23" name="Rectangle 11">
            <a:extLst>
              <a:ext uri="{FF2B5EF4-FFF2-40B4-BE49-F238E27FC236}">
                <a16:creationId xmlns:a16="http://schemas.microsoft.com/office/drawing/2014/main" id="{1879989F-5EDE-419C-9D80-F3D41A94E0C9}"/>
              </a:ext>
            </a:extLst>
          </p:cNvPr>
          <p:cNvSpPr>
            <a:spLocks noChangeArrowheads="1"/>
          </p:cNvSpPr>
          <p:nvPr/>
        </p:nvSpPr>
        <p:spPr bwMode="auto">
          <a:xfrm>
            <a:off x="1138039" y="5909175"/>
            <a:ext cx="2291208"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流水线方式</a:t>
            </a:r>
          </a:p>
        </p:txBody>
      </p:sp>
      <p:sp>
        <p:nvSpPr>
          <p:cNvPr id="24" name="Text Box 79">
            <a:extLst>
              <a:ext uri="{FF2B5EF4-FFF2-40B4-BE49-F238E27FC236}">
                <a16:creationId xmlns:a16="http://schemas.microsoft.com/office/drawing/2014/main" id="{4B4DBCF0-B2AA-4365-9029-B7F4AC0A9B6B}"/>
              </a:ext>
            </a:extLst>
          </p:cNvPr>
          <p:cNvSpPr txBox="1">
            <a:spLocks noChangeArrowheads="1"/>
          </p:cNvSpPr>
          <p:nvPr/>
        </p:nvSpPr>
        <p:spPr bwMode="auto">
          <a:xfrm>
            <a:off x="3429247" y="5959224"/>
            <a:ext cx="529589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可以一次性发送所有请求，慢慢接收</a:t>
            </a:r>
          </a:p>
        </p:txBody>
      </p:sp>
    </p:spTree>
    <p:extLst>
      <p:ext uri="{BB962C8B-B14F-4D97-AF65-F5344CB8AC3E}">
        <p14:creationId xmlns:p14="http://schemas.microsoft.com/office/powerpoint/2010/main" val="285646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500"/>
                            </p:stCondLst>
                            <p:childTnLst>
                              <p:par>
                                <p:cTn id="23" presetID="14" presetClass="entr" presetSubtype="1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1500"/>
                            </p:stCondLst>
                            <p:childTnLst>
                              <p:par>
                                <p:cTn id="31" presetID="14" presetClass="entr" presetSubtype="1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randombar(horizontal)">
                                      <p:cBhvr>
                                        <p:cTn id="33" dur="500"/>
                                        <p:tgtEl>
                                          <p:spTgt spid="23"/>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animBg="1"/>
      <p:bldP spid="22" grpId="0"/>
      <p:bldP spid="23" grpId="0" animBg="1"/>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HTTP</a:t>
            </a:r>
            <a:r>
              <a:rPr lang="zh-CN" altLang="en-US" dirty="0"/>
              <a:t>报文类型</a:t>
            </a:r>
          </a:p>
        </p:txBody>
      </p:sp>
      <p:grpSp>
        <p:nvGrpSpPr>
          <p:cNvPr id="14" name="组合 13">
            <a:extLst>
              <a:ext uri="{FF2B5EF4-FFF2-40B4-BE49-F238E27FC236}">
                <a16:creationId xmlns:a16="http://schemas.microsoft.com/office/drawing/2014/main" id="{E546C56B-FAD9-46A6-8965-4ACE1B5D498B}"/>
              </a:ext>
            </a:extLst>
          </p:cNvPr>
          <p:cNvGrpSpPr/>
          <p:nvPr/>
        </p:nvGrpSpPr>
        <p:grpSpPr>
          <a:xfrm>
            <a:off x="3175354" y="3293837"/>
            <a:ext cx="1663649" cy="1663649"/>
            <a:chOff x="737414" y="3164436"/>
            <a:chExt cx="1900298" cy="1900298"/>
          </a:xfrm>
        </p:grpSpPr>
        <p:grpSp>
          <p:nvGrpSpPr>
            <p:cNvPr id="15" name="组合 14">
              <a:extLst>
                <a:ext uri="{FF2B5EF4-FFF2-40B4-BE49-F238E27FC236}">
                  <a16:creationId xmlns:a16="http://schemas.microsoft.com/office/drawing/2014/main" id="{3BC27ED1-CDCF-4FF8-9983-AF59A01759E5}"/>
                </a:ext>
              </a:extLst>
            </p:cNvPr>
            <p:cNvGrpSpPr/>
            <p:nvPr/>
          </p:nvGrpSpPr>
          <p:grpSpPr>
            <a:xfrm>
              <a:off x="737414" y="3164436"/>
              <a:ext cx="1900298" cy="1900298"/>
              <a:chOff x="795138" y="3164436"/>
              <a:chExt cx="1900298" cy="1900298"/>
            </a:xfrm>
          </p:grpSpPr>
          <p:sp>
            <p:nvSpPr>
              <p:cNvPr id="17" name="椭圆 16">
                <a:extLst>
                  <a:ext uri="{FF2B5EF4-FFF2-40B4-BE49-F238E27FC236}">
                    <a16:creationId xmlns:a16="http://schemas.microsoft.com/office/drawing/2014/main" id="{6AB0F658-A120-4C2F-BAB4-2BA50CC5D921}"/>
                  </a:ext>
                </a:extLst>
              </p:cNvPr>
              <p:cNvSpPr/>
              <p:nvPr/>
            </p:nvSpPr>
            <p:spPr>
              <a:xfrm>
                <a:off x="795138" y="3164436"/>
                <a:ext cx="1900298" cy="1900298"/>
              </a:xfrm>
              <a:prstGeom prst="ellipse">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 name="椭圆 17">
                <a:extLst>
                  <a:ext uri="{FF2B5EF4-FFF2-40B4-BE49-F238E27FC236}">
                    <a16:creationId xmlns:a16="http://schemas.microsoft.com/office/drawing/2014/main" id="{479933B0-5CB5-43E2-BABE-B48F23835113}"/>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6" name="Text Box 79">
              <a:extLst>
                <a:ext uri="{FF2B5EF4-FFF2-40B4-BE49-F238E27FC236}">
                  <a16:creationId xmlns:a16="http://schemas.microsoft.com/office/drawing/2014/main" id="{2591A704-6044-4BEC-A7BA-88F0DF87FD61}"/>
                </a:ext>
              </a:extLst>
            </p:cNvPr>
            <p:cNvSpPr txBox="1">
              <a:spLocks noChangeArrowheads="1"/>
            </p:cNvSpPr>
            <p:nvPr/>
          </p:nvSpPr>
          <p:spPr bwMode="auto">
            <a:xfrm>
              <a:off x="866658" y="3601356"/>
              <a:ext cx="1632963" cy="100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a:t>
              </a:r>
            </a:p>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请求报文</a:t>
              </a:r>
            </a:p>
          </p:txBody>
        </p:sp>
      </p:grpSp>
      <p:grpSp>
        <p:nvGrpSpPr>
          <p:cNvPr id="19" name="组合 18">
            <a:extLst>
              <a:ext uri="{FF2B5EF4-FFF2-40B4-BE49-F238E27FC236}">
                <a16:creationId xmlns:a16="http://schemas.microsoft.com/office/drawing/2014/main" id="{54F82321-6FA7-40E2-AAFB-94B6D98A2136}"/>
              </a:ext>
            </a:extLst>
          </p:cNvPr>
          <p:cNvGrpSpPr/>
          <p:nvPr/>
        </p:nvGrpSpPr>
        <p:grpSpPr>
          <a:xfrm>
            <a:off x="7420306" y="3288767"/>
            <a:ext cx="1663649" cy="1663649"/>
            <a:chOff x="737414" y="3164436"/>
            <a:chExt cx="1900298" cy="1900298"/>
          </a:xfrm>
        </p:grpSpPr>
        <p:grpSp>
          <p:nvGrpSpPr>
            <p:cNvPr id="20" name="组合 19">
              <a:extLst>
                <a:ext uri="{FF2B5EF4-FFF2-40B4-BE49-F238E27FC236}">
                  <a16:creationId xmlns:a16="http://schemas.microsoft.com/office/drawing/2014/main" id="{895B614E-3CA9-48A1-8A43-B2D848238ADB}"/>
                </a:ext>
              </a:extLst>
            </p:cNvPr>
            <p:cNvGrpSpPr/>
            <p:nvPr/>
          </p:nvGrpSpPr>
          <p:grpSpPr>
            <a:xfrm>
              <a:off x="737414" y="3164436"/>
              <a:ext cx="1900298" cy="1900298"/>
              <a:chOff x="795138" y="3164436"/>
              <a:chExt cx="1900298" cy="1900298"/>
            </a:xfrm>
          </p:grpSpPr>
          <p:sp>
            <p:nvSpPr>
              <p:cNvPr id="22" name="椭圆 21">
                <a:extLst>
                  <a:ext uri="{FF2B5EF4-FFF2-40B4-BE49-F238E27FC236}">
                    <a16:creationId xmlns:a16="http://schemas.microsoft.com/office/drawing/2014/main" id="{67080104-E221-49BE-A648-3339DF672027}"/>
                  </a:ext>
                </a:extLst>
              </p:cNvPr>
              <p:cNvSpPr/>
              <p:nvPr/>
            </p:nvSpPr>
            <p:spPr>
              <a:xfrm>
                <a:off x="795138" y="3164436"/>
                <a:ext cx="1900298" cy="1900298"/>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 name="椭圆 22">
                <a:extLst>
                  <a:ext uri="{FF2B5EF4-FFF2-40B4-BE49-F238E27FC236}">
                    <a16:creationId xmlns:a16="http://schemas.microsoft.com/office/drawing/2014/main" id="{FDB0C8F1-5AF1-44F3-B851-67EA71353A10}"/>
                  </a:ext>
                </a:extLst>
              </p:cNvPr>
              <p:cNvSpPr/>
              <p:nvPr/>
            </p:nvSpPr>
            <p:spPr>
              <a:xfrm>
                <a:off x="866914" y="3240636"/>
                <a:ext cx="1747898" cy="1747898"/>
              </a:xfrm>
              <a:prstGeom prst="ellipse">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85000"/>
                      <a:lumOff val="15000"/>
                    </a:prst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21" name="Text Box 79">
              <a:extLst>
                <a:ext uri="{FF2B5EF4-FFF2-40B4-BE49-F238E27FC236}">
                  <a16:creationId xmlns:a16="http://schemas.microsoft.com/office/drawing/2014/main" id="{29D0A97C-6B53-48B0-BF41-C700DDA1EFA4}"/>
                </a:ext>
              </a:extLst>
            </p:cNvPr>
            <p:cNvSpPr txBox="1">
              <a:spLocks noChangeArrowheads="1"/>
            </p:cNvSpPr>
            <p:nvPr/>
          </p:nvSpPr>
          <p:spPr bwMode="auto">
            <a:xfrm>
              <a:off x="896618" y="3537891"/>
              <a:ext cx="1660471" cy="100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a:t>
              </a:r>
            </a:p>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响应报文</a:t>
              </a:r>
            </a:p>
          </p:txBody>
        </p:sp>
      </p:grpSp>
    </p:spTree>
    <p:extLst>
      <p:ext uri="{BB962C8B-B14F-4D97-AF65-F5344CB8AC3E}">
        <p14:creationId xmlns:p14="http://schemas.microsoft.com/office/powerpoint/2010/main" val="308297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9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 calcmode="lin" valueType="num">
                                      <p:cBhvr>
                                        <p:cTn id="16" dur="500" fill="hold"/>
                                        <p:tgtEl>
                                          <p:spTgt spid="19"/>
                                        </p:tgtEl>
                                        <p:attrNameLst>
                                          <p:attrName>style.rotation</p:attrName>
                                        </p:attrNameLst>
                                      </p:cBhvr>
                                      <p:tavLst>
                                        <p:tav tm="0">
                                          <p:val>
                                            <p:fltVal val="90"/>
                                          </p:val>
                                        </p:tav>
                                        <p:tav tm="100000">
                                          <p:val>
                                            <p:fltVal val="0"/>
                                          </p:val>
                                        </p:tav>
                                      </p:tavLst>
                                    </p:anim>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982132"/>
            <a:ext cx="9601196" cy="771795"/>
          </a:xfrm>
        </p:spPr>
        <p:txBody>
          <a:bodyPr/>
          <a:lstStyle/>
          <a:p>
            <a:r>
              <a:rPr lang="en-US" altLang="zh-CN" dirty="0"/>
              <a:t>HTTP</a:t>
            </a:r>
            <a:r>
              <a:rPr lang="zh-CN" altLang="en-US" dirty="0"/>
              <a:t>请求报文</a:t>
            </a:r>
          </a:p>
        </p:txBody>
      </p:sp>
      <p:sp>
        <p:nvSpPr>
          <p:cNvPr id="4" name="矩形 3">
            <a:extLst>
              <a:ext uri="{FF2B5EF4-FFF2-40B4-BE49-F238E27FC236}">
                <a16:creationId xmlns:a16="http://schemas.microsoft.com/office/drawing/2014/main" id="{3EDBD9C9-35A7-4858-8B1B-0121F83BAFB7}"/>
              </a:ext>
            </a:extLst>
          </p:cNvPr>
          <p:cNvSpPr/>
          <p:nvPr/>
        </p:nvSpPr>
        <p:spPr>
          <a:xfrm>
            <a:off x="1700570" y="5059110"/>
            <a:ext cx="5017689" cy="974213"/>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 name="直接连接符 4">
            <a:extLst>
              <a:ext uri="{FF2B5EF4-FFF2-40B4-BE49-F238E27FC236}">
                <a16:creationId xmlns:a16="http://schemas.microsoft.com/office/drawing/2014/main" id="{ED010F81-8EB0-48BC-9E68-33E8996CB18D}"/>
              </a:ext>
            </a:extLst>
          </p:cNvPr>
          <p:cNvCxnSpPr/>
          <p:nvPr/>
        </p:nvCxnSpPr>
        <p:spPr>
          <a:xfrm>
            <a:off x="1311133" y="3325778"/>
            <a:ext cx="385729" cy="0"/>
          </a:xfrm>
          <a:prstGeom prst="line">
            <a:avLst/>
          </a:prstGeom>
          <a:noFill/>
          <a:ln w="28575" cap="flat" cmpd="sng" algn="ctr">
            <a:solidFill>
              <a:srgbClr val="009FF6"/>
            </a:solidFill>
            <a:prstDash val="solid"/>
            <a:miter lim="800000"/>
          </a:ln>
          <a:effectLst/>
        </p:spPr>
      </p:cxnSp>
      <p:cxnSp>
        <p:nvCxnSpPr>
          <p:cNvPr id="6" name="直接连接符 5">
            <a:extLst>
              <a:ext uri="{FF2B5EF4-FFF2-40B4-BE49-F238E27FC236}">
                <a16:creationId xmlns:a16="http://schemas.microsoft.com/office/drawing/2014/main" id="{79C66875-87E6-4AA1-879E-3C8F9562EB79}"/>
              </a:ext>
            </a:extLst>
          </p:cNvPr>
          <p:cNvCxnSpPr/>
          <p:nvPr/>
        </p:nvCxnSpPr>
        <p:spPr>
          <a:xfrm>
            <a:off x="1311133" y="4868693"/>
            <a:ext cx="385729" cy="0"/>
          </a:xfrm>
          <a:prstGeom prst="line">
            <a:avLst/>
          </a:prstGeom>
          <a:noFill/>
          <a:ln w="28575" cap="flat" cmpd="sng" algn="ctr">
            <a:solidFill>
              <a:srgbClr val="009FF6"/>
            </a:solidFill>
            <a:prstDash val="solid"/>
            <a:miter lim="800000"/>
          </a:ln>
          <a:effectLst/>
        </p:spPr>
      </p:cxnSp>
      <p:cxnSp>
        <p:nvCxnSpPr>
          <p:cNvPr id="7" name="直接连接符 6">
            <a:extLst>
              <a:ext uri="{FF2B5EF4-FFF2-40B4-BE49-F238E27FC236}">
                <a16:creationId xmlns:a16="http://schemas.microsoft.com/office/drawing/2014/main" id="{5E9B6881-97C5-4449-8241-786BCDE2AB75}"/>
              </a:ext>
            </a:extLst>
          </p:cNvPr>
          <p:cNvCxnSpPr/>
          <p:nvPr/>
        </p:nvCxnSpPr>
        <p:spPr>
          <a:xfrm>
            <a:off x="1311133" y="5600589"/>
            <a:ext cx="385729" cy="0"/>
          </a:xfrm>
          <a:prstGeom prst="line">
            <a:avLst/>
          </a:prstGeom>
          <a:noFill/>
          <a:ln w="28575" cap="flat" cmpd="sng" algn="ctr">
            <a:solidFill>
              <a:srgbClr val="009FF6"/>
            </a:solidFill>
            <a:prstDash val="solid"/>
            <a:miter lim="800000"/>
          </a:ln>
          <a:effectLst/>
        </p:spPr>
      </p:cxnSp>
      <p:grpSp>
        <p:nvGrpSpPr>
          <p:cNvPr id="8" name="组合 7">
            <a:extLst>
              <a:ext uri="{FF2B5EF4-FFF2-40B4-BE49-F238E27FC236}">
                <a16:creationId xmlns:a16="http://schemas.microsoft.com/office/drawing/2014/main" id="{0B58A1E9-BC5F-41E5-BAD2-250EEC0C3CE7}"/>
              </a:ext>
            </a:extLst>
          </p:cNvPr>
          <p:cNvGrpSpPr/>
          <p:nvPr/>
        </p:nvGrpSpPr>
        <p:grpSpPr>
          <a:xfrm>
            <a:off x="1311133" y="3699787"/>
            <a:ext cx="385729" cy="801130"/>
            <a:chOff x="1661160" y="2864643"/>
            <a:chExt cx="495300" cy="1028701"/>
          </a:xfrm>
        </p:grpSpPr>
        <p:cxnSp>
          <p:nvCxnSpPr>
            <p:cNvPr id="9" name="直接连接符 8">
              <a:extLst>
                <a:ext uri="{FF2B5EF4-FFF2-40B4-BE49-F238E27FC236}">
                  <a16:creationId xmlns:a16="http://schemas.microsoft.com/office/drawing/2014/main" id="{DB13E45D-0708-4252-ACCF-6BA2F848936E}"/>
                </a:ext>
              </a:extLst>
            </p:cNvPr>
            <p:cNvCxnSpPr/>
            <p:nvPr/>
          </p:nvCxnSpPr>
          <p:spPr>
            <a:xfrm>
              <a:off x="1661160" y="3371850"/>
              <a:ext cx="269240" cy="0"/>
            </a:xfrm>
            <a:prstGeom prst="line">
              <a:avLst/>
            </a:prstGeom>
            <a:noFill/>
            <a:ln w="28575" cap="flat" cmpd="sng" algn="ctr">
              <a:solidFill>
                <a:srgbClr val="009FF6"/>
              </a:solidFill>
              <a:prstDash val="solid"/>
              <a:miter lim="800000"/>
            </a:ln>
            <a:effectLst/>
          </p:spPr>
        </p:cxnSp>
        <p:cxnSp>
          <p:nvCxnSpPr>
            <p:cNvPr id="10" name="直接连接符 9">
              <a:extLst>
                <a:ext uri="{FF2B5EF4-FFF2-40B4-BE49-F238E27FC236}">
                  <a16:creationId xmlns:a16="http://schemas.microsoft.com/office/drawing/2014/main" id="{7881D343-3522-4C39-8B63-6F7CBBC1C127}"/>
                </a:ext>
              </a:extLst>
            </p:cNvPr>
            <p:cNvCxnSpPr/>
            <p:nvPr/>
          </p:nvCxnSpPr>
          <p:spPr>
            <a:xfrm>
              <a:off x="1924050" y="2864643"/>
              <a:ext cx="0" cy="1028701"/>
            </a:xfrm>
            <a:prstGeom prst="line">
              <a:avLst/>
            </a:prstGeom>
            <a:noFill/>
            <a:ln w="28575" cap="flat" cmpd="sng" algn="ctr">
              <a:solidFill>
                <a:srgbClr val="009FF6"/>
              </a:solidFill>
              <a:prstDash val="solid"/>
              <a:miter lim="800000"/>
            </a:ln>
            <a:effectLst/>
          </p:spPr>
        </p:cxnSp>
        <p:cxnSp>
          <p:nvCxnSpPr>
            <p:cNvPr id="11" name="直接连接符 10">
              <a:extLst>
                <a:ext uri="{FF2B5EF4-FFF2-40B4-BE49-F238E27FC236}">
                  <a16:creationId xmlns:a16="http://schemas.microsoft.com/office/drawing/2014/main" id="{1948AE0F-7847-45DB-B7DA-891A80FCC29D}"/>
                </a:ext>
              </a:extLst>
            </p:cNvPr>
            <p:cNvCxnSpPr/>
            <p:nvPr/>
          </p:nvCxnSpPr>
          <p:spPr>
            <a:xfrm>
              <a:off x="1924050" y="2879692"/>
              <a:ext cx="232410" cy="0"/>
            </a:xfrm>
            <a:prstGeom prst="line">
              <a:avLst/>
            </a:prstGeom>
            <a:noFill/>
            <a:ln w="28575" cap="flat" cmpd="sng" algn="ctr">
              <a:solidFill>
                <a:srgbClr val="009FF6"/>
              </a:solidFill>
              <a:prstDash val="solid"/>
              <a:miter lim="800000"/>
            </a:ln>
            <a:effectLst/>
          </p:spPr>
        </p:cxnSp>
        <p:cxnSp>
          <p:nvCxnSpPr>
            <p:cNvPr id="12" name="直接连接符 11">
              <a:extLst>
                <a:ext uri="{FF2B5EF4-FFF2-40B4-BE49-F238E27FC236}">
                  <a16:creationId xmlns:a16="http://schemas.microsoft.com/office/drawing/2014/main" id="{B175D2B3-E53E-4771-B0FE-7D5C90EBECA1}"/>
                </a:ext>
              </a:extLst>
            </p:cNvPr>
            <p:cNvCxnSpPr/>
            <p:nvPr/>
          </p:nvCxnSpPr>
          <p:spPr>
            <a:xfrm>
              <a:off x="1924050" y="3876642"/>
              <a:ext cx="232410" cy="0"/>
            </a:xfrm>
            <a:prstGeom prst="line">
              <a:avLst/>
            </a:prstGeom>
            <a:noFill/>
            <a:ln w="28575" cap="flat" cmpd="sng" algn="ctr">
              <a:solidFill>
                <a:srgbClr val="009FF6"/>
              </a:solidFill>
              <a:prstDash val="solid"/>
              <a:miter lim="800000"/>
            </a:ln>
            <a:effectLst/>
          </p:spPr>
        </p:cxnSp>
      </p:grpSp>
      <p:sp>
        <p:nvSpPr>
          <p:cNvPr id="13" name="Text Box 79">
            <a:extLst>
              <a:ext uri="{FF2B5EF4-FFF2-40B4-BE49-F238E27FC236}">
                <a16:creationId xmlns:a16="http://schemas.microsoft.com/office/drawing/2014/main" id="{1DC2BA4D-F547-4385-B198-4D3B7BF08FB7}"/>
              </a:ext>
            </a:extLst>
          </p:cNvPr>
          <p:cNvSpPr txBox="1">
            <a:spLocks noChangeArrowheads="1"/>
          </p:cNvSpPr>
          <p:nvPr/>
        </p:nvSpPr>
        <p:spPr bwMode="auto">
          <a:xfrm>
            <a:off x="557143" y="3164449"/>
            <a:ext cx="845974"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10000"/>
              </a:lnSpc>
            </a:pPr>
            <a:r>
              <a:rPr kumimoji="1" lang="zh-CN" altLang="en-US" sz="1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请求行</a:t>
            </a:r>
          </a:p>
        </p:txBody>
      </p:sp>
      <p:sp>
        <p:nvSpPr>
          <p:cNvPr id="14" name="Text Box 79">
            <a:extLst>
              <a:ext uri="{FF2B5EF4-FFF2-40B4-BE49-F238E27FC236}">
                <a16:creationId xmlns:a16="http://schemas.microsoft.com/office/drawing/2014/main" id="{4F82AAFC-7A50-41E5-991F-B6209106FA04}"/>
              </a:ext>
            </a:extLst>
          </p:cNvPr>
          <p:cNvSpPr txBox="1">
            <a:spLocks noChangeArrowheads="1"/>
          </p:cNvSpPr>
          <p:nvPr/>
        </p:nvSpPr>
        <p:spPr bwMode="auto">
          <a:xfrm>
            <a:off x="597608" y="3923538"/>
            <a:ext cx="805509"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10000"/>
              </a:lnSpc>
            </a:pPr>
            <a:r>
              <a:rPr kumimoji="1" lang="zh-CN" altLang="en-US" sz="1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首部行</a:t>
            </a:r>
          </a:p>
        </p:txBody>
      </p:sp>
      <p:sp>
        <p:nvSpPr>
          <p:cNvPr id="15" name="Text Box 79">
            <a:extLst>
              <a:ext uri="{FF2B5EF4-FFF2-40B4-BE49-F238E27FC236}">
                <a16:creationId xmlns:a16="http://schemas.microsoft.com/office/drawing/2014/main" id="{12161836-16B2-4909-A786-C3A77108901C}"/>
              </a:ext>
            </a:extLst>
          </p:cNvPr>
          <p:cNvSpPr txBox="1">
            <a:spLocks noChangeArrowheads="1"/>
          </p:cNvSpPr>
          <p:nvPr/>
        </p:nvSpPr>
        <p:spPr bwMode="auto">
          <a:xfrm>
            <a:off x="787462" y="4704094"/>
            <a:ext cx="615655"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10000"/>
              </a:lnSpc>
            </a:pPr>
            <a:r>
              <a:rPr kumimoji="1" lang="zh-CN" altLang="en-US" sz="1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
        <p:nvSpPr>
          <p:cNvPr id="16" name="Text Box 79">
            <a:extLst>
              <a:ext uri="{FF2B5EF4-FFF2-40B4-BE49-F238E27FC236}">
                <a16:creationId xmlns:a16="http://schemas.microsoft.com/office/drawing/2014/main" id="{11968314-0B96-4137-9C1F-A19BCC552D40}"/>
              </a:ext>
            </a:extLst>
          </p:cNvPr>
          <p:cNvSpPr txBox="1">
            <a:spLocks noChangeArrowheads="1"/>
          </p:cNvSpPr>
          <p:nvPr/>
        </p:nvSpPr>
        <p:spPr bwMode="auto">
          <a:xfrm>
            <a:off x="407669" y="5436552"/>
            <a:ext cx="995448"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10000"/>
              </a:lnSpc>
            </a:pPr>
            <a:r>
              <a:rPr kumimoji="1" lang="zh-CN" altLang="en-US" sz="1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实体主体</a:t>
            </a:r>
          </a:p>
        </p:txBody>
      </p:sp>
      <p:grpSp>
        <p:nvGrpSpPr>
          <p:cNvPr id="17" name="组合 16">
            <a:extLst>
              <a:ext uri="{FF2B5EF4-FFF2-40B4-BE49-F238E27FC236}">
                <a16:creationId xmlns:a16="http://schemas.microsoft.com/office/drawing/2014/main" id="{1E3B74E8-96F7-4461-BFD7-335DAA7A7A60}"/>
              </a:ext>
            </a:extLst>
          </p:cNvPr>
          <p:cNvGrpSpPr/>
          <p:nvPr/>
        </p:nvGrpSpPr>
        <p:grpSpPr>
          <a:xfrm>
            <a:off x="1703537" y="3130467"/>
            <a:ext cx="5018430" cy="385729"/>
            <a:chOff x="1789262" y="2879131"/>
            <a:chExt cx="5018430" cy="385729"/>
          </a:xfrm>
        </p:grpSpPr>
        <p:grpSp>
          <p:nvGrpSpPr>
            <p:cNvPr id="18" name="组合 17">
              <a:extLst>
                <a:ext uri="{FF2B5EF4-FFF2-40B4-BE49-F238E27FC236}">
                  <a16:creationId xmlns:a16="http://schemas.microsoft.com/office/drawing/2014/main" id="{2310C1D5-3B3D-4CC1-B0BE-3F6050C544A6}"/>
                </a:ext>
              </a:extLst>
            </p:cNvPr>
            <p:cNvGrpSpPr/>
            <p:nvPr/>
          </p:nvGrpSpPr>
          <p:grpSpPr>
            <a:xfrm>
              <a:off x="1789262" y="2879131"/>
              <a:ext cx="954679" cy="385729"/>
              <a:chOff x="2165032" y="2133600"/>
              <a:chExt cx="1225868" cy="495300"/>
            </a:xfrm>
          </p:grpSpPr>
          <p:sp>
            <p:nvSpPr>
              <p:cNvPr id="37" name="矩形 36">
                <a:extLst>
                  <a:ext uri="{FF2B5EF4-FFF2-40B4-BE49-F238E27FC236}">
                    <a16:creationId xmlns:a16="http://schemas.microsoft.com/office/drawing/2014/main" id="{C99D4EA0-F5DC-4815-98C1-42467E32073A}"/>
                  </a:ext>
                </a:extLst>
              </p:cNvPr>
              <p:cNvSpPr/>
              <p:nvPr/>
            </p:nvSpPr>
            <p:spPr>
              <a:xfrm>
                <a:off x="2165032" y="2133600"/>
                <a:ext cx="1225868"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8" name="Text Box 79">
                <a:extLst>
                  <a:ext uri="{FF2B5EF4-FFF2-40B4-BE49-F238E27FC236}">
                    <a16:creationId xmlns:a16="http://schemas.microsoft.com/office/drawing/2014/main" id="{55E55E80-DBA7-4DA4-A94D-283B287EEB40}"/>
                  </a:ext>
                </a:extLst>
              </p:cNvPr>
              <p:cNvSpPr txBox="1">
                <a:spLocks noChangeArrowheads="1"/>
              </p:cNvSpPr>
              <p:nvPr/>
            </p:nvSpPr>
            <p:spPr bwMode="auto">
              <a:xfrm>
                <a:off x="2303329" y="2191986"/>
                <a:ext cx="949273"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方法</a:t>
                </a:r>
              </a:p>
            </p:txBody>
          </p:sp>
        </p:grpSp>
        <p:grpSp>
          <p:nvGrpSpPr>
            <p:cNvPr id="19" name="组合 18">
              <a:extLst>
                <a:ext uri="{FF2B5EF4-FFF2-40B4-BE49-F238E27FC236}">
                  <a16:creationId xmlns:a16="http://schemas.microsoft.com/office/drawing/2014/main" id="{3E453825-8D1E-4FEB-8A7A-3D801692DC61}"/>
                </a:ext>
              </a:extLst>
            </p:cNvPr>
            <p:cNvGrpSpPr/>
            <p:nvPr/>
          </p:nvGrpSpPr>
          <p:grpSpPr>
            <a:xfrm>
              <a:off x="2738873" y="2879131"/>
              <a:ext cx="399575" cy="385729"/>
              <a:chOff x="3384391" y="2133600"/>
              <a:chExt cx="513080" cy="495300"/>
            </a:xfrm>
          </p:grpSpPr>
          <p:sp>
            <p:nvSpPr>
              <p:cNvPr id="35" name="矩形 34">
                <a:extLst>
                  <a:ext uri="{FF2B5EF4-FFF2-40B4-BE49-F238E27FC236}">
                    <a16:creationId xmlns:a16="http://schemas.microsoft.com/office/drawing/2014/main" id="{FC276BCD-C563-4721-B681-3C4E91F3D1B1}"/>
                  </a:ext>
                </a:extLst>
              </p:cNvPr>
              <p:cNvSpPr/>
              <p:nvPr/>
            </p:nvSpPr>
            <p:spPr>
              <a:xfrm>
                <a:off x="339090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6" name="Text Box 79">
                <a:extLst>
                  <a:ext uri="{FF2B5EF4-FFF2-40B4-BE49-F238E27FC236}">
                    <a16:creationId xmlns:a16="http://schemas.microsoft.com/office/drawing/2014/main" id="{653F05C4-6B03-45E0-BB26-6B4F8128960F}"/>
                  </a:ext>
                </a:extLst>
              </p:cNvPr>
              <p:cNvSpPr txBox="1">
                <a:spLocks noChangeArrowheads="1"/>
              </p:cNvSpPr>
              <p:nvPr/>
            </p:nvSpPr>
            <p:spPr bwMode="auto">
              <a:xfrm>
                <a:off x="3384391"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E8E724E8-F815-4CAA-88AC-D1ECFAA8F6C0}"/>
                </a:ext>
              </a:extLst>
            </p:cNvPr>
            <p:cNvGrpSpPr/>
            <p:nvPr/>
          </p:nvGrpSpPr>
          <p:grpSpPr>
            <a:xfrm>
              <a:off x="3133378" y="2879131"/>
              <a:ext cx="1153477" cy="385729"/>
              <a:chOff x="3890962" y="2133600"/>
              <a:chExt cx="1481137" cy="495300"/>
            </a:xfrm>
          </p:grpSpPr>
          <p:sp>
            <p:nvSpPr>
              <p:cNvPr id="33" name="矩形 32">
                <a:extLst>
                  <a:ext uri="{FF2B5EF4-FFF2-40B4-BE49-F238E27FC236}">
                    <a16:creationId xmlns:a16="http://schemas.microsoft.com/office/drawing/2014/main" id="{1EFF5397-3D38-418C-92E4-7CAB3FF6477E}"/>
                  </a:ext>
                </a:extLst>
              </p:cNvPr>
              <p:cNvSpPr/>
              <p:nvPr/>
            </p:nvSpPr>
            <p:spPr>
              <a:xfrm>
                <a:off x="3890962" y="2133600"/>
                <a:ext cx="1481137"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Text Box 79">
                <a:extLst>
                  <a:ext uri="{FF2B5EF4-FFF2-40B4-BE49-F238E27FC236}">
                    <a16:creationId xmlns:a16="http://schemas.microsoft.com/office/drawing/2014/main" id="{82A23BB7-27F4-4F0D-B423-54F1CFB028C6}"/>
                  </a:ext>
                </a:extLst>
              </p:cNvPr>
              <p:cNvSpPr txBox="1">
                <a:spLocks noChangeArrowheads="1"/>
              </p:cNvSpPr>
              <p:nvPr/>
            </p:nvSpPr>
            <p:spPr bwMode="auto">
              <a:xfrm>
                <a:off x="4270191" y="2191986"/>
                <a:ext cx="757874"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URL</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1" name="组合 20">
              <a:extLst>
                <a:ext uri="{FF2B5EF4-FFF2-40B4-BE49-F238E27FC236}">
                  <a16:creationId xmlns:a16="http://schemas.microsoft.com/office/drawing/2014/main" id="{C92D5EE8-FF70-459D-8ACC-0FB1946DD889}"/>
                </a:ext>
              </a:extLst>
            </p:cNvPr>
            <p:cNvGrpSpPr/>
            <p:nvPr/>
          </p:nvGrpSpPr>
          <p:grpSpPr>
            <a:xfrm>
              <a:off x="4281785" y="2879131"/>
              <a:ext cx="399575" cy="385729"/>
              <a:chOff x="5365589" y="2133600"/>
              <a:chExt cx="513080" cy="495300"/>
            </a:xfrm>
          </p:grpSpPr>
          <p:sp>
            <p:nvSpPr>
              <p:cNvPr id="31" name="矩形 30">
                <a:extLst>
                  <a:ext uri="{FF2B5EF4-FFF2-40B4-BE49-F238E27FC236}">
                    <a16:creationId xmlns:a16="http://schemas.microsoft.com/office/drawing/2014/main" id="{340B3688-88A9-4155-BD55-110E3362D7AD}"/>
                  </a:ext>
                </a:extLst>
              </p:cNvPr>
              <p:cNvSpPr/>
              <p:nvPr/>
            </p:nvSpPr>
            <p:spPr>
              <a:xfrm>
                <a:off x="537210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2" name="Text Box 79">
                <a:extLst>
                  <a:ext uri="{FF2B5EF4-FFF2-40B4-BE49-F238E27FC236}">
                    <a16:creationId xmlns:a16="http://schemas.microsoft.com/office/drawing/2014/main" id="{DE90DC85-286E-47C0-8194-24C84BA917E5}"/>
                  </a:ext>
                </a:extLst>
              </p:cNvPr>
              <p:cNvSpPr txBox="1">
                <a:spLocks noChangeArrowheads="1"/>
              </p:cNvSpPr>
              <p:nvPr/>
            </p:nvSpPr>
            <p:spPr bwMode="auto">
              <a:xfrm>
                <a:off x="5365589"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A18CFF72-11D1-49C8-AC3F-2B0E0E1C4358}"/>
                </a:ext>
              </a:extLst>
            </p:cNvPr>
            <p:cNvGrpSpPr/>
            <p:nvPr/>
          </p:nvGrpSpPr>
          <p:grpSpPr>
            <a:xfrm>
              <a:off x="4676293" y="2879131"/>
              <a:ext cx="1356234" cy="385729"/>
              <a:chOff x="5872161" y="2133600"/>
              <a:chExt cx="1741489" cy="495300"/>
            </a:xfrm>
          </p:grpSpPr>
          <p:sp>
            <p:nvSpPr>
              <p:cNvPr id="29" name="矩形 28">
                <a:extLst>
                  <a:ext uri="{FF2B5EF4-FFF2-40B4-BE49-F238E27FC236}">
                    <a16:creationId xmlns:a16="http://schemas.microsoft.com/office/drawing/2014/main" id="{F7D31685-B809-4D15-850D-333E20501517}"/>
                  </a:ext>
                </a:extLst>
              </p:cNvPr>
              <p:cNvSpPr/>
              <p:nvPr/>
            </p:nvSpPr>
            <p:spPr>
              <a:xfrm>
                <a:off x="5872161" y="2133600"/>
                <a:ext cx="1741489"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 name="Text Box 79">
                <a:extLst>
                  <a:ext uri="{FF2B5EF4-FFF2-40B4-BE49-F238E27FC236}">
                    <a16:creationId xmlns:a16="http://schemas.microsoft.com/office/drawing/2014/main" id="{0E0C9FA6-02C3-4137-9F4D-3E0CE3FF3144}"/>
                  </a:ext>
                </a:extLst>
              </p:cNvPr>
              <p:cNvSpPr txBox="1">
                <a:spLocks noChangeArrowheads="1"/>
              </p:cNvSpPr>
              <p:nvPr/>
            </p:nvSpPr>
            <p:spPr bwMode="auto">
              <a:xfrm>
                <a:off x="6264913" y="2191986"/>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版本</a:t>
                </a:r>
              </a:p>
            </p:txBody>
          </p:sp>
        </p:grpSp>
        <p:grpSp>
          <p:nvGrpSpPr>
            <p:cNvPr id="23" name="组合 22">
              <a:extLst>
                <a:ext uri="{FF2B5EF4-FFF2-40B4-BE49-F238E27FC236}">
                  <a16:creationId xmlns:a16="http://schemas.microsoft.com/office/drawing/2014/main" id="{0D116974-E431-46DD-8838-C063C578C7DB}"/>
                </a:ext>
              </a:extLst>
            </p:cNvPr>
            <p:cNvGrpSpPr/>
            <p:nvPr/>
          </p:nvGrpSpPr>
          <p:grpSpPr>
            <a:xfrm>
              <a:off x="6032526" y="2879131"/>
              <a:ext cx="389438" cy="385729"/>
              <a:chOff x="7613650" y="2133600"/>
              <a:chExt cx="500062" cy="495300"/>
            </a:xfrm>
          </p:grpSpPr>
          <p:sp>
            <p:nvSpPr>
              <p:cNvPr id="27" name="矩形 26">
                <a:extLst>
                  <a:ext uri="{FF2B5EF4-FFF2-40B4-BE49-F238E27FC236}">
                    <a16:creationId xmlns:a16="http://schemas.microsoft.com/office/drawing/2014/main" id="{9BC885D1-933B-4E38-BE13-15F771AE81F9}"/>
                  </a:ext>
                </a:extLst>
              </p:cNvPr>
              <p:cNvSpPr/>
              <p:nvPr/>
            </p:nvSpPr>
            <p:spPr>
              <a:xfrm>
                <a:off x="761365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Text Box 79">
                <a:extLst>
                  <a:ext uri="{FF2B5EF4-FFF2-40B4-BE49-F238E27FC236}">
                    <a16:creationId xmlns:a16="http://schemas.microsoft.com/office/drawing/2014/main" id="{F3ACEDEB-C0FD-4DBC-A421-22AB1B3CAF06}"/>
                  </a:ext>
                </a:extLst>
              </p:cNvPr>
              <p:cNvSpPr txBox="1">
                <a:spLocks noChangeArrowheads="1"/>
              </p:cNvSpPr>
              <p:nvPr/>
            </p:nvSpPr>
            <p:spPr bwMode="auto">
              <a:xfrm>
                <a:off x="7654357" y="2175136"/>
                <a:ext cx="421456" cy="39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1CEEA355-6C29-4B1B-85E9-FCDAEED40505}"/>
                </a:ext>
              </a:extLst>
            </p:cNvPr>
            <p:cNvGrpSpPr/>
            <p:nvPr/>
          </p:nvGrpSpPr>
          <p:grpSpPr>
            <a:xfrm>
              <a:off x="6418254" y="2879131"/>
              <a:ext cx="389438" cy="385729"/>
              <a:chOff x="8108950" y="2133600"/>
              <a:chExt cx="500062" cy="495300"/>
            </a:xfrm>
          </p:grpSpPr>
          <p:sp>
            <p:nvSpPr>
              <p:cNvPr id="25" name="矩形 24">
                <a:extLst>
                  <a:ext uri="{FF2B5EF4-FFF2-40B4-BE49-F238E27FC236}">
                    <a16:creationId xmlns:a16="http://schemas.microsoft.com/office/drawing/2014/main" id="{A6838742-01D0-4CC1-AE89-9C0134839143}"/>
                  </a:ext>
                </a:extLst>
              </p:cNvPr>
              <p:cNvSpPr/>
              <p:nvPr/>
            </p:nvSpPr>
            <p:spPr>
              <a:xfrm>
                <a:off x="810895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Text Box 79">
                <a:extLst>
                  <a:ext uri="{FF2B5EF4-FFF2-40B4-BE49-F238E27FC236}">
                    <a16:creationId xmlns:a16="http://schemas.microsoft.com/office/drawing/2014/main" id="{9FFACBA8-E66B-4AD8-8E14-9E1F1FBAA410}"/>
                  </a:ext>
                </a:extLst>
              </p:cNvPr>
              <p:cNvSpPr txBox="1">
                <a:spLocks noChangeArrowheads="1"/>
              </p:cNvSpPr>
              <p:nvPr/>
            </p:nvSpPr>
            <p:spPr bwMode="auto">
              <a:xfrm>
                <a:off x="8108950" y="2173792"/>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39" name="组合 38">
            <a:extLst>
              <a:ext uri="{FF2B5EF4-FFF2-40B4-BE49-F238E27FC236}">
                <a16:creationId xmlns:a16="http://schemas.microsoft.com/office/drawing/2014/main" id="{B1707C92-8BC4-4C97-9483-652871073DDE}"/>
              </a:ext>
            </a:extLst>
          </p:cNvPr>
          <p:cNvGrpSpPr/>
          <p:nvPr/>
        </p:nvGrpSpPr>
        <p:grpSpPr>
          <a:xfrm>
            <a:off x="1700570" y="4287654"/>
            <a:ext cx="3846904" cy="385729"/>
            <a:chOff x="1786295" y="4036318"/>
            <a:chExt cx="3846904" cy="385729"/>
          </a:xfrm>
        </p:grpSpPr>
        <p:grpSp>
          <p:nvGrpSpPr>
            <p:cNvPr id="40" name="组合 39">
              <a:extLst>
                <a:ext uri="{FF2B5EF4-FFF2-40B4-BE49-F238E27FC236}">
                  <a16:creationId xmlns:a16="http://schemas.microsoft.com/office/drawing/2014/main" id="{8FCDB32B-83DD-4685-AFC2-B9878DFD9CBD}"/>
                </a:ext>
              </a:extLst>
            </p:cNvPr>
            <p:cNvGrpSpPr/>
            <p:nvPr/>
          </p:nvGrpSpPr>
          <p:grpSpPr>
            <a:xfrm>
              <a:off x="3517852" y="4036318"/>
              <a:ext cx="399575" cy="385729"/>
              <a:chOff x="4384651" y="3619500"/>
              <a:chExt cx="513080" cy="495300"/>
            </a:xfrm>
          </p:grpSpPr>
          <p:sp>
            <p:nvSpPr>
              <p:cNvPr id="53" name="矩形 52">
                <a:extLst>
                  <a:ext uri="{FF2B5EF4-FFF2-40B4-BE49-F238E27FC236}">
                    <a16:creationId xmlns:a16="http://schemas.microsoft.com/office/drawing/2014/main" id="{5CACB8A1-16D5-49EA-93D5-E36A0480CB2B}"/>
                  </a:ext>
                </a:extLst>
              </p:cNvPr>
              <p:cNvSpPr/>
              <p:nvPr/>
            </p:nvSpPr>
            <p:spPr>
              <a:xfrm>
                <a:off x="4387850" y="36195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4" name="Text Box 79">
                <a:extLst>
                  <a:ext uri="{FF2B5EF4-FFF2-40B4-BE49-F238E27FC236}">
                    <a16:creationId xmlns:a16="http://schemas.microsoft.com/office/drawing/2014/main" id="{70D7F264-AD77-4D89-AFDC-A06276215577}"/>
                  </a:ext>
                </a:extLst>
              </p:cNvPr>
              <p:cNvSpPr txBox="1">
                <a:spLocks noChangeArrowheads="1"/>
              </p:cNvSpPr>
              <p:nvPr/>
            </p:nvSpPr>
            <p:spPr bwMode="auto">
              <a:xfrm>
                <a:off x="4384651" y="3637798"/>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1" name="组合 40">
              <a:extLst>
                <a:ext uri="{FF2B5EF4-FFF2-40B4-BE49-F238E27FC236}">
                  <a16:creationId xmlns:a16="http://schemas.microsoft.com/office/drawing/2014/main" id="{0936305C-6DF5-4966-A02E-844A1084BC1A}"/>
                </a:ext>
              </a:extLst>
            </p:cNvPr>
            <p:cNvGrpSpPr/>
            <p:nvPr/>
          </p:nvGrpSpPr>
          <p:grpSpPr>
            <a:xfrm>
              <a:off x="4853952" y="4036318"/>
              <a:ext cx="399575" cy="385729"/>
              <a:chOff x="6100286" y="3619500"/>
              <a:chExt cx="513080" cy="495300"/>
            </a:xfrm>
          </p:grpSpPr>
          <p:sp>
            <p:nvSpPr>
              <p:cNvPr id="51" name="矩形 50">
                <a:extLst>
                  <a:ext uri="{FF2B5EF4-FFF2-40B4-BE49-F238E27FC236}">
                    <a16:creationId xmlns:a16="http://schemas.microsoft.com/office/drawing/2014/main" id="{4674E6E5-9948-4D4C-87D2-4C38D88AD6A4}"/>
                  </a:ext>
                </a:extLst>
              </p:cNvPr>
              <p:cNvSpPr/>
              <p:nvPr/>
            </p:nvSpPr>
            <p:spPr>
              <a:xfrm>
                <a:off x="6129338" y="3619500"/>
                <a:ext cx="466724"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2" name="Text Box 79">
                <a:extLst>
                  <a:ext uri="{FF2B5EF4-FFF2-40B4-BE49-F238E27FC236}">
                    <a16:creationId xmlns:a16="http://schemas.microsoft.com/office/drawing/2014/main" id="{B08A4969-5F1B-40D2-B739-321EFBA00103}"/>
                  </a:ext>
                </a:extLst>
              </p:cNvPr>
              <p:cNvSpPr txBox="1">
                <a:spLocks noChangeArrowheads="1"/>
              </p:cNvSpPr>
              <p:nvPr/>
            </p:nvSpPr>
            <p:spPr bwMode="auto">
              <a:xfrm>
                <a:off x="6100286" y="3630665"/>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2" name="组合 41">
              <a:extLst>
                <a:ext uri="{FF2B5EF4-FFF2-40B4-BE49-F238E27FC236}">
                  <a16:creationId xmlns:a16="http://schemas.microsoft.com/office/drawing/2014/main" id="{02B0E077-26BB-477A-8E4A-35D540DD2EC0}"/>
                </a:ext>
              </a:extLst>
            </p:cNvPr>
            <p:cNvGrpSpPr/>
            <p:nvPr/>
          </p:nvGrpSpPr>
          <p:grpSpPr>
            <a:xfrm>
              <a:off x="5243761" y="4036318"/>
              <a:ext cx="389438" cy="385729"/>
              <a:chOff x="6600826" y="3619500"/>
              <a:chExt cx="500062" cy="495300"/>
            </a:xfrm>
          </p:grpSpPr>
          <p:sp>
            <p:nvSpPr>
              <p:cNvPr id="49" name="矩形 48">
                <a:extLst>
                  <a:ext uri="{FF2B5EF4-FFF2-40B4-BE49-F238E27FC236}">
                    <a16:creationId xmlns:a16="http://schemas.microsoft.com/office/drawing/2014/main" id="{DC3176C8-AEEB-4F8C-90AD-653ED383F19A}"/>
                  </a:ext>
                </a:extLst>
              </p:cNvPr>
              <p:cNvSpPr/>
              <p:nvPr/>
            </p:nvSpPr>
            <p:spPr>
              <a:xfrm>
                <a:off x="6600826" y="36195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Text Box 79">
                <a:extLst>
                  <a:ext uri="{FF2B5EF4-FFF2-40B4-BE49-F238E27FC236}">
                    <a16:creationId xmlns:a16="http://schemas.microsoft.com/office/drawing/2014/main" id="{FF887125-9101-49D0-81CA-AA4E43C2E55D}"/>
                  </a:ext>
                </a:extLst>
              </p:cNvPr>
              <p:cNvSpPr txBox="1">
                <a:spLocks noChangeArrowheads="1"/>
              </p:cNvSpPr>
              <p:nvPr/>
            </p:nvSpPr>
            <p:spPr bwMode="auto">
              <a:xfrm>
                <a:off x="6648066" y="3661518"/>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3" name="组合 42">
              <a:extLst>
                <a:ext uri="{FF2B5EF4-FFF2-40B4-BE49-F238E27FC236}">
                  <a16:creationId xmlns:a16="http://schemas.microsoft.com/office/drawing/2014/main" id="{2BA3DCA4-C141-4991-AC4F-8831D4A763D9}"/>
                </a:ext>
              </a:extLst>
            </p:cNvPr>
            <p:cNvGrpSpPr/>
            <p:nvPr/>
          </p:nvGrpSpPr>
          <p:grpSpPr>
            <a:xfrm>
              <a:off x="3916457" y="4036318"/>
              <a:ext cx="960119" cy="385729"/>
              <a:chOff x="4896484" y="3619500"/>
              <a:chExt cx="1232854" cy="495300"/>
            </a:xfrm>
          </p:grpSpPr>
          <p:sp>
            <p:nvSpPr>
              <p:cNvPr id="47" name="矩形 46">
                <a:extLst>
                  <a:ext uri="{FF2B5EF4-FFF2-40B4-BE49-F238E27FC236}">
                    <a16:creationId xmlns:a16="http://schemas.microsoft.com/office/drawing/2014/main" id="{917A00DA-A5AD-4FA3-8425-3CED391F74D9}"/>
                  </a:ext>
                </a:extLst>
              </p:cNvPr>
              <p:cNvSpPr/>
              <p:nvPr/>
            </p:nvSpPr>
            <p:spPr>
              <a:xfrm>
                <a:off x="4896484" y="3619500"/>
                <a:ext cx="1232854"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 name="Text Box 79">
                <a:extLst>
                  <a:ext uri="{FF2B5EF4-FFF2-40B4-BE49-F238E27FC236}">
                    <a16:creationId xmlns:a16="http://schemas.microsoft.com/office/drawing/2014/main" id="{A11EB3AA-0864-48C8-9762-06908FED35C8}"/>
                  </a:ext>
                </a:extLst>
              </p:cNvPr>
              <p:cNvSpPr txBox="1">
                <a:spLocks noChangeArrowheads="1"/>
              </p:cNvSpPr>
              <p:nvPr/>
            </p:nvSpPr>
            <p:spPr bwMode="auto">
              <a:xfrm>
                <a:off x="5028298" y="3670369"/>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44" name="组合 43">
              <a:extLst>
                <a:ext uri="{FF2B5EF4-FFF2-40B4-BE49-F238E27FC236}">
                  <a16:creationId xmlns:a16="http://schemas.microsoft.com/office/drawing/2014/main" id="{7D2494D6-D222-4CFE-980D-88984E5135C4}"/>
                </a:ext>
              </a:extLst>
            </p:cNvPr>
            <p:cNvGrpSpPr/>
            <p:nvPr/>
          </p:nvGrpSpPr>
          <p:grpSpPr>
            <a:xfrm>
              <a:off x="1786295" y="4036318"/>
              <a:ext cx="1734049" cy="385729"/>
              <a:chOff x="2161222" y="3619500"/>
              <a:chExt cx="2226628" cy="495300"/>
            </a:xfrm>
          </p:grpSpPr>
          <p:sp>
            <p:nvSpPr>
              <p:cNvPr id="45" name="矩形 44">
                <a:extLst>
                  <a:ext uri="{FF2B5EF4-FFF2-40B4-BE49-F238E27FC236}">
                    <a16:creationId xmlns:a16="http://schemas.microsoft.com/office/drawing/2014/main" id="{F7DB8A4F-A1B9-4EED-BE6D-E02760623EF2}"/>
                  </a:ext>
                </a:extLst>
              </p:cNvPr>
              <p:cNvSpPr/>
              <p:nvPr/>
            </p:nvSpPr>
            <p:spPr>
              <a:xfrm>
                <a:off x="2161222" y="3619500"/>
                <a:ext cx="2226628"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6" name="Text Box 79">
                <a:extLst>
                  <a:ext uri="{FF2B5EF4-FFF2-40B4-BE49-F238E27FC236}">
                    <a16:creationId xmlns:a16="http://schemas.microsoft.com/office/drawing/2014/main" id="{CFA3A876-271D-4F15-9B55-19969BD20FA5}"/>
                  </a:ext>
                </a:extLst>
              </p:cNvPr>
              <p:cNvSpPr txBox="1">
                <a:spLocks noChangeArrowheads="1"/>
              </p:cNvSpPr>
              <p:nvPr/>
            </p:nvSpPr>
            <p:spPr bwMode="auto">
              <a:xfrm>
                <a:off x="2502673" y="3670369"/>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grpSp>
        <p:nvGrpSpPr>
          <p:cNvPr id="55" name="组合 54">
            <a:extLst>
              <a:ext uri="{FF2B5EF4-FFF2-40B4-BE49-F238E27FC236}">
                <a16:creationId xmlns:a16="http://schemas.microsoft.com/office/drawing/2014/main" id="{5A0A90A4-68F1-4517-AE92-35E162DD3320}"/>
              </a:ext>
            </a:extLst>
          </p:cNvPr>
          <p:cNvGrpSpPr/>
          <p:nvPr/>
        </p:nvGrpSpPr>
        <p:grpSpPr>
          <a:xfrm>
            <a:off x="1700570" y="3834988"/>
            <a:ext cx="3846903" cy="485516"/>
            <a:chOff x="2161222" y="3038249"/>
            <a:chExt cx="4939666" cy="623433"/>
          </a:xfrm>
        </p:grpSpPr>
        <p:sp>
          <p:nvSpPr>
            <p:cNvPr id="56" name="矩形 55">
              <a:extLst>
                <a:ext uri="{FF2B5EF4-FFF2-40B4-BE49-F238E27FC236}">
                  <a16:creationId xmlns:a16="http://schemas.microsoft.com/office/drawing/2014/main" id="{77B4EB39-5FF3-4D1C-B6C7-641FCE6B5164}"/>
                </a:ext>
              </a:extLst>
            </p:cNvPr>
            <p:cNvSpPr/>
            <p:nvPr/>
          </p:nvSpPr>
          <p:spPr>
            <a:xfrm>
              <a:off x="2161222" y="3124200"/>
              <a:ext cx="4939666"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7" name="Text Box 79">
              <a:extLst>
                <a:ext uri="{FF2B5EF4-FFF2-40B4-BE49-F238E27FC236}">
                  <a16:creationId xmlns:a16="http://schemas.microsoft.com/office/drawing/2014/main" id="{35F7C0B3-BFD1-4217-A97B-844A635249B0}"/>
                </a:ext>
              </a:extLst>
            </p:cNvPr>
            <p:cNvSpPr txBox="1">
              <a:spLocks noChangeArrowheads="1"/>
            </p:cNvSpPr>
            <p:nvPr/>
          </p:nvSpPr>
          <p:spPr bwMode="auto">
            <a:xfrm rot="16200000" flipH="1">
              <a:off x="4250882" y="3153453"/>
              <a:ext cx="623433"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8" name="组合 57">
            <a:extLst>
              <a:ext uri="{FF2B5EF4-FFF2-40B4-BE49-F238E27FC236}">
                <a16:creationId xmlns:a16="http://schemas.microsoft.com/office/drawing/2014/main" id="{373553B7-DCDB-4A57-9B1A-2FBA1C580317}"/>
              </a:ext>
            </a:extLst>
          </p:cNvPr>
          <p:cNvGrpSpPr/>
          <p:nvPr/>
        </p:nvGrpSpPr>
        <p:grpSpPr>
          <a:xfrm>
            <a:off x="1693188" y="4673382"/>
            <a:ext cx="773153" cy="385729"/>
            <a:chOff x="1778913" y="4422046"/>
            <a:chExt cx="773153" cy="385729"/>
          </a:xfrm>
        </p:grpSpPr>
        <p:grpSp>
          <p:nvGrpSpPr>
            <p:cNvPr id="59" name="组合 58">
              <a:extLst>
                <a:ext uri="{FF2B5EF4-FFF2-40B4-BE49-F238E27FC236}">
                  <a16:creationId xmlns:a16="http://schemas.microsoft.com/office/drawing/2014/main" id="{FAF1B835-B56E-4F04-97AC-2A967AE05122}"/>
                </a:ext>
              </a:extLst>
            </p:cNvPr>
            <p:cNvGrpSpPr/>
            <p:nvPr/>
          </p:nvGrpSpPr>
          <p:grpSpPr>
            <a:xfrm>
              <a:off x="1778913" y="4422046"/>
              <a:ext cx="399575" cy="385729"/>
              <a:chOff x="2151743" y="4114800"/>
              <a:chExt cx="513080" cy="495300"/>
            </a:xfrm>
          </p:grpSpPr>
          <p:sp>
            <p:nvSpPr>
              <p:cNvPr id="63" name="矩形 62">
                <a:extLst>
                  <a:ext uri="{FF2B5EF4-FFF2-40B4-BE49-F238E27FC236}">
                    <a16:creationId xmlns:a16="http://schemas.microsoft.com/office/drawing/2014/main" id="{BECFD4F4-DA66-4C22-BB12-F95B9B11E23F}"/>
                  </a:ext>
                </a:extLst>
              </p:cNvPr>
              <p:cNvSpPr/>
              <p:nvPr/>
            </p:nvSpPr>
            <p:spPr>
              <a:xfrm>
                <a:off x="2161222" y="4114800"/>
                <a:ext cx="47847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4" name="Text Box 79">
                <a:extLst>
                  <a:ext uri="{FF2B5EF4-FFF2-40B4-BE49-F238E27FC236}">
                    <a16:creationId xmlns:a16="http://schemas.microsoft.com/office/drawing/2014/main" id="{EE52E0BD-2376-4A9F-B9AE-3B585D638B45}"/>
                  </a:ext>
                </a:extLst>
              </p:cNvPr>
              <p:cNvSpPr txBox="1">
                <a:spLocks noChangeArrowheads="1"/>
              </p:cNvSpPr>
              <p:nvPr/>
            </p:nvSpPr>
            <p:spPr bwMode="auto">
              <a:xfrm>
                <a:off x="2151743" y="4128507"/>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0" name="组合 59">
              <a:extLst>
                <a:ext uri="{FF2B5EF4-FFF2-40B4-BE49-F238E27FC236}">
                  <a16:creationId xmlns:a16="http://schemas.microsoft.com/office/drawing/2014/main" id="{9975DCAD-5D61-4CAA-B4B0-E69E5ABD01DD}"/>
                </a:ext>
              </a:extLst>
            </p:cNvPr>
            <p:cNvGrpSpPr/>
            <p:nvPr/>
          </p:nvGrpSpPr>
          <p:grpSpPr>
            <a:xfrm>
              <a:off x="2162628" y="4422046"/>
              <a:ext cx="389438" cy="385729"/>
              <a:chOff x="2644458" y="4114800"/>
              <a:chExt cx="500062" cy="495300"/>
            </a:xfrm>
          </p:grpSpPr>
          <p:sp>
            <p:nvSpPr>
              <p:cNvPr id="61" name="矩形 60">
                <a:extLst>
                  <a:ext uri="{FF2B5EF4-FFF2-40B4-BE49-F238E27FC236}">
                    <a16:creationId xmlns:a16="http://schemas.microsoft.com/office/drawing/2014/main" id="{BC9188DE-3CEC-40DB-95E6-AF172105B5DA}"/>
                  </a:ext>
                </a:extLst>
              </p:cNvPr>
              <p:cNvSpPr/>
              <p:nvPr/>
            </p:nvSpPr>
            <p:spPr>
              <a:xfrm>
                <a:off x="2644458" y="41148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2" name="Text Box 79">
                <a:extLst>
                  <a:ext uri="{FF2B5EF4-FFF2-40B4-BE49-F238E27FC236}">
                    <a16:creationId xmlns:a16="http://schemas.microsoft.com/office/drawing/2014/main" id="{835712E9-73A6-4CCF-93B2-0621ED8FE9BC}"/>
                  </a:ext>
                </a:extLst>
              </p:cNvPr>
              <p:cNvSpPr txBox="1">
                <a:spLocks noChangeArrowheads="1"/>
              </p:cNvSpPr>
              <p:nvPr/>
            </p:nvSpPr>
            <p:spPr bwMode="auto">
              <a:xfrm>
                <a:off x="2699523" y="4135606"/>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65" name="组合 64">
            <a:extLst>
              <a:ext uri="{FF2B5EF4-FFF2-40B4-BE49-F238E27FC236}">
                <a16:creationId xmlns:a16="http://schemas.microsoft.com/office/drawing/2014/main" id="{339141EC-4D88-4128-99B9-357735727C66}"/>
              </a:ext>
            </a:extLst>
          </p:cNvPr>
          <p:cNvGrpSpPr/>
          <p:nvPr/>
        </p:nvGrpSpPr>
        <p:grpSpPr>
          <a:xfrm>
            <a:off x="1700570" y="3516196"/>
            <a:ext cx="3846904" cy="385729"/>
            <a:chOff x="1786295" y="3264860"/>
            <a:chExt cx="3846904" cy="385729"/>
          </a:xfrm>
        </p:grpSpPr>
        <p:grpSp>
          <p:nvGrpSpPr>
            <p:cNvPr id="66" name="组合 65">
              <a:extLst>
                <a:ext uri="{FF2B5EF4-FFF2-40B4-BE49-F238E27FC236}">
                  <a16:creationId xmlns:a16="http://schemas.microsoft.com/office/drawing/2014/main" id="{93D79674-D225-4DCE-AAD4-03F50A45A359}"/>
                </a:ext>
              </a:extLst>
            </p:cNvPr>
            <p:cNvGrpSpPr/>
            <p:nvPr/>
          </p:nvGrpSpPr>
          <p:grpSpPr>
            <a:xfrm>
              <a:off x="3517852" y="3264860"/>
              <a:ext cx="399575" cy="385729"/>
              <a:chOff x="4384651" y="2628900"/>
              <a:chExt cx="513080" cy="495300"/>
            </a:xfrm>
          </p:grpSpPr>
          <p:sp>
            <p:nvSpPr>
              <p:cNvPr id="79" name="矩形 78">
                <a:extLst>
                  <a:ext uri="{FF2B5EF4-FFF2-40B4-BE49-F238E27FC236}">
                    <a16:creationId xmlns:a16="http://schemas.microsoft.com/office/drawing/2014/main" id="{59536920-B293-42EA-B114-6205F3DCA267}"/>
                  </a:ext>
                </a:extLst>
              </p:cNvPr>
              <p:cNvSpPr/>
              <p:nvPr/>
            </p:nvSpPr>
            <p:spPr>
              <a:xfrm>
                <a:off x="4387850" y="26289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0" name="Text Box 79">
                <a:extLst>
                  <a:ext uri="{FF2B5EF4-FFF2-40B4-BE49-F238E27FC236}">
                    <a16:creationId xmlns:a16="http://schemas.microsoft.com/office/drawing/2014/main" id="{F9C6AFD7-5BBD-4353-A1FC-54E9FD318047}"/>
                  </a:ext>
                </a:extLst>
              </p:cNvPr>
              <p:cNvSpPr txBox="1">
                <a:spLocks noChangeArrowheads="1"/>
              </p:cNvSpPr>
              <p:nvPr/>
            </p:nvSpPr>
            <p:spPr bwMode="auto">
              <a:xfrm>
                <a:off x="4384651" y="2646234"/>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7" name="组合 66">
              <a:extLst>
                <a:ext uri="{FF2B5EF4-FFF2-40B4-BE49-F238E27FC236}">
                  <a16:creationId xmlns:a16="http://schemas.microsoft.com/office/drawing/2014/main" id="{4EDCDD0B-85BD-4E01-8541-4946F41243F8}"/>
                </a:ext>
              </a:extLst>
            </p:cNvPr>
            <p:cNvGrpSpPr/>
            <p:nvPr/>
          </p:nvGrpSpPr>
          <p:grpSpPr>
            <a:xfrm>
              <a:off x="5243761" y="3264860"/>
              <a:ext cx="389438" cy="385729"/>
              <a:chOff x="6600826" y="2628900"/>
              <a:chExt cx="500062" cy="495300"/>
            </a:xfrm>
          </p:grpSpPr>
          <p:sp>
            <p:nvSpPr>
              <p:cNvPr id="77" name="矩形 76">
                <a:extLst>
                  <a:ext uri="{FF2B5EF4-FFF2-40B4-BE49-F238E27FC236}">
                    <a16:creationId xmlns:a16="http://schemas.microsoft.com/office/drawing/2014/main" id="{422DA17F-DE52-41A9-B73B-E41A21F8F2EA}"/>
                  </a:ext>
                </a:extLst>
              </p:cNvPr>
              <p:cNvSpPr/>
              <p:nvPr/>
            </p:nvSpPr>
            <p:spPr>
              <a:xfrm>
                <a:off x="6600826" y="26289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8" name="Text Box 79">
                <a:extLst>
                  <a:ext uri="{FF2B5EF4-FFF2-40B4-BE49-F238E27FC236}">
                    <a16:creationId xmlns:a16="http://schemas.microsoft.com/office/drawing/2014/main" id="{70417E31-58D1-43DF-8453-EC1BEB9206DA}"/>
                  </a:ext>
                </a:extLst>
              </p:cNvPr>
              <p:cNvSpPr txBox="1">
                <a:spLocks noChangeArrowheads="1"/>
              </p:cNvSpPr>
              <p:nvPr/>
            </p:nvSpPr>
            <p:spPr bwMode="auto">
              <a:xfrm>
                <a:off x="6648066" y="2669953"/>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8" name="组合 67">
              <a:extLst>
                <a:ext uri="{FF2B5EF4-FFF2-40B4-BE49-F238E27FC236}">
                  <a16:creationId xmlns:a16="http://schemas.microsoft.com/office/drawing/2014/main" id="{4A8D03E2-988E-47E9-9086-F5A25478BEDD}"/>
                </a:ext>
              </a:extLst>
            </p:cNvPr>
            <p:cNvGrpSpPr/>
            <p:nvPr/>
          </p:nvGrpSpPr>
          <p:grpSpPr>
            <a:xfrm>
              <a:off x="3916457" y="3264860"/>
              <a:ext cx="960119" cy="385729"/>
              <a:chOff x="4896484" y="2628900"/>
              <a:chExt cx="1232854" cy="495300"/>
            </a:xfrm>
          </p:grpSpPr>
          <p:sp>
            <p:nvSpPr>
              <p:cNvPr id="75" name="矩形 74">
                <a:extLst>
                  <a:ext uri="{FF2B5EF4-FFF2-40B4-BE49-F238E27FC236}">
                    <a16:creationId xmlns:a16="http://schemas.microsoft.com/office/drawing/2014/main" id="{260993C2-6C70-4508-AF0D-A15FBD3D6D05}"/>
                  </a:ext>
                </a:extLst>
              </p:cNvPr>
              <p:cNvSpPr/>
              <p:nvPr/>
            </p:nvSpPr>
            <p:spPr>
              <a:xfrm>
                <a:off x="4896484" y="2628900"/>
                <a:ext cx="1232854"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6" name="Text Box 79">
                <a:extLst>
                  <a:ext uri="{FF2B5EF4-FFF2-40B4-BE49-F238E27FC236}">
                    <a16:creationId xmlns:a16="http://schemas.microsoft.com/office/drawing/2014/main" id="{67AD879D-684D-486F-B783-2D01877A318D}"/>
                  </a:ext>
                </a:extLst>
              </p:cNvPr>
              <p:cNvSpPr txBox="1">
                <a:spLocks noChangeArrowheads="1"/>
              </p:cNvSpPr>
              <p:nvPr/>
            </p:nvSpPr>
            <p:spPr bwMode="auto">
              <a:xfrm>
                <a:off x="5028298" y="2678805"/>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69" name="组合 68">
              <a:extLst>
                <a:ext uri="{FF2B5EF4-FFF2-40B4-BE49-F238E27FC236}">
                  <a16:creationId xmlns:a16="http://schemas.microsoft.com/office/drawing/2014/main" id="{103C975E-F0EF-4C5C-8F89-3461B7066A58}"/>
                </a:ext>
              </a:extLst>
            </p:cNvPr>
            <p:cNvGrpSpPr/>
            <p:nvPr/>
          </p:nvGrpSpPr>
          <p:grpSpPr>
            <a:xfrm>
              <a:off x="1786295" y="3264860"/>
              <a:ext cx="1734049" cy="385729"/>
              <a:chOff x="2161222" y="2628900"/>
              <a:chExt cx="2226628" cy="495300"/>
            </a:xfrm>
          </p:grpSpPr>
          <p:sp>
            <p:nvSpPr>
              <p:cNvPr id="73" name="矩形 72">
                <a:extLst>
                  <a:ext uri="{FF2B5EF4-FFF2-40B4-BE49-F238E27FC236}">
                    <a16:creationId xmlns:a16="http://schemas.microsoft.com/office/drawing/2014/main" id="{758777F6-F9F3-40E8-9C44-DC8DBDE82DF3}"/>
                  </a:ext>
                </a:extLst>
              </p:cNvPr>
              <p:cNvSpPr/>
              <p:nvPr/>
            </p:nvSpPr>
            <p:spPr>
              <a:xfrm>
                <a:off x="2161222" y="2628900"/>
                <a:ext cx="2226628"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4" name="Text Box 79">
                <a:extLst>
                  <a:ext uri="{FF2B5EF4-FFF2-40B4-BE49-F238E27FC236}">
                    <a16:creationId xmlns:a16="http://schemas.microsoft.com/office/drawing/2014/main" id="{423E7069-BD6F-4423-9B5D-823028DECACF}"/>
                  </a:ext>
                </a:extLst>
              </p:cNvPr>
              <p:cNvSpPr txBox="1">
                <a:spLocks noChangeArrowheads="1"/>
              </p:cNvSpPr>
              <p:nvPr/>
            </p:nvSpPr>
            <p:spPr bwMode="auto">
              <a:xfrm>
                <a:off x="2502673" y="2678805"/>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nvGrpSpPr>
            <p:cNvPr id="70" name="组合 69">
              <a:extLst>
                <a:ext uri="{FF2B5EF4-FFF2-40B4-BE49-F238E27FC236}">
                  <a16:creationId xmlns:a16="http://schemas.microsoft.com/office/drawing/2014/main" id="{D2742982-3063-43EB-8341-ED0E53A1A1DD}"/>
                </a:ext>
              </a:extLst>
            </p:cNvPr>
            <p:cNvGrpSpPr/>
            <p:nvPr/>
          </p:nvGrpSpPr>
          <p:grpSpPr>
            <a:xfrm>
              <a:off x="4853952" y="3264860"/>
              <a:ext cx="399575" cy="385729"/>
              <a:chOff x="6100286" y="2628900"/>
              <a:chExt cx="513080" cy="495300"/>
            </a:xfrm>
          </p:grpSpPr>
          <p:sp>
            <p:nvSpPr>
              <p:cNvPr id="71" name="矩形 70">
                <a:extLst>
                  <a:ext uri="{FF2B5EF4-FFF2-40B4-BE49-F238E27FC236}">
                    <a16:creationId xmlns:a16="http://schemas.microsoft.com/office/drawing/2014/main" id="{0FB146AD-E101-4A29-B722-689DC134C4DD}"/>
                  </a:ext>
                </a:extLst>
              </p:cNvPr>
              <p:cNvSpPr/>
              <p:nvPr/>
            </p:nvSpPr>
            <p:spPr>
              <a:xfrm>
                <a:off x="6117590" y="2628900"/>
                <a:ext cx="47847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2" name="Text Box 79">
                <a:extLst>
                  <a:ext uri="{FF2B5EF4-FFF2-40B4-BE49-F238E27FC236}">
                    <a16:creationId xmlns:a16="http://schemas.microsoft.com/office/drawing/2014/main" id="{C5410386-813A-49E3-A3E6-9E8E766EBF8F}"/>
                  </a:ext>
                </a:extLst>
              </p:cNvPr>
              <p:cNvSpPr txBox="1">
                <a:spLocks noChangeArrowheads="1"/>
              </p:cNvSpPr>
              <p:nvPr/>
            </p:nvSpPr>
            <p:spPr bwMode="auto">
              <a:xfrm>
                <a:off x="6100286" y="2639099"/>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81" name="Rectangle 11">
            <a:extLst>
              <a:ext uri="{FF2B5EF4-FFF2-40B4-BE49-F238E27FC236}">
                <a16:creationId xmlns:a16="http://schemas.microsoft.com/office/drawing/2014/main" id="{1D3287DC-2E81-4AE4-A818-F75F15329A8B}"/>
              </a:ext>
            </a:extLst>
          </p:cNvPr>
          <p:cNvSpPr>
            <a:spLocks noChangeArrowheads="1"/>
          </p:cNvSpPr>
          <p:nvPr/>
        </p:nvSpPr>
        <p:spPr bwMode="auto">
          <a:xfrm>
            <a:off x="1871760" y="1833577"/>
            <a:ext cx="3939986"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请求报文的一般格式</a:t>
            </a:r>
          </a:p>
        </p:txBody>
      </p:sp>
      <p:sp>
        <p:nvSpPr>
          <p:cNvPr id="82" name="Text Box 5">
            <a:extLst>
              <a:ext uri="{FF2B5EF4-FFF2-40B4-BE49-F238E27FC236}">
                <a16:creationId xmlns:a16="http://schemas.microsoft.com/office/drawing/2014/main" id="{C8ACADF8-8382-4062-A758-2CAA0DDED0CA}"/>
              </a:ext>
            </a:extLst>
          </p:cNvPr>
          <p:cNvSpPr txBox="1">
            <a:spLocks noChangeArrowheads="1"/>
          </p:cNvSpPr>
          <p:nvPr/>
        </p:nvSpPr>
        <p:spPr bwMode="auto">
          <a:xfrm>
            <a:off x="6898941" y="2635131"/>
            <a:ext cx="23767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请求行</a:t>
            </a:r>
          </a:p>
          <a:p>
            <a:pPr defTabSz="914400"/>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(GET, POST, HEAD </a:t>
            </a: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命令</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Freeform 7">
            <a:extLst>
              <a:ext uri="{FF2B5EF4-FFF2-40B4-BE49-F238E27FC236}">
                <a16:creationId xmlns:a16="http://schemas.microsoft.com/office/drawing/2014/main" id="{E023DED1-DF85-4A15-BB07-8B5ECC78F43D}"/>
              </a:ext>
            </a:extLst>
          </p:cNvPr>
          <p:cNvSpPr/>
          <p:nvPr/>
        </p:nvSpPr>
        <p:spPr bwMode="auto">
          <a:xfrm>
            <a:off x="6898941" y="3463273"/>
            <a:ext cx="149225" cy="1957387"/>
          </a:xfrm>
          <a:custGeom>
            <a:avLst/>
            <a:gdLst>
              <a:gd name="T0" fmla="*/ 2147483646 w 150"/>
              <a:gd name="T1" fmla="*/ 2147483646 h 924"/>
              <a:gd name="T2" fmla="*/ 0 w 150"/>
              <a:gd name="T3" fmla="*/ 0 h 924"/>
              <a:gd name="T4" fmla="*/ 0 w 150"/>
              <a:gd name="T5" fmla="*/ 2147483646 h 924"/>
              <a:gd name="T6" fmla="*/ 2147483646 w 150"/>
              <a:gd name="T7" fmla="*/ 2147483646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Text Box 8">
            <a:extLst>
              <a:ext uri="{FF2B5EF4-FFF2-40B4-BE49-F238E27FC236}">
                <a16:creationId xmlns:a16="http://schemas.microsoft.com/office/drawing/2014/main" id="{260523FC-6F67-4A82-8E56-08625F9AE7AA}"/>
              </a:ext>
            </a:extLst>
          </p:cNvPr>
          <p:cNvSpPr txBox="1">
            <a:spLocks noChangeArrowheads="1"/>
          </p:cNvSpPr>
          <p:nvPr/>
        </p:nvSpPr>
        <p:spPr bwMode="auto">
          <a:xfrm>
            <a:off x="6244672" y="4075602"/>
            <a:ext cx="6463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首部</a:t>
            </a:r>
          </a:p>
          <a:p>
            <a:pPr algn="r" defTabSz="914400"/>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诸行</a:t>
            </a:r>
            <a:endParaRPr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Text Box 11">
            <a:extLst>
              <a:ext uri="{FF2B5EF4-FFF2-40B4-BE49-F238E27FC236}">
                <a16:creationId xmlns:a16="http://schemas.microsoft.com/office/drawing/2014/main" id="{B7E8B585-13C8-49C6-A8EC-AB964EE0B383}"/>
              </a:ext>
            </a:extLst>
          </p:cNvPr>
          <p:cNvSpPr txBox="1">
            <a:spLocks noChangeArrowheads="1"/>
          </p:cNvSpPr>
          <p:nvPr/>
        </p:nvSpPr>
        <p:spPr bwMode="auto">
          <a:xfrm>
            <a:off x="6898941" y="5706591"/>
            <a:ext cx="36898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单独一行回车、换行表示报文首部结束</a:t>
            </a:r>
            <a:endParaRPr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Text Box 16">
            <a:extLst>
              <a:ext uri="{FF2B5EF4-FFF2-40B4-BE49-F238E27FC236}">
                <a16:creationId xmlns:a16="http://schemas.microsoft.com/office/drawing/2014/main" id="{39ECCEFB-76DC-4E19-AC10-7EDB0E2FE3DF}"/>
              </a:ext>
            </a:extLst>
          </p:cNvPr>
          <p:cNvSpPr txBox="1">
            <a:spLocks noChangeArrowheads="1"/>
          </p:cNvSpPr>
          <p:nvPr/>
        </p:nvSpPr>
        <p:spPr bwMode="auto">
          <a:xfrm>
            <a:off x="6932279" y="3175937"/>
            <a:ext cx="4560864"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GET /index.html HTTP/1.1\r\n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Host: www-net.cs.umass.edu\r\n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User-Agent: Firefox/3.6.10\r\n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Accept: text/</a:t>
            </a:r>
            <a:r>
              <a:rPr lang="en-US" altLang="zh-CN" b="1"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html,application</a:t>
            </a: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b="1"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xhtml+xml</a:t>
            </a: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Accept-Language: </a:t>
            </a:r>
            <a:r>
              <a:rPr lang="en-US" altLang="zh-CN" b="1"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en-us,en;q</a:t>
            </a: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=0.5\r\n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Accept-Encoding: </a:t>
            </a:r>
            <a:r>
              <a:rPr lang="en-US" altLang="zh-CN" b="1"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gzip,deflate</a:t>
            </a: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Accept-Charset: ISO-8859-1,utf-8;q=0.7\r\n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Keep-Alive: 115\r\n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Connection: keep-alive\r\n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\r\n</a:t>
            </a:r>
          </a:p>
        </p:txBody>
      </p:sp>
      <p:sp>
        <p:nvSpPr>
          <p:cNvPr id="87" name="Line 17">
            <a:extLst>
              <a:ext uri="{FF2B5EF4-FFF2-40B4-BE49-F238E27FC236}">
                <a16:creationId xmlns:a16="http://schemas.microsoft.com/office/drawing/2014/main" id="{28A23288-1755-4F2E-B234-2759C8CECD6F}"/>
              </a:ext>
            </a:extLst>
          </p:cNvPr>
          <p:cNvSpPr>
            <a:spLocks noChangeShapeType="1"/>
          </p:cNvSpPr>
          <p:nvPr/>
        </p:nvSpPr>
        <p:spPr bwMode="auto">
          <a:xfrm flipH="1">
            <a:off x="9764563" y="2679099"/>
            <a:ext cx="166687" cy="514350"/>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Text Box 18">
            <a:extLst>
              <a:ext uri="{FF2B5EF4-FFF2-40B4-BE49-F238E27FC236}">
                <a16:creationId xmlns:a16="http://schemas.microsoft.com/office/drawing/2014/main" id="{5735D533-F997-48E9-B089-B5ADA8EDB6B4}"/>
              </a:ext>
            </a:extLst>
          </p:cNvPr>
          <p:cNvSpPr txBox="1">
            <a:spLocks noChangeArrowheads="1"/>
          </p:cNvSpPr>
          <p:nvPr/>
        </p:nvSpPr>
        <p:spPr bwMode="auto">
          <a:xfrm>
            <a:off x="9815363" y="2391761"/>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spcBef>
                <a:spcPct val="20000"/>
              </a:spcBef>
              <a:buClr>
                <a:srgbClr val="ED7D31"/>
              </a:buClr>
              <a:buSzPct val="85000"/>
              <a:buFont typeface="ZapfDingbats" pitchFamily="82" charset="2"/>
              <a:buNone/>
            </a:pPr>
            <a:r>
              <a:rPr lang="zh-CN" altLang="en-US" sz="1600" dirty="0">
                <a:solidFill>
                  <a:prstClr val="black"/>
                </a:solidFill>
                <a:latin typeface="思源黑体 CN Normal" panose="020B0400000000000000" pitchFamily="34" charset="-122"/>
                <a:ea typeface="思源黑体 CN Normal" panose="020B0400000000000000" pitchFamily="34" charset="-122"/>
                <a:cs typeface="Times New Roman" panose="02020603050405020304" pitchFamily="18" charset="0"/>
              </a:rPr>
              <a:t>回车符</a:t>
            </a:r>
            <a:endParaRPr lang="en-US" altLang="zh-CN" sz="1600" dirty="0">
              <a:solidFill>
                <a:prstClr val="black"/>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89" name="Text Box 19">
            <a:extLst>
              <a:ext uri="{FF2B5EF4-FFF2-40B4-BE49-F238E27FC236}">
                <a16:creationId xmlns:a16="http://schemas.microsoft.com/office/drawing/2014/main" id="{A5C450C3-EE0D-4EE3-92A1-A1203ED84095}"/>
              </a:ext>
            </a:extLst>
          </p:cNvPr>
          <p:cNvSpPr txBox="1">
            <a:spLocks noChangeArrowheads="1"/>
          </p:cNvSpPr>
          <p:nvPr/>
        </p:nvSpPr>
        <p:spPr bwMode="auto">
          <a:xfrm>
            <a:off x="9967763" y="2688624"/>
            <a:ext cx="800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spcBef>
                <a:spcPct val="20000"/>
              </a:spcBef>
              <a:buClr>
                <a:srgbClr val="ED7D31"/>
              </a:buClr>
              <a:buSzPct val="85000"/>
              <a:buFont typeface="ZapfDingbats" pitchFamily="82" charset="2"/>
              <a:buNone/>
            </a:pPr>
            <a:r>
              <a:rPr lang="zh-CN" altLang="en-US" sz="1600">
                <a:solidFill>
                  <a:prstClr val="black"/>
                </a:solidFill>
                <a:latin typeface="思源黑体 CN Normal" panose="020B0400000000000000" pitchFamily="34" charset="-122"/>
                <a:ea typeface="思源黑体 CN Normal" panose="020B0400000000000000" pitchFamily="34" charset="-122"/>
                <a:cs typeface="Times New Roman" panose="02020603050405020304" pitchFamily="18" charset="0"/>
              </a:rPr>
              <a:t>换行符</a:t>
            </a:r>
            <a:endParaRPr lang="en-US" altLang="zh-CN" sz="1600">
              <a:solidFill>
                <a:prstClr val="black"/>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sp>
        <p:nvSpPr>
          <p:cNvPr id="90" name="Line 20">
            <a:extLst>
              <a:ext uri="{FF2B5EF4-FFF2-40B4-BE49-F238E27FC236}">
                <a16:creationId xmlns:a16="http://schemas.microsoft.com/office/drawing/2014/main" id="{05C7C6A0-2711-44CF-A04D-9BA1FB5EDDD6}"/>
              </a:ext>
            </a:extLst>
          </p:cNvPr>
          <p:cNvSpPr>
            <a:spLocks noChangeShapeType="1"/>
          </p:cNvSpPr>
          <p:nvPr/>
        </p:nvSpPr>
        <p:spPr bwMode="auto">
          <a:xfrm flipH="1">
            <a:off x="10060825" y="2988662"/>
            <a:ext cx="65687" cy="204788"/>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1" name="Rectangle 11">
            <a:extLst>
              <a:ext uri="{FF2B5EF4-FFF2-40B4-BE49-F238E27FC236}">
                <a16:creationId xmlns:a16="http://schemas.microsoft.com/office/drawing/2014/main" id="{48952646-3B23-46D7-815B-AA2F504654AB}"/>
              </a:ext>
            </a:extLst>
          </p:cNvPr>
          <p:cNvSpPr>
            <a:spLocks noChangeArrowheads="1"/>
          </p:cNvSpPr>
          <p:nvPr/>
        </p:nvSpPr>
        <p:spPr bwMode="auto">
          <a:xfrm>
            <a:off x="6936818" y="3202075"/>
            <a:ext cx="3272492" cy="269824"/>
          </a:xfrm>
          <a:prstGeom prst="roundRect">
            <a:avLst>
              <a:gd name="adj" fmla="val 50000"/>
            </a:avLst>
          </a:prstGeom>
          <a:noFill/>
          <a:ln w="19050">
            <a:solidFill>
              <a:srgbClr val="009FF6"/>
            </a:solid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Rectangle 11">
            <a:extLst>
              <a:ext uri="{FF2B5EF4-FFF2-40B4-BE49-F238E27FC236}">
                <a16:creationId xmlns:a16="http://schemas.microsoft.com/office/drawing/2014/main" id="{9C488D51-DF24-4184-BDEB-F7822C193742}"/>
              </a:ext>
            </a:extLst>
          </p:cNvPr>
          <p:cNvSpPr>
            <a:spLocks noChangeArrowheads="1"/>
          </p:cNvSpPr>
          <p:nvPr/>
        </p:nvSpPr>
        <p:spPr bwMode="auto">
          <a:xfrm>
            <a:off x="6942936" y="5432054"/>
            <a:ext cx="667932" cy="269824"/>
          </a:xfrm>
          <a:prstGeom prst="roundRect">
            <a:avLst>
              <a:gd name="adj" fmla="val 50000"/>
            </a:avLst>
          </a:prstGeom>
          <a:noFill/>
          <a:ln w="19050">
            <a:solidFill>
              <a:srgbClr val="009FF6"/>
            </a:solid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3" name="Rectangle 11">
            <a:extLst>
              <a:ext uri="{FF2B5EF4-FFF2-40B4-BE49-F238E27FC236}">
                <a16:creationId xmlns:a16="http://schemas.microsoft.com/office/drawing/2014/main" id="{A49DC492-3CA3-4F0E-9335-8A9F0829DCCB}"/>
              </a:ext>
            </a:extLst>
          </p:cNvPr>
          <p:cNvSpPr>
            <a:spLocks noChangeArrowheads="1"/>
          </p:cNvSpPr>
          <p:nvPr/>
        </p:nvSpPr>
        <p:spPr bwMode="auto">
          <a:xfrm>
            <a:off x="6249426" y="1839768"/>
            <a:ext cx="5069620"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一段典型的</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请求报文（</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ASCII</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extLst>
      <p:ext uri="{BB962C8B-B14F-4D97-AF65-F5344CB8AC3E}">
        <p14:creationId xmlns:p14="http://schemas.microsoft.com/office/powerpoint/2010/main" val="104365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randombar(horizontal)">
                                      <p:cBhvr>
                                        <p:cTn id="7" dur="500"/>
                                        <p:tgtEl>
                                          <p:spTgt spid="8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left)">
                                      <p:cBhvr>
                                        <p:cTn id="31" dur="500"/>
                                        <p:tgtEl>
                                          <p:spTgt spid="6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left)">
                                      <p:cBhvr>
                                        <p:cTn id="63" dur="500"/>
                                        <p:tgtEl>
                                          <p:spTgt spid="4"/>
                                        </p:tgtEl>
                                      </p:cBhvr>
                                    </p:animEffect>
                                  </p:childTnLst>
                                </p:cTn>
                              </p:par>
                            </p:childTnLst>
                          </p:cTn>
                        </p:par>
                        <p:par>
                          <p:cTn id="64" fill="hold">
                            <p:stCondLst>
                              <p:cond delay="7500"/>
                            </p:stCondLst>
                            <p:childTnLst>
                              <p:par>
                                <p:cTn id="65" presetID="14" presetClass="entr" presetSubtype="10" fill="hold" grpId="0" nodeType="after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randombar(horizontal)">
                                      <p:cBhvr>
                                        <p:cTn id="67" dur="500"/>
                                        <p:tgtEl>
                                          <p:spTgt spid="93"/>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86">
                                            <p:txEl>
                                              <p:pRg st="0" end="0"/>
                                            </p:txEl>
                                          </p:spTgt>
                                        </p:tgtEl>
                                        <p:attrNameLst>
                                          <p:attrName>style.visibility</p:attrName>
                                        </p:attrNameLst>
                                      </p:cBhvr>
                                      <p:to>
                                        <p:strVal val="visible"/>
                                      </p:to>
                                    </p:set>
                                    <p:animEffect transition="in" filter="wipe(left)">
                                      <p:cBhvr>
                                        <p:cTn id="71" dur="500"/>
                                        <p:tgtEl>
                                          <p:spTgt spid="86">
                                            <p:txEl>
                                              <p:pRg st="0" end="0"/>
                                            </p:txEl>
                                          </p:spTgt>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86">
                                            <p:txEl>
                                              <p:pRg st="1" end="1"/>
                                            </p:txEl>
                                          </p:spTgt>
                                        </p:tgtEl>
                                        <p:attrNameLst>
                                          <p:attrName>style.visibility</p:attrName>
                                        </p:attrNameLst>
                                      </p:cBhvr>
                                      <p:to>
                                        <p:strVal val="visible"/>
                                      </p:to>
                                    </p:set>
                                    <p:animEffect transition="in" filter="wipe(left)">
                                      <p:cBhvr>
                                        <p:cTn id="75" dur="500"/>
                                        <p:tgtEl>
                                          <p:spTgt spid="86">
                                            <p:txEl>
                                              <p:pRg st="1" end="1"/>
                                            </p:txEl>
                                          </p:spTgt>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86">
                                            <p:txEl>
                                              <p:pRg st="2" end="2"/>
                                            </p:txEl>
                                          </p:spTgt>
                                        </p:tgtEl>
                                        <p:attrNameLst>
                                          <p:attrName>style.visibility</p:attrName>
                                        </p:attrNameLst>
                                      </p:cBhvr>
                                      <p:to>
                                        <p:strVal val="visible"/>
                                      </p:to>
                                    </p:set>
                                    <p:animEffect transition="in" filter="wipe(left)">
                                      <p:cBhvr>
                                        <p:cTn id="79" dur="500"/>
                                        <p:tgtEl>
                                          <p:spTgt spid="86">
                                            <p:txEl>
                                              <p:pRg st="2" end="2"/>
                                            </p:txEl>
                                          </p:spTgt>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86">
                                            <p:txEl>
                                              <p:pRg st="3" end="3"/>
                                            </p:txEl>
                                          </p:spTgt>
                                        </p:tgtEl>
                                        <p:attrNameLst>
                                          <p:attrName>style.visibility</p:attrName>
                                        </p:attrNameLst>
                                      </p:cBhvr>
                                      <p:to>
                                        <p:strVal val="visible"/>
                                      </p:to>
                                    </p:set>
                                    <p:animEffect transition="in" filter="wipe(left)">
                                      <p:cBhvr>
                                        <p:cTn id="83" dur="500"/>
                                        <p:tgtEl>
                                          <p:spTgt spid="86">
                                            <p:txEl>
                                              <p:pRg st="3" end="3"/>
                                            </p:txEl>
                                          </p:spTgt>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86">
                                            <p:txEl>
                                              <p:pRg st="4" end="4"/>
                                            </p:txEl>
                                          </p:spTgt>
                                        </p:tgtEl>
                                        <p:attrNameLst>
                                          <p:attrName>style.visibility</p:attrName>
                                        </p:attrNameLst>
                                      </p:cBhvr>
                                      <p:to>
                                        <p:strVal val="visible"/>
                                      </p:to>
                                    </p:set>
                                    <p:animEffect transition="in" filter="wipe(left)">
                                      <p:cBhvr>
                                        <p:cTn id="87" dur="500"/>
                                        <p:tgtEl>
                                          <p:spTgt spid="86">
                                            <p:txEl>
                                              <p:pRg st="4" end="4"/>
                                            </p:txEl>
                                          </p:spTgt>
                                        </p:tgtEl>
                                      </p:cBhvr>
                                    </p:animEffect>
                                  </p:childTnLst>
                                </p:cTn>
                              </p:par>
                            </p:childTnLst>
                          </p:cTn>
                        </p:par>
                        <p:par>
                          <p:cTn id="88" fill="hold">
                            <p:stCondLst>
                              <p:cond delay="10500"/>
                            </p:stCondLst>
                            <p:childTnLst>
                              <p:par>
                                <p:cTn id="89" presetID="22" presetClass="entr" presetSubtype="8" fill="hold" grpId="0" nodeType="afterEffect">
                                  <p:stCondLst>
                                    <p:cond delay="0"/>
                                  </p:stCondLst>
                                  <p:childTnLst>
                                    <p:set>
                                      <p:cBhvr>
                                        <p:cTn id="90" dur="1" fill="hold">
                                          <p:stCondLst>
                                            <p:cond delay="0"/>
                                          </p:stCondLst>
                                        </p:cTn>
                                        <p:tgtEl>
                                          <p:spTgt spid="86">
                                            <p:txEl>
                                              <p:pRg st="5" end="5"/>
                                            </p:txEl>
                                          </p:spTgt>
                                        </p:tgtEl>
                                        <p:attrNameLst>
                                          <p:attrName>style.visibility</p:attrName>
                                        </p:attrNameLst>
                                      </p:cBhvr>
                                      <p:to>
                                        <p:strVal val="visible"/>
                                      </p:to>
                                    </p:set>
                                    <p:animEffect transition="in" filter="wipe(left)">
                                      <p:cBhvr>
                                        <p:cTn id="91" dur="500"/>
                                        <p:tgtEl>
                                          <p:spTgt spid="86">
                                            <p:txEl>
                                              <p:pRg st="5" end="5"/>
                                            </p:txEl>
                                          </p:spTgt>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86">
                                            <p:txEl>
                                              <p:pRg st="6" end="6"/>
                                            </p:txEl>
                                          </p:spTgt>
                                        </p:tgtEl>
                                        <p:attrNameLst>
                                          <p:attrName>style.visibility</p:attrName>
                                        </p:attrNameLst>
                                      </p:cBhvr>
                                      <p:to>
                                        <p:strVal val="visible"/>
                                      </p:to>
                                    </p:set>
                                    <p:animEffect transition="in" filter="wipe(left)">
                                      <p:cBhvr>
                                        <p:cTn id="95" dur="500"/>
                                        <p:tgtEl>
                                          <p:spTgt spid="86">
                                            <p:txEl>
                                              <p:pRg st="6" end="6"/>
                                            </p:txEl>
                                          </p:spTgt>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86">
                                            <p:txEl>
                                              <p:pRg st="7" end="7"/>
                                            </p:txEl>
                                          </p:spTgt>
                                        </p:tgtEl>
                                        <p:attrNameLst>
                                          <p:attrName>style.visibility</p:attrName>
                                        </p:attrNameLst>
                                      </p:cBhvr>
                                      <p:to>
                                        <p:strVal val="visible"/>
                                      </p:to>
                                    </p:set>
                                    <p:animEffect transition="in" filter="wipe(left)">
                                      <p:cBhvr>
                                        <p:cTn id="99" dur="500"/>
                                        <p:tgtEl>
                                          <p:spTgt spid="86">
                                            <p:txEl>
                                              <p:pRg st="7" end="7"/>
                                            </p:txEl>
                                          </p:spTgt>
                                        </p:tgtEl>
                                      </p:cBhvr>
                                    </p:animEffect>
                                  </p:childTnLst>
                                </p:cTn>
                              </p:par>
                            </p:childTnLst>
                          </p:cTn>
                        </p:par>
                        <p:par>
                          <p:cTn id="100" fill="hold">
                            <p:stCondLst>
                              <p:cond delay="12000"/>
                            </p:stCondLst>
                            <p:childTnLst>
                              <p:par>
                                <p:cTn id="101" presetID="22" presetClass="entr" presetSubtype="8" fill="hold" grpId="0" nodeType="afterEffect">
                                  <p:stCondLst>
                                    <p:cond delay="0"/>
                                  </p:stCondLst>
                                  <p:childTnLst>
                                    <p:set>
                                      <p:cBhvr>
                                        <p:cTn id="102" dur="1" fill="hold">
                                          <p:stCondLst>
                                            <p:cond delay="0"/>
                                          </p:stCondLst>
                                        </p:cTn>
                                        <p:tgtEl>
                                          <p:spTgt spid="86">
                                            <p:txEl>
                                              <p:pRg st="8" end="8"/>
                                            </p:txEl>
                                          </p:spTgt>
                                        </p:tgtEl>
                                        <p:attrNameLst>
                                          <p:attrName>style.visibility</p:attrName>
                                        </p:attrNameLst>
                                      </p:cBhvr>
                                      <p:to>
                                        <p:strVal val="visible"/>
                                      </p:to>
                                    </p:set>
                                    <p:animEffect transition="in" filter="wipe(left)">
                                      <p:cBhvr>
                                        <p:cTn id="103" dur="500"/>
                                        <p:tgtEl>
                                          <p:spTgt spid="86">
                                            <p:txEl>
                                              <p:pRg st="8" end="8"/>
                                            </p:txEl>
                                          </p:spTgt>
                                        </p:tgtEl>
                                      </p:cBhvr>
                                    </p:animEffect>
                                  </p:childTnLst>
                                </p:cTn>
                              </p:par>
                            </p:childTnLst>
                          </p:cTn>
                        </p:par>
                        <p:par>
                          <p:cTn id="104" fill="hold">
                            <p:stCondLst>
                              <p:cond delay="12500"/>
                            </p:stCondLst>
                            <p:childTnLst>
                              <p:par>
                                <p:cTn id="105" presetID="22" presetClass="entr" presetSubtype="8" fill="hold" grpId="0" nodeType="afterEffect">
                                  <p:stCondLst>
                                    <p:cond delay="0"/>
                                  </p:stCondLst>
                                  <p:childTnLst>
                                    <p:set>
                                      <p:cBhvr>
                                        <p:cTn id="106" dur="1" fill="hold">
                                          <p:stCondLst>
                                            <p:cond delay="0"/>
                                          </p:stCondLst>
                                        </p:cTn>
                                        <p:tgtEl>
                                          <p:spTgt spid="86">
                                            <p:txEl>
                                              <p:pRg st="9" end="9"/>
                                            </p:txEl>
                                          </p:spTgt>
                                        </p:tgtEl>
                                        <p:attrNameLst>
                                          <p:attrName>style.visibility</p:attrName>
                                        </p:attrNameLst>
                                      </p:cBhvr>
                                      <p:to>
                                        <p:strVal val="visible"/>
                                      </p:to>
                                    </p:set>
                                    <p:animEffect transition="in" filter="wipe(left)">
                                      <p:cBhvr>
                                        <p:cTn id="107" dur="500"/>
                                        <p:tgtEl>
                                          <p:spTgt spid="86">
                                            <p:txEl>
                                              <p:pRg st="9" end="9"/>
                                            </p:txEl>
                                          </p:spTgt>
                                        </p:tgtEl>
                                      </p:cBhvr>
                                    </p:animEffect>
                                  </p:childTnLst>
                                </p:cTn>
                              </p:par>
                            </p:childTnLst>
                          </p:cTn>
                        </p:par>
                        <p:par>
                          <p:cTn id="108" fill="hold">
                            <p:stCondLst>
                              <p:cond delay="13000"/>
                            </p:stCondLst>
                            <p:childTnLst>
                              <p:par>
                                <p:cTn id="109" presetID="10" presetClass="entr" presetSubtype="0" fill="hold" grpId="0" nodeType="afterEffect">
                                  <p:stCondLst>
                                    <p:cond delay="0"/>
                                  </p:stCondLst>
                                  <p:childTnLst>
                                    <p:set>
                                      <p:cBhvr>
                                        <p:cTn id="110" dur="1" fill="hold">
                                          <p:stCondLst>
                                            <p:cond delay="0"/>
                                          </p:stCondLst>
                                        </p:cTn>
                                        <p:tgtEl>
                                          <p:spTgt spid="88"/>
                                        </p:tgtEl>
                                        <p:attrNameLst>
                                          <p:attrName>style.visibility</p:attrName>
                                        </p:attrNameLst>
                                      </p:cBhvr>
                                      <p:to>
                                        <p:strVal val="visible"/>
                                      </p:to>
                                    </p:set>
                                    <p:animEffect transition="in" filter="fade">
                                      <p:cBhvr>
                                        <p:cTn id="111" dur="500"/>
                                        <p:tgtEl>
                                          <p:spTgt spid="88"/>
                                        </p:tgtEl>
                                      </p:cBhvr>
                                    </p:animEffect>
                                  </p:childTnLst>
                                </p:cTn>
                              </p:par>
                            </p:childTnLst>
                          </p:cTn>
                        </p:par>
                        <p:par>
                          <p:cTn id="112" fill="hold">
                            <p:stCondLst>
                              <p:cond delay="13500"/>
                            </p:stCondLst>
                            <p:childTnLst>
                              <p:par>
                                <p:cTn id="113" presetID="22" presetClass="entr" presetSubtype="1" fill="hold" grpId="0" nodeType="after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wipe(up)">
                                      <p:cBhvr>
                                        <p:cTn id="115" dur="500"/>
                                        <p:tgtEl>
                                          <p:spTgt spid="87"/>
                                        </p:tgtEl>
                                      </p:cBhvr>
                                    </p:animEffect>
                                  </p:childTnLst>
                                </p:cTn>
                              </p:par>
                            </p:childTnLst>
                          </p:cTn>
                        </p:par>
                        <p:par>
                          <p:cTn id="116" fill="hold">
                            <p:stCondLst>
                              <p:cond delay="14000"/>
                            </p:stCondLst>
                            <p:childTnLst>
                              <p:par>
                                <p:cTn id="117" presetID="10" presetClass="entr" presetSubtype="0" fill="hold" grpId="0" nodeType="after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fade">
                                      <p:cBhvr>
                                        <p:cTn id="119" dur="500"/>
                                        <p:tgtEl>
                                          <p:spTgt spid="89"/>
                                        </p:tgtEl>
                                      </p:cBhvr>
                                    </p:animEffect>
                                  </p:childTnLst>
                                </p:cTn>
                              </p:par>
                            </p:childTnLst>
                          </p:cTn>
                        </p:par>
                        <p:par>
                          <p:cTn id="120" fill="hold">
                            <p:stCondLst>
                              <p:cond delay="14500"/>
                            </p:stCondLst>
                            <p:childTnLst>
                              <p:par>
                                <p:cTn id="121" presetID="22" presetClass="entr" presetSubtype="1" fill="hold" grpId="0" nodeType="afterEffect">
                                  <p:stCondLst>
                                    <p:cond delay="0"/>
                                  </p:stCondLst>
                                  <p:childTnLst>
                                    <p:set>
                                      <p:cBhvr>
                                        <p:cTn id="122" dur="1" fill="hold">
                                          <p:stCondLst>
                                            <p:cond delay="0"/>
                                          </p:stCondLst>
                                        </p:cTn>
                                        <p:tgtEl>
                                          <p:spTgt spid="90"/>
                                        </p:tgtEl>
                                        <p:attrNameLst>
                                          <p:attrName>style.visibility</p:attrName>
                                        </p:attrNameLst>
                                      </p:cBhvr>
                                      <p:to>
                                        <p:strVal val="visible"/>
                                      </p:to>
                                    </p:set>
                                    <p:animEffect transition="in" filter="wipe(up)">
                                      <p:cBhvr>
                                        <p:cTn id="123" dur="500"/>
                                        <p:tgtEl>
                                          <p:spTgt spid="90"/>
                                        </p:tgtEl>
                                      </p:cBhvr>
                                    </p:animEffect>
                                  </p:childTnLst>
                                </p:cTn>
                              </p:par>
                            </p:childTnLst>
                          </p:cTn>
                        </p:par>
                        <p:par>
                          <p:cTn id="124" fill="hold">
                            <p:stCondLst>
                              <p:cond delay="15000"/>
                            </p:stCondLst>
                            <p:childTnLst>
                              <p:par>
                                <p:cTn id="125" presetID="14" presetClass="entr" presetSubtype="10" fill="hold" grpId="0" nodeType="afterEffect" nodePh="1">
                                  <p:stCondLst>
                                    <p:cond delay="0"/>
                                  </p:stCondLst>
                                  <p:endCondLst>
                                    <p:cond evt="begin" delay="0">
                                      <p:tn val="125"/>
                                    </p:cond>
                                  </p:endCondLst>
                                  <p:childTnLst>
                                    <p:set>
                                      <p:cBhvr>
                                        <p:cTn id="126" dur="1" fill="hold">
                                          <p:stCondLst>
                                            <p:cond delay="0"/>
                                          </p:stCondLst>
                                        </p:cTn>
                                        <p:tgtEl>
                                          <p:spTgt spid="91"/>
                                        </p:tgtEl>
                                        <p:attrNameLst>
                                          <p:attrName>style.visibility</p:attrName>
                                        </p:attrNameLst>
                                      </p:cBhvr>
                                      <p:to>
                                        <p:strVal val="visible"/>
                                      </p:to>
                                    </p:set>
                                    <p:animEffect transition="in" filter="randombar(horizontal)">
                                      <p:cBhvr>
                                        <p:cTn id="127" dur="500"/>
                                        <p:tgtEl>
                                          <p:spTgt spid="91"/>
                                        </p:tgtEl>
                                      </p:cBhvr>
                                    </p:animEffect>
                                  </p:childTnLst>
                                </p:cTn>
                              </p:par>
                            </p:childTnLst>
                          </p:cTn>
                        </p:par>
                        <p:par>
                          <p:cTn id="128" fill="hold">
                            <p:stCondLst>
                              <p:cond delay="15500"/>
                            </p:stCondLst>
                            <p:childTnLst>
                              <p:par>
                                <p:cTn id="129" presetID="22" presetClass="entr" presetSubtype="8" fill="hold" grpId="0" nodeType="after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wipe(left)">
                                      <p:cBhvr>
                                        <p:cTn id="131" dur="500"/>
                                        <p:tgtEl>
                                          <p:spTgt spid="82"/>
                                        </p:tgtEl>
                                      </p:cBhvr>
                                    </p:animEffect>
                                  </p:childTnLst>
                                </p:cTn>
                              </p:par>
                            </p:childTnLst>
                          </p:cTn>
                        </p:par>
                        <p:par>
                          <p:cTn id="132" fill="hold">
                            <p:stCondLst>
                              <p:cond delay="16000"/>
                            </p:stCondLst>
                            <p:childTnLst>
                              <p:par>
                                <p:cTn id="133" presetID="14" presetClass="entr" presetSubtype="10" fill="hold" grpId="0" nodeType="afterEffect" nodePh="1">
                                  <p:stCondLst>
                                    <p:cond delay="0"/>
                                  </p:stCondLst>
                                  <p:endCondLst>
                                    <p:cond evt="begin" delay="0">
                                      <p:tn val="133"/>
                                    </p:cond>
                                  </p:endCondLst>
                                  <p:childTnLst>
                                    <p:set>
                                      <p:cBhvr>
                                        <p:cTn id="134" dur="1" fill="hold">
                                          <p:stCondLst>
                                            <p:cond delay="0"/>
                                          </p:stCondLst>
                                        </p:cTn>
                                        <p:tgtEl>
                                          <p:spTgt spid="92"/>
                                        </p:tgtEl>
                                        <p:attrNameLst>
                                          <p:attrName>style.visibility</p:attrName>
                                        </p:attrNameLst>
                                      </p:cBhvr>
                                      <p:to>
                                        <p:strVal val="visible"/>
                                      </p:to>
                                    </p:set>
                                    <p:animEffect transition="in" filter="randombar(horizontal)">
                                      <p:cBhvr>
                                        <p:cTn id="135" dur="500"/>
                                        <p:tgtEl>
                                          <p:spTgt spid="92"/>
                                        </p:tgtEl>
                                      </p:cBhvr>
                                    </p:animEffect>
                                  </p:childTnLst>
                                </p:cTn>
                              </p:par>
                            </p:childTnLst>
                          </p:cTn>
                        </p:par>
                        <p:par>
                          <p:cTn id="136" fill="hold">
                            <p:stCondLst>
                              <p:cond delay="16500"/>
                            </p:stCondLst>
                            <p:childTnLst>
                              <p:par>
                                <p:cTn id="137" presetID="22" presetClass="entr" presetSubtype="8" fill="hold" grpId="0" nodeType="afterEffect">
                                  <p:stCondLst>
                                    <p:cond delay="0"/>
                                  </p:stCondLst>
                                  <p:childTnLst>
                                    <p:set>
                                      <p:cBhvr>
                                        <p:cTn id="138" dur="1" fill="hold">
                                          <p:stCondLst>
                                            <p:cond delay="0"/>
                                          </p:stCondLst>
                                        </p:cTn>
                                        <p:tgtEl>
                                          <p:spTgt spid="85"/>
                                        </p:tgtEl>
                                        <p:attrNameLst>
                                          <p:attrName>style.visibility</p:attrName>
                                        </p:attrNameLst>
                                      </p:cBhvr>
                                      <p:to>
                                        <p:strVal val="visible"/>
                                      </p:to>
                                    </p:set>
                                    <p:animEffect transition="in" filter="wipe(left)">
                                      <p:cBhvr>
                                        <p:cTn id="139" dur="500"/>
                                        <p:tgtEl>
                                          <p:spTgt spid="85"/>
                                        </p:tgtEl>
                                      </p:cBhvr>
                                    </p:animEffect>
                                  </p:childTnLst>
                                </p:cTn>
                              </p:par>
                            </p:childTnLst>
                          </p:cTn>
                        </p:par>
                        <p:par>
                          <p:cTn id="140" fill="hold">
                            <p:stCondLst>
                              <p:cond delay="17000"/>
                            </p:stCondLst>
                            <p:childTnLst>
                              <p:par>
                                <p:cTn id="141" presetID="16" presetClass="entr" presetSubtype="42" fill="hold" grpId="0" nodeType="afterEffect">
                                  <p:stCondLst>
                                    <p:cond delay="0"/>
                                  </p:stCondLst>
                                  <p:childTnLst>
                                    <p:set>
                                      <p:cBhvr>
                                        <p:cTn id="142" dur="1" fill="hold">
                                          <p:stCondLst>
                                            <p:cond delay="0"/>
                                          </p:stCondLst>
                                        </p:cTn>
                                        <p:tgtEl>
                                          <p:spTgt spid="83"/>
                                        </p:tgtEl>
                                        <p:attrNameLst>
                                          <p:attrName>style.visibility</p:attrName>
                                        </p:attrNameLst>
                                      </p:cBhvr>
                                      <p:to>
                                        <p:strVal val="visible"/>
                                      </p:to>
                                    </p:set>
                                    <p:animEffect transition="in" filter="barn(outHorizontal)">
                                      <p:cBhvr>
                                        <p:cTn id="143" dur="500"/>
                                        <p:tgtEl>
                                          <p:spTgt spid="83"/>
                                        </p:tgtEl>
                                      </p:cBhvr>
                                    </p:animEffect>
                                  </p:childTnLst>
                                </p:cTn>
                              </p:par>
                            </p:childTnLst>
                          </p:cTn>
                        </p:par>
                        <p:par>
                          <p:cTn id="144" fill="hold">
                            <p:stCondLst>
                              <p:cond delay="17500"/>
                            </p:stCondLst>
                            <p:childTnLst>
                              <p:par>
                                <p:cTn id="145" presetID="53" presetClass="entr" presetSubtype="16" fill="hold" grpId="0" nodeType="afterEffect">
                                  <p:stCondLst>
                                    <p:cond delay="0"/>
                                  </p:stCondLst>
                                  <p:childTnLst>
                                    <p:set>
                                      <p:cBhvr>
                                        <p:cTn id="146" dur="1" fill="hold">
                                          <p:stCondLst>
                                            <p:cond delay="0"/>
                                          </p:stCondLst>
                                        </p:cTn>
                                        <p:tgtEl>
                                          <p:spTgt spid="84"/>
                                        </p:tgtEl>
                                        <p:attrNameLst>
                                          <p:attrName>style.visibility</p:attrName>
                                        </p:attrNameLst>
                                      </p:cBhvr>
                                      <p:to>
                                        <p:strVal val="visible"/>
                                      </p:to>
                                    </p:set>
                                    <p:anim calcmode="lin" valueType="num">
                                      <p:cBhvr>
                                        <p:cTn id="147" dur="500" fill="hold"/>
                                        <p:tgtEl>
                                          <p:spTgt spid="84"/>
                                        </p:tgtEl>
                                        <p:attrNameLst>
                                          <p:attrName>ppt_w</p:attrName>
                                        </p:attrNameLst>
                                      </p:cBhvr>
                                      <p:tavLst>
                                        <p:tav tm="0">
                                          <p:val>
                                            <p:fltVal val="0"/>
                                          </p:val>
                                        </p:tav>
                                        <p:tav tm="100000">
                                          <p:val>
                                            <p:strVal val="#ppt_w"/>
                                          </p:val>
                                        </p:tav>
                                      </p:tavLst>
                                    </p:anim>
                                    <p:anim calcmode="lin" valueType="num">
                                      <p:cBhvr>
                                        <p:cTn id="148" dur="500" fill="hold"/>
                                        <p:tgtEl>
                                          <p:spTgt spid="84"/>
                                        </p:tgtEl>
                                        <p:attrNameLst>
                                          <p:attrName>ppt_h</p:attrName>
                                        </p:attrNameLst>
                                      </p:cBhvr>
                                      <p:tavLst>
                                        <p:tav tm="0">
                                          <p:val>
                                            <p:fltVal val="0"/>
                                          </p:val>
                                        </p:tav>
                                        <p:tav tm="100000">
                                          <p:val>
                                            <p:strVal val="#ppt_h"/>
                                          </p:val>
                                        </p:tav>
                                      </p:tavLst>
                                    </p:anim>
                                    <p:animEffect transition="in" filter="fade">
                                      <p:cBhvr>
                                        <p:cTn id="149" dur="500"/>
                                        <p:tgtEl>
                                          <p:spTgt spid="84"/>
                                        </p:tgtEl>
                                      </p:cBhvr>
                                    </p:animEffect>
                                  </p:childTnLst>
                                </p:cTn>
                              </p:par>
                            </p:childTnLst>
                          </p:cTn>
                        </p:par>
                      </p:childTnLst>
                    </p:cTn>
                  </p:par>
                  <p:par>
                    <p:cTn id="150" fill="hold">
                      <p:stCondLst>
                        <p:cond delay="indefinite"/>
                      </p:stCondLst>
                      <p:childTnLst>
                        <p:par>
                          <p:cTn id="151" fill="hold">
                            <p:stCondLst>
                              <p:cond delay="0"/>
                            </p:stCondLst>
                            <p:childTnLst>
                              <p:par>
                                <p:cTn id="152" presetID="26" presetClass="emph" presetSubtype="0" repeatCount="2000" fill="hold" grpId="1" nodeType="clickEffect">
                                  <p:stCondLst>
                                    <p:cond delay="0"/>
                                  </p:stCondLst>
                                  <p:childTnLst>
                                    <p:animEffect transition="out" filter="fade">
                                      <p:cBhvr>
                                        <p:cTn id="153" dur="500" tmFilter="0, 0; .2, .5; .8, .5; 1, 0"/>
                                        <p:tgtEl>
                                          <p:spTgt spid="13"/>
                                        </p:tgtEl>
                                      </p:cBhvr>
                                    </p:animEffect>
                                    <p:animScale>
                                      <p:cBhvr>
                                        <p:cTn id="154" dur="250" autoRev="1" fill="hold"/>
                                        <p:tgtEl>
                                          <p:spTgt spid="13"/>
                                        </p:tgtEl>
                                      </p:cBhvr>
                                      <p:by x="105000" y="105000"/>
                                    </p:animScale>
                                  </p:childTnLst>
                                </p:cTn>
                              </p:par>
                              <p:par>
                                <p:cTn id="155" presetID="26" presetClass="emph" presetSubtype="0" repeatCount="2000" fill="hold" nodeType="withEffect">
                                  <p:stCondLst>
                                    <p:cond delay="0"/>
                                  </p:stCondLst>
                                  <p:childTnLst>
                                    <p:animEffect transition="out" filter="fade">
                                      <p:cBhvr>
                                        <p:cTn id="156" dur="500" tmFilter="0, 0; .2, .5; .8, .5; 1, 0"/>
                                        <p:tgtEl>
                                          <p:spTgt spid="5"/>
                                        </p:tgtEl>
                                      </p:cBhvr>
                                    </p:animEffect>
                                    <p:animScale>
                                      <p:cBhvr>
                                        <p:cTn id="157" dur="250" autoRev="1" fill="hold"/>
                                        <p:tgtEl>
                                          <p:spTgt spid="5"/>
                                        </p:tgtEl>
                                      </p:cBhvr>
                                      <p:by x="105000" y="105000"/>
                                    </p:animScale>
                                  </p:childTnLst>
                                </p:cTn>
                              </p:par>
                              <p:par>
                                <p:cTn id="158" presetID="26" presetClass="emph" presetSubtype="0" repeatCount="2000" fill="hold" nodeType="withEffect">
                                  <p:stCondLst>
                                    <p:cond delay="0"/>
                                  </p:stCondLst>
                                  <p:childTnLst>
                                    <p:animEffect transition="out" filter="fade">
                                      <p:cBhvr>
                                        <p:cTn id="159" dur="500" tmFilter="0, 0; .2, .5; .8, .5; 1, 0"/>
                                        <p:tgtEl>
                                          <p:spTgt spid="17"/>
                                        </p:tgtEl>
                                      </p:cBhvr>
                                    </p:animEffect>
                                    <p:animScale>
                                      <p:cBhvr>
                                        <p:cTn id="160" dur="250" autoRev="1" fill="hold"/>
                                        <p:tgtEl>
                                          <p:spTgt spid="17"/>
                                        </p:tgtEl>
                                      </p:cBhvr>
                                      <p:by x="105000" y="105000"/>
                                    </p:animScale>
                                  </p:childTnLst>
                                </p:cTn>
                              </p:par>
                              <p:par>
                                <p:cTn id="161" presetID="26" presetClass="emph" presetSubtype="0" repeatCount="2000" fill="hold" grpId="1" nodeType="withEffect">
                                  <p:stCondLst>
                                    <p:cond delay="0"/>
                                  </p:stCondLst>
                                  <p:childTnLst>
                                    <p:animEffect transition="out" filter="fade">
                                      <p:cBhvr>
                                        <p:cTn id="162" dur="500" tmFilter="0, 0; .2, .5; .8, .5; 1, 0"/>
                                        <p:tgtEl>
                                          <p:spTgt spid="86">
                                            <p:txEl>
                                              <p:pRg st="0" end="0"/>
                                            </p:txEl>
                                          </p:spTgt>
                                        </p:tgtEl>
                                      </p:cBhvr>
                                    </p:animEffect>
                                    <p:animScale>
                                      <p:cBhvr>
                                        <p:cTn id="163" dur="250" autoRev="1" fill="hold"/>
                                        <p:tgtEl>
                                          <p:spTgt spid="86">
                                            <p:txEl>
                                              <p:pRg st="0" end="0"/>
                                            </p:txEl>
                                          </p:spTgt>
                                        </p:tgtEl>
                                      </p:cBhvr>
                                      <p:by x="105000" y="105000"/>
                                    </p:animScale>
                                  </p:childTnLst>
                                </p:cTn>
                              </p:par>
                            </p:childTnLst>
                          </p:cTn>
                        </p:par>
                      </p:childTnLst>
                    </p:cTn>
                  </p:par>
                  <p:par>
                    <p:cTn id="164" fill="hold">
                      <p:stCondLst>
                        <p:cond delay="indefinite"/>
                      </p:stCondLst>
                      <p:childTnLst>
                        <p:par>
                          <p:cTn id="165" fill="hold">
                            <p:stCondLst>
                              <p:cond delay="0"/>
                            </p:stCondLst>
                            <p:childTnLst>
                              <p:par>
                                <p:cTn id="166" presetID="26" presetClass="emph" presetSubtype="0" repeatCount="2000" fill="hold" grpId="1" nodeType="clickEffect">
                                  <p:stCondLst>
                                    <p:cond delay="0"/>
                                  </p:stCondLst>
                                  <p:childTnLst>
                                    <p:animEffect transition="out" filter="fade">
                                      <p:cBhvr>
                                        <p:cTn id="167" dur="500" tmFilter="0, 0; .2, .5; .8, .5; 1, 0"/>
                                        <p:tgtEl>
                                          <p:spTgt spid="14"/>
                                        </p:tgtEl>
                                      </p:cBhvr>
                                    </p:animEffect>
                                    <p:animScale>
                                      <p:cBhvr>
                                        <p:cTn id="168" dur="250" autoRev="1" fill="hold"/>
                                        <p:tgtEl>
                                          <p:spTgt spid="14"/>
                                        </p:tgtEl>
                                      </p:cBhvr>
                                      <p:by x="105000" y="105000"/>
                                    </p:animScale>
                                  </p:childTnLst>
                                </p:cTn>
                              </p:par>
                              <p:par>
                                <p:cTn id="169" presetID="26" presetClass="emph" presetSubtype="0" repeatCount="2000" fill="hold" nodeType="withEffect">
                                  <p:stCondLst>
                                    <p:cond delay="0"/>
                                  </p:stCondLst>
                                  <p:childTnLst>
                                    <p:animEffect transition="out" filter="fade">
                                      <p:cBhvr>
                                        <p:cTn id="170" dur="500" tmFilter="0, 0; .2, .5; .8, .5; 1, 0"/>
                                        <p:tgtEl>
                                          <p:spTgt spid="8"/>
                                        </p:tgtEl>
                                      </p:cBhvr>
                                    </p:animEffect>
                                    <p:animScale>
                                      <p:cBhvr>
                                        <p:cTn id="171" dur="250" autoRev="1" fill="hold"/>
                                        <p:tgtEl>
                                          <p:spTgt spid="8"/>
                                        </p:tgtEl>
                                      </p:cBhvr>
                                      <p:by x="105000" y="105000"/>
                                    </p:animScale>
                                  </p:childTnLst>
                                </p:cTn>
                              </p:par>
                              <p:par>
                                <p:cTn id="172" presetID="26" presetClass="emph" presetSubtype="0" repeatCount="2000" fill="hold" nodeType="withEffect">
                                  <p:stCondLst>
                                    <p:cond delay="0"/>
                                  </p:stCondLst>
                                  <p:childTnLst>
                                    <p:animEffect transition="out" filter="fade">
                                      <p:cBhvr>
                                        <p:cTn id="173" dur="500" tmFilter="0, 0; .2, .5; .8, .5; 1, 0"/>
                                        <p:tgtEl>
                                          <p:spTgt spid="65"/>
                                        </p:tgtEl>
                                      </p:cBhvr>
                                    </p:animEffect>
                                    <p:animScale>
                                      <p:cBhvr>
                                        <p:cTn id="174" dur="250" autoRev="1" fill="hold"/>
                                        <p:tgtEl>
                                          <p:spTgt spid="65"/>
                                        </p:tgtEl>
                                      </p:cBhvr>
                                      <p:by x="105000" y="105000"/>
                                    </p:animScale>
                                  </p:childTnLst>
                                </p:cTn>
                              </p:par>
                              <p:par>
                                <p:cTn id="175" presetID="26" presetClass="emph" presetSubtype="0" repeatCount="2000" fill="hold" nodeType="withEffect">
                                  <p:stCondLst>
                                    <p:cond delay="0"/>
                                  </p:stCondLst>
                                  <p:childTnLst>
                                    <p:animEffect transition="out" filter="fade">
                                      <p:cBhvr>
                                        <p:cTn id="176" dur="500" tmFilter="0, 0; .2, .5; .8, .5; 1, 0"/>
                                        <p:tgtEl>
                                          <p:spTgt spid="55"/>
                                        </p:tgtEl>
                                      </p:cBhvr>
                                    </p:animEffect>
                                    <p:animScale>
                                      <p:cBhvr>
                                        <p:cTn id="177" dur="250" autoRev="1" fill="hold"/>
                                        <p:tgtEl>
                                          <p:spTgt spid="55"/>
                                        </p:tgtEl>
                                      </p:cBhvr>
                                      <p:by x="105000" y="105000"/>
                                    </p:animScale>
                                  </p:childTnLst>
                                </p:cTn>
                              </p:par>
                              <p:par>
                                <p:cTn id="178" presetID="26" presetClass="emph" presetSubtype="0" repeatCount="2000" fill="hold" nodeType="withEffect">
                                  <p:stCondLst>
                                    <p:cond delay="0"/>
                                  </p:stCondLst>
                                  <p:childTnLst>
                                    <p:animEffect transition="out" filter="fade">
                                      <p:cBhvr>
                                        <p:cTn id="179" dur="500" tmFilter="0, 0; .2, .5; .8, .5; 1, 0"/>
                                        <p:tgtEl>
                                          <p:spTgt spid="39"/>
                                        </p:tgtEl>
                                      </p:cBhvr>
                                    </p:animEffect>
                                    <p:animScale>
                                      <p:cBhvr>
                                        <p:cTn id="180" dur="250" autoRev="1" fill="hold"/>
                                        <p:tgtEl>
                                          <p:spTgt spid="39"/>
                                        </p:tgtEl>
                                      </p:cBhvr>
                                      <p:by x="105000" y="105000"/>
                                    </p:animScale>
                                  </p:childTnLst>
                                </p:cTn>
                              </p:par>
                              <p:par>
                                <p:cTn id="181" presetID="26" presetClass="emph" presetSubtype="0" repeatCount="2000" fill="hold" grpId="1" nodeType="withEffect">
                                  <p:stCondLst>
                                    <p:cond delay="0"/>
                                  </p:stCondLst>
                                  <p:childTnLst>
                                    <p:animEffect transition="out" filter="fade">
                                      <p:cBhvr>
                                        <p:cTn id="182" dur="500" tmFilter="0, 0; .2, .5; .8, .5; 1, 0"/>
                                        <p:tgtEl>
                                          <p:spTgt spid="86">
                                            <p:txEl>
                                              <p:pRg st="1" end="1"/>
                                            </p:txEl>
                                          </p:spTgt>
                                        </p:tgtEl>
                                      </p:cBhvr>
                                    </p:animEffect>
                                    <p:animScale>
                                      <p:cBhvr>
                                        <p:cTn id="183" dur="250" autoRev="1" fill="hold"/>
                                        <p:tgtEl>
                                          <p:spTgt spid="86">
                                            <p:txEl>
                                              <p:pRg st="1" end="1"/>
                                            </p:txEl>
                                          </p:spTgt>
                                        </p:tgtEl>
                                      </p:cBhvr>
                                      <p:by x="105000" y="105000"/>
                                    </p:animScale>
                                  </p:childTnLst>
                                </p:cTn>
                              </p:par>
                              <p:par>
                                <p:cTn id="184" presetID="26" presetClass="emph" presetSubtype="0" repeatCount="2000" fill="hold" grpId="1" nodeType="withEffect">
                                  <p:stCondLst>
                                    <p:cond delay="0"/>
                                  </p:stCondLst>
                                  <p:childTnLst>
                                    <p:animEffect transition="out" filter="fade">
                                      <p:cBhvr>
                                        <p:cTn id="185" dur="500" tmFilter="0, 0; .2, .5; .8, .5; 1, 0"/>
                                        <p:tgtEl>
                                          <p:spTgt spid="86">
                                            <p:txEl>
                                              <p:pRg st="2" end="2"/>
                                            </p:txEl>
                                          </p:spTgt>
                                        </p:tgtEl>
                                      </p:cBhvr>
                                    </p:animEffect>
                                    <p:animScale>
                                      <p:cBhvr>
                                        <p:cTn id="186" dur="250" autoRev="1" fill="hold"/>
                                        <p:tgtEl>
                                          <p:spTgt spid="86">
                                            <p:txEl>
                                              <p:pRg st="2" end="2"/>
                                            </p:txEl>
                                          </p:spTgt>
                                        </p:tgtEl>
                                      </p:cBhvr>
                                      <p:by x="105000" y="105000"/>
                                    </p:animScale>
                                  </p:childTnLst>
                                </p:cTn>
                              </p:par>
                              <p:par>
                                <p:cTn id="187" presetID="26" presetClass="emph" presetSubtype="0" repeatCount="2000" fill="hold" grpId="1" nodeType="withEffect">
                                  <p:stCondLst>
                                    <p:cond delay="0"/>
                                  </p:stCondLst>
                                  <p:childTnLst>
                                    <p:animEffect transition="out" filter="fade">
                                      <p:cBhvr>
                                        <p:cTn id="188" dur="500" tmFilter="0, 0; .2, .5; .8, .5; 1, 0"/>
                                        <p:tgtEl>
                                          <p:spTgt spid="86">
                                            <p:txEl>
                                              <p:pRg st="3" end="3"/>
                                            </p:txEl>
                                          </p:spTgt>
                                        </p:tgtEl>
                                      </p:cBhvr>
                                    </p:animEffect>
                                    <p:animScale>
                                      <p:cBhvr>
                                        <p:cTn id="189" dur="250" autoRev="1" fill="hold"/>
                                        <p:tgtEl>
                                          <p:spTgt spid="86">
                                            <p:txEl>
                                              <p:pRg st="3" end="3"/>
                                            </p:txEl>
                                          </p:spTgt>
                                        </p:tgtEl>
                                      </p:cBhvr>
                                      <p:by x="105000" y="105000"/>
                                    </p:animScale>
                                  </p:childTnLst>
                                </p:cTn>
                              </p:par>
                              <p:par>
                                <p:cTn id="190" presetID="26" presetClass="emph" presetSubtype="0" repeatCount="2000" fill="hold" grpId="1" nodeType="withEffect">
                                  <p:stCondLst>
                                    <p:cond delay="0"/>
                                  </p:stCondLst>
                                  <p:childTnLst>
                                    <p:animEffect transition="out" filter="fade">
                                      <p:cBhvr>
                                        <p:cTn id="191" dur="500" tmFilter="0, 0; .2, .5; .8, .5; 1, 0"/>
                                        <p:tgtEl>
                                          <p:spTgt spid="86">
                                            <p:txEl>
                                              <p:pRg st="4" end="4"/>
                                            </p:txEl>
                                          </p:spTgt>
                                        </p:tgtEl>
                                      </p:cBhvr>
                                    </p:animEffect>
                                    <p:animScale>
                                      <p:cBhvr>
                                        <p:cTn id="192" dur="250" autoRev="1" fill="hold"/>
                                        <p:tgtEl>
                                          <p:spTgt spid="86">
                                            <p:txEl>
                                              <p:pRg st="4" end="4"/>
                                            </p:txEl>
                                          </p:spTgt>
                                        </p:tgtEl>
                                      </p:cBhvr>
                                      <p:by x="105000" y="105000"/>
                                    </p:animScale>
                                  </p:childTnLst>
                                </p:cTn>
                              </p:par>
                              <p:par>
                                <p:cTn id="193" presetID="26" presetClass="emph" presetSubtype="0" repeatCount="2000" fill="hold" grpId="1" nodeType="withEffect">
                                  <p:stCondLst>
                                    <p:cond delay="0"/>
                                  </p:stCondLst>
                                  <p:childTnLst>
                                    <p:animEffect transition="out" filter="fade">
                                      <p:cBhvr>
                                        <p:cTn id="194" dur="500" tmFilter="0, 0; .2, .5; .8, .5; 1, 0"/>
                                        <p:tgtEl>
                                          <p:spTgt spid="86">
                                            <p:txEl>
                                              <p:pRg st="5" end="5"/>
                                            </p:txEl>
                                          </p:spTgt>
                                        </p:tgtEl>
                                      </p:cBhvr>
                                    </p:animEffect>
                                    <p:animScale>
                                      <p:cBhvr>
                                        <p:cTn id="195" dur="250" autoRev="1" fill="hold"/>
                                        <p:tgtEl>
                                          <p:spTgt spid="86">
                                            <p:txEl>
                                              <p:pRg st="5" end="5"/>
                                            </p:txEl>
                                          </p:spTgt>
                                        </p:tgtEl>
                                      </p:cBhvr>
                                      <p:by x="105000" y="105000"/>
                                    </p:animScale>
                                  </p:childTnLst>
                                </p:cTn>
                              </p:par>
                              <p:par>
                                <p:cTn id="196" presetID="26" presetClass="emph" presetSubtype="0" repeatCount="2000" fill="hold" grpId="1" nodeType="withEffect">
                                  <p:stCondLst>
                                    <p:cond delay="0"/>
                                  </p:stCondLst>
                                  <p:childTnLst>
                                    <p:animEffect transition="out" filter="fade">
                                      <p:cBhvr>
                                        <p:cTn id="197" dur="500" tmFilter="0, 0; .2, .5; .8, .5; 1, 0"/>
                                        <p:tgtEl>
                                          <p:spTgt spid="86">
                                            <p:txEl>
                                              <p:pRg st="6" end="6"/>
                                            </p:txEl>
                                          </p:spTgt>
                                        </p:tgtEl>
                                      </p:cBhvr>
                                    </p:animEffect>
                                    <p:animScale>
                                      <p:cBhvr>
                                        <p:cTn id="198" dur="250" autoRev="1" fill="hold"/>
                                        <p:tgtEl>
                                          <p:spTgt spid="86">
                                            <p:txEl>
                                              <p:pRg st="6" end="6"/>
                                            </p:txEl>
                                          </p:spTgt>
                                        </p:tgtEl>
                                      </p:cBhvr>
                                      <p:by x="105000" y="105000"/>
                                    </p:animScale>
                                  </p:childTnLst>
                                </p:cTn>
                              </p:par>
                              <p:par>
                                <p:cTn id="199" presetID="26" presetClass="emph" presetSubtype="0" repeatCount="2000" fill="hold" grpId="1" nodeType="withEffect">
                                  <p:stCondLst>
                                    <p:cond delay="0"/>
                                  </p:stCondLst>
                                  <p:childTnLst>
                                    <p:animEffect transition="out" filter="fade">
                                      <p:cBhvr>
                                        <p:cTn id="200" dur="500" tmFilter="0, 0; .2, .5; .8, .5; 1, 0"/>
                                        <p:tgtEl>
                                          <p:spTgt spid="86">
                                            <p:txEl>
                                              <p:pRg st="7" end="7"/>
                                            </p:txEl>
                                          </p:spTgt>
                                        </p:tgtEl>
                                      </p:cBhvr>
                                    </p:animEffect>
                                    <p:animScale>
                                      <p:cBhvr>
                                        <p:cTn id="201" dur="250" autoRev="1" fill="hold"/>
                                        <p:tgtEl>
                                          <p:spTgt spid="86">
                                            <p:txEl>
                                              <p:pRg st="7" end="7"/>
                                            </p:txEl>
                                          </p:spTgt>
                                        </p:tgtEl>
                                      </p:cBhvr>
                                      <p:by x="105000" y="105000"/>
                                    </p:animScale>
                                  </p:childTnLst>
                                </p:cTn>
                              </p:par>
                              <p:par>
                                <p:cTn id="202" presetID="26" presetClass="emph" presetSubtype="0" repeatCount="2000" fill="hold" grpId="1" nodeType="withEffect">
                                  <p:stCondLst>
                                    <p:cond delay="0"/>
                                  </p:stCondLst>
                                  <p:childTnLst>
                                    <p:animEffect transition="out" filter="fade">
                                      <p:cBhvr>
                                        <p:cTn id="203" dur="500" tmFilter="0, 0; .2, .5; .8, .5; 1, 0"/>
                                        <p:tgtEl>
                                          <p:spTgt spid="86">
                                            <p:txEl>
                                              <p:pRg st="8" end="8"/>
                                            </p:txEl>
                                          </p:spTgt>
                                        </p:tgtEl>
                                      </p:cBhvr>
                                    </p:animEffect>
                                    <p:animScale>
                                      <p:cBhvr>
                                        <p:cTn id="204" dur="250" autoRev="1" fill="hold"/>
                                        <p:tgtEl>
                                          <p:spTgt spid="86">
                                            <p:txEl>
                                              <p:pRg st="8" end="8"/>
                                            </p:txEl>
                                          </p:spTgt>
                                        </p:tgtEl>
                                      </p:cBhvr>
                                      <p:by x="105000" y="105000"/>
                                    </p:animScale>
                                  </p:childTnLst>
                                </p:cTn>
                              </p:par>
                            </p:childTnLst>
                          </p:cTn>
                        </p:par>
                      </p:childTnLst>
                    </p:cTn>
                  </p:par>
                  <p:par>
                    <p:cTn id="205" fill="hold">
                      <p:stCondLst>
                        <p:cond delay="indefinite"/>
                      </p:stCondLst>
                      <p:childTnLst>
                        <p:par>
                          <p:cTn id="206" fill="hold">
                            <p:stCondLst>
                              <p:cond delay="0"/>
                            </p:stCondLst>
                            <p:childTnLst>
                              <p:par>
                                <p:cTn id="207" presetID="26" presetClass="emph" presetSubtype="0" repeatCount="2000" fill="hold" grpId="1" nodeType="clickEffect">
                                  <p:stCondLst>
                                    <p:cond delay="0"/>
                                  </p:stCondLst>
                                  <p:childTnLst>
                                    <p:animEffect transition="out" filter="fade">
                                      <p:cBhvr>
                                        <p:cTn id="208" dur="500" tmFilter="0, 0; .2, .5; .8, .5; 1, 0"/>
                                        <p:tgtEl>
                                          <p:spTgt spid="16"/>
                                        </p:tgtEl>
                                      </p:cBhvr>
                                    </p:animEffect>
                                    <p:animScale>
                                      <p:cBhvr>
                                        <p:cTn id="209" dur="250" autoRev="1" fill="hold"/>
                                        <p:tgtEl>
                                          <p:spTgt spid="16"/>
                                        </p:tgtEl>
                                      </p:cBhvr>
                                      <p:by x="105000" y="105000"/>
                                    </p:animScale>
                                  </p:childTnLst>
                                </p:cTn>
                              </p:par>
                              <p:par>
                                <p:cTn id="210" presetID="26" presetClass="emph" presetSubtype="0" repeatCount="2000" fill="hold" nodeType="withEffect">
                                  <p:stCondLst>
                                    <p:cond delay="0"/>
                                  </p:stCondLst>
                                  <p:childTnLst>
                                    <p:animEffect transition="out" filter="fade">
                                      <p:cBhvr>
                                        <p:cTn id="211" dur="500" tmFilter="0, 0; .2, .5; .8, .5; 1, 0"/>
                                        <p:tgtEl>
                                          <p:spTgt spid="7"/>
                                        </p:tgtEl>
                                      </p:cBhvr>
                                    </p:animEffect>
                                    <p:animScale>
                                      <p:cBhvr>
                                        <p:cTn id="212" dur="250" autoRev="1" fill="hold"/>
                                        <p:tgtEl>
                                          <p:spTgt spid="7"/>
                                        </p:tgtEl>
                                      </p:cBhvr>
                                      <p:by x="105000" y="105000"/>
                                    </p:animScale>
                                  </p:childTnLst>
                                </p:cTn>
                              </p:par>
                              <p:par>
                                <p:cTn id="213" presetID="26" presetClass="emph" presetSubtype="0" repeatCount="2000" fill="hold" grpId="1" nodeType="withEffect">
                                  <p:stCondLst>
                                    <p:cond delay="0"/>
                                  </p:stCondLst>
                                  <p:childTnLst>
                                    <p:animEffect transition="out" filter="fade">
                                      <p:cBhvr>
                                        <p:cTn id="214" dur="500" tmFilter="0, 0; .2, .5; .8, .5; 1, 0"/>
                                        <p:tgtEl>
                                          <p:spTgt spid="4"/>
                                        </p:tgtEl>
                                      </p:cBhvr>
                                    </p:animEffect>
                                    <p:animScale>
                                      <p:cBhvr>
                                        <p:cTn id="215" dur="250" autoRev="1" fill="hold"/>
                                        <p:tgtEl>
                                          <p:spTgt spid="4"/>
                                        </p:tgtEl>
                                      </p:cBhvr>
                                      <p:by x="105000" y="105000"/>
                                    </p:animScale>
                                  </p:childTnLst>
                                </p:cTn>
                              </p:par>
                              <p:par>
                                <p:cTn id="216" presetID="26" presetClass="emph" presetSubtype="0" repeatCount="2000" fill="hold" grpId="1" nodeType="withEffect">
                                  <p:stCondLst>
                                    <p:cond delay="0"/>
                                  </p:stCondLst>
                                  <p:childTnLst>
                                    <p:animEffect transition="out" filter="fade">
                                      <p:cBhvr>
                                        <p:cTn id="217" dur="500" tmFilter="0, 0; .2, .5; .8, .5; 1, 0"/>
                                        <p:tgtEl>
                                          <p:spTgt spid="86">
                                            <p:txEl>
                                              <p:pRg st="9" end="9"/>
                                            </p:txEl>
                                          </p:spTgt>
                                        </p:tgtEl>
                                      </p:cBhvr>
                                    </p:animEffect>
                                    <p:animScale>
                                      <p:cBhvr>
                                        <p:cTn id="218" dur="250" autoRev="1" fill="hold"/>
                                        <p:tgtEl>
                                          <p:spTgt spid="86">
                                            <p:txEl>
                                              <p:pRg st="9" end="9"/>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3" grpId="0"/>
      <p:bldP spid="13" grpId="1"/>
      <p:bldP spid="14" grpId="0"/>
      <p:bldP spid="14" grpId="1"/>
      <p:bldP spid="15" grpId="0"/>
      <p:bldP spid="16" grpId="0"/>
      <p:bldP spid="16" grpId="1"/>
      <p:bldP spid="81" grpId="0" animBg="1"/>
      <p:bldP spid="82" grpId="0"/>
      <p:bldP spid="83" grpId="0" animBg="1"/>
      <p:bldP spid="84" grpId="0"/>
      <p:bldP spid="85" grpId="0"/>
      <p:bldP spid="86" grpId="0" uiExpand="1" build="p"/>
      <p:bldP spid="86" grpId="1" uiExpand="1" build="allAtOnce"/>
      <p:bldP spid="87" grpId="0" animBg="1"/>
      <p:bldP spid="88" grpId="0"/>
      <p:bldP spid="89" grpId="0"/>
      <p:bldP spid="90" grpId="0" animBg="1"/>
      <p:bldP spid="91" grpId="0" animBg="1"/>
      <p:bldP spid="92" grpId="0" animBg="1"/>
      <p:bldP spid="9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请求行支持的方法</a:t>
            </a:r>
          </a:p>
        </p:txBody>
      </p:sp>
      <p:sp>
        <p:nvSpPr>
          <p:cNvPr id="4" name="Rectangle 11">
            <a:extLst>
              <a:ext uri="{FF2B5EF4-FFF2-40B4-BE49-F238E27FC236}">
                <a16:creationId xmlns:a16="http://schemas.microsoft.com/office/drawing/2014/main" id="{DF25725C-AF1F-4CD9-8EF8-F63D15843BE2}"/>
              </a:ext>
            </a:extLst>
          </p:cNvPr>
          <p:cNvSpPr>
            <a:spLocks noChangeArrowheads="1"/>
          </p:cNvSpPr>
          <p:nvPr/>
        </p:nvSpPr>
        <p:spPr bwMode="auto">
          <a:xfrm>
            <a:off x="1296276" y="2542767"/>
            <a:ext cx="1536743"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GET</a:t>
            </a:r>
          </a:p>
        </p:txBody>
      </p:sp>
      <p:sp>
        <p:nvSpPr>
          <p:cNvPr id="5" name="Text Box 16">
            <a:extLst>
              <a:ext uri="{FF2B5EF4-FFF2-40B4-BE49-F238E27FC236}">
                <a16:creationId xmlns:a16="http://schemas.microsoft.com/office/drawing/2014/main" id="{65CE9BCF-DDFE-4984-839C-A47D581EC0C7}"/>
              </a:ext>
            </a:extLst>
          </p:cNvPr>
          <p:cNvSpPr txBox="1">
            <a:spLocks noChangeArrowheads="1"/>
          </p:cNvSpPr>
          <p:nvPr/>
        </p:nvSpPr>
        <p:spPr bwMode="auto">
          <a:xfrm>
            <a:off x="2856289" y="2594256"/>
            <a:ext cx="430919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90000"/>
              </a:lnSpc>
              <a:buClr>
                <a:srgbClr val="ED7D31"/>
              </a:buClr>
              <a:buSzPct val="85000"/>
              <a:buFont typeface="ZapfDingbats" pitchFamily="82" charset="2"/>
              <a:buNone/>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向服务器请求指定</a:t>
            </a:r>
            <a:r>
              <a:rPr lang="en-US" altLang="zh-CN"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URL</a:t>
            </a: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的对象</a:t>
            </a:r>
          </a:p>
        </p:txBody>
      </p:sp>
      <p:grpSp>
        <p:nvGrpSpPr>
          <p:cNvPr id="6" name="组合 5">
            <a:extLst>
              <a:ext uri="{FF2B5EF4-FFF2-40B4-BE49-F238E27FC236}">
                <a16:creationId xmlns:a16="http://schemas.microsoft.com/office/drawing/2014/main" id="{A03145FB-F63A-48D2-87FD-11B7BCFFF8B5}"/>
              </a:ext>
            </a:extLst>
          </p:cNvPr>
          <p:cNvGrpSpPr/>
          <p:nvPr/>
        </p:nvGrpSpPr>
        <p:grpSpPr>
          <a:xfrm>
            <a:off x="849313" y="3429000"/>
            <a:ext cx="6314298" cy="2902856"/>
            <a:chOff x="493394" y="2879131"/>
            <a:chExt cx="6314298" cy="2902856"/>
          </a:xfrm>
        </p:grpSpPr>
        <p:sp>
          <p:nvSpPr>
            <p:cNvPr id="7" name="矩形 6">
              <a:extLst>
                <a:ext uri="{FF2B5EF4-FFF2-40B4-BE49-F238E27FC236}">
                  <a16:creationId xmlns:a16="http://schemas.microsoft.com/office/drawing/2014/main" id="{742C125E-BA5C-4FED-BAB1-D44FE1BD0B3B}"/>
                </a:ext>
              </a:extLst>
            </p:cNvPr>
            <p:cNvSpPr/>
            <p:nvPr/>
          </p:nvSpPr>
          <p:spPr>
            <a:xfrm>
              <a:off x="1786295" y="4807774"/>
              <a:ext cx="5017689" cy="974213"/>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8" name="直接连接符 7">
              <a:extLst>
                <a:ext uri="{FF2B5EF4-FFF2-40B4-BE49-F238E27FC236}">
                  <a16:creationId xmlns:a16="http://schemas.microsoft.com/office/drawing/2014/main" id="{5EAB5BC4-3DC1-4A38-B160-8064C8B94545}"/>
                </a:ext>
              </a:extLst>
            </p:cNvPr>
            <p:cNvCxnSpPr/>
            <p:nvPr/>
          </p:nvCxnSpPr>
          <p:spPr>
            <a:xfrm>
              <a:off x="1396858" y="3074442"/>
              <a:ext cx="385729" cy="0"/>
            </a:xfrm>
            <a:prstGeom prst="line">
              <a:avLst/>
            </a:prstGeom>
            <a:noFill/>
            <a:ln w="28575" cap="flat" cmpd="sng" algn="ctr">
              <a:solidFill>
                <a:srgbClr val="009FF6"/>
              </a:solidFill>
              <a:prstDash val="solid"/>
              <a:miter lim="800000"/>
            </a:ln>
            <a:effectLst/>
          </p:spPr>
        </p:cxnSp>
        <p:cxnSp>
          <p:nvCxnSpPr>
            <p:cNvPr id="9" name="直接连接符 8">
              <a:extLst>
                <a:ext uri="{FF2B5EF4-FFF2-40B4-BE49-F238E27FC236}">
                  <a16:creationId xmlns:a16="http://schemas.microsoft.com/office/drawing/2014/main" id="{D503C130-DC20-4B5F-A487-6BDA0B938335}"/>
                </a:ext>
              </a:extLst>
            </p:cNvPr>
            <p:cNvCxnSpPr/>
            <p:nvPr/>
          </p:nvCxnSpPr>
          <p:spPr>
            <a:xfrm>
              <a:off x="1396858" y="4617357"/>
              <a:ext cx="385729" cy="0"/>
            </a:xfrm>
            <a:prstGeom prst="line">
              <a:avLst/>
            </a:prstGeom>
            <a:noFill/>
            <a:ln w="28575" cap="flat" cmpd="sng" algn="ctr">
              <a:solidFill>
                <a:srgbClr val="009FF6"/>
              </a:solidFill>
              <a:prstDash val="solid"/>
              <a:miter lim="800000"/>
            </a:ln>
            <a:effectLst/>
          </p:spPr>
        </p:cxnSp>
        <p:cxnSp>
          <p:nvCxnSpPr>
            <p:cNvPr id="10" name="直接连接符 9">
              <a:extLst>
                <a:ext uri="{FF2B5EF4-FFF2-40B4-BE49-F238E27FC236}">
                  <a16:creationId xmlns:a16="http://schemas.microsoft.com/office/drawing/2014/main" id="{1B9A645D-FF9E-4825-8B6A-6528A390FAE7}"/>
                </a:ext>
              </a:extLst>
            </p:cNvPr>
            <p:cNvCxnSpPr/>
            <p:nvPr/>
          </p:nvCxnSpPr>
          <p:spPr>
            <a:xfrm>
              <a:off x="1396858" y="5349253"/>
              <a:ext cx="385729" cy="0"/>
            </a:xfrm>
            <a:prstGeom prst="line">
              <a:avLst/>
            </a:prstGeom>
            <a:noFill/>
            <a:ln w="28575" cap="flat" cmpd="sng" algn="ctr">
              <a:solidFill>
                <a:srgbClr val="009FF6"/>
              </a:solidFill>
              <a:prstDash val="solid"/>
              <a:miter lim="800000"/>
            </a:ln>
            <a:effectLst/>
          </p:spPr>
        </p:cxnSp>
        <p:grpSp>
          <p:nvGrpSpPr>
            <p:cNvPr id="11" name="组合 10">
              <a:extLst>
                <a:ext uri="{FF2B5EF4-FFF2-40B4-BE49-F238E27FC236}">
                  <a16:creationId xmlns:a16="http://schemas.microsoft.com/office/drawing/2014/main" id="{FFC136CC-F53A-496E-A5DD-1B497EC00AF1}"/>
                </a:ext>
              </a:extLst>
            </p:cNvPr>
            <p:cNvGrpSpPr/>
            <p:nvPr/>
          </p:nvGrpSpPr>
          <p:grpSpPr>
            <a:xfrm>
              <a:off x="1396858" y="3448451"/>
              <a:ext cx="385729" cy="801130"/>
              <a:chOff x="1661160" y="2864643"/>
              <a:chExt cx="495300" cy="1028701"/>
            </a:xfrm>
          </p:grpSpPr>
          <p:cxnSp>
            <p:nvCxnSpPr>
              <p:cNvPr id="80" name="直接连接符 79">
                <a:extLst>
                  <a:ext uri="{FF2B5EF4-FFF2-40B4-BE49-F238E27FC236}">
                    <a16:creationId xmlns:a16="http://schemas.microsoft.com/office/drawing/2014/main" id="{99E49EA5-87AF-4FDD-8A74-53CC41816148}"/>
                  </a:ext>
                </a:extLst>
              </p:cNvPr>
              <p:cNvCxnSpPr/>
              <p:nvPr/>
            </p:nvCxnSpPr>
            <p:spPr>
              <a:xfrm>
                <a:off x="1661160" y="3371850"/>
                <a:ext cx="269240" cy="0"/>
              </a:xfrm>
              <a:prstGeom prst="line">
                <a:avLst/>
              </a:prstGeom>
              <a:noFill/>
              <a:ln w="28575" cap="flat" cmpd="sng" algn="ctr">
                <a:solidFill>
                  <a:srgbClr val="009FF6"/>
                </a:solidFill>
                <a:prstDash val="solid"/>
                <a:miter lim="800000"/>
              </a:ln>
              <a:effectLst/>
            </p:spPr>
          </p:cxnSp>
          <p:cxnSp>
            <p:nvCxnSpPr>
              <p:cNvPr id="81" name="直接连接符 80">
                <a:extLst>
                  <a:ext uri="{FF2B5EF4-FFF2-40B4-BE49-F238E27FC236}">
                    <a16:creationId xmlns:a16="http://schemas.microsoft.com/office/drawing/2014/main" id="{E9A34547-5C2A-4F6C-B067-FF6E0871E503}"/>
                  </a:ext>
                </a:extLst>
              </p:cNvPr>
              <p:cNvCxnSpPr/>
              <p:nvPr/>
            </p:nvCxnSpPr>
            <p:spPr>
              <a:xfrm>
                <a:off x="1924050" y="2864643"/>
                <a:ext cx="0" cy="1028701"/>
              </a:xfrm>
              <a:prstGeom prst="line">
                <a:avLst/>
              </a:prstGeom>
              <a:noFill/>
              <a:ln w="28575" cap="flat" cmpd="sng" algn="ctr">
                <a:solidFill>
                  <a:srgbClr val="009FF6"/>
                </a:solidFill>
                <a:prstDash val="solid"/>
                <a:miter lim="800000"/>
              </a:ln>
              <a:effectLst/>
            </p:spPr>
          </p:cxnSp>
          <p:cxnSp>
            <p:nvCxnSpPr>
              <p:cNvPr id="82" name="直接连接符 81">
                <a:extLst>
                  <a:ext uri="{FF2B5EF4-FFF2-40B4-BE49-F238E27FC236}">
                    <a16:creationId xmlns:a16="http://schemas.microsoft.com/office/drawing/2014/main" id="{02F6A8A2-290A-4125-B7BB-D113AC6559F1}"/>
                  </a:ext>
                </a:extLst>
              </p:cNvPr>
              <p:cNvCxnSpPr/>
              <p:nvPr/>
            </p:nvCxnSpPr>
            <p:spPr>
              <a:xfrm>
                <a:off x="1924050" y="2879692"/>
                <a:ext cx="232410" cy="0"/>
              </a:xfrm>
              <a:prstGeom prst="line">
                <a:avLst/>
              </a:prstGeom>
              <a:noFill/>
              <a:ln w="28575" cap="flat" cmpd="sng" algn="ctr">
                <a:solidFill>
                  <a:srgbClr val="009FF6"/>
                </a:solidFill>
                <a:prstDash val="solid"/>
                <a:miter lim="800000"/>
              </a:ln>
              <a:effectLst/>
            </p:spPr>
          </p:cxnSp>
          <p:cxnSp>
            <p:nvCxnSpPr>
              <p:cNvPr id="83" name="直接连接符 82">
                <a:extLst>
                  <a:ext uri="{FF2B5EF4-FFF2-40B4-BE49-F238E27FC236}">
                    <a16:creationId xmlns:a16="http://schemas.microsoft.com/office/drawing/2014/main" id="{11075B6D-8574-4090-AFED-53674B73F030}"/>
                  </a:ext>
                </a:extLst>
              </p:cNvPr>
              <p:cNvCxnSpPr/>
              <p:nvPr/>
            </p:nvCxnSpPr>
            <p:spPr>
              <a:xfrm>
                <a:off x="1924050" y="3876642"/>
                <a:ext cx="232410" cy="0"/>
              </a:xfrm>
              <a:prstGeom prst="line">
                <a:avLst/>
              </a:prstGeom>
              <a:noFill/>
              <a:ln w="28575" cap="flat" cmpd="sng" algn="ctr">
                <a:solidFill>
                  <a:srgbClr val="009FF6"/>
                </a:solidFill>
                <a:prstDash val="solid"/>
                <a:miter lim="800000"/>
              </a:ln>
              <a:effectLst/>
            </p:spPr>
          </p:cxnSp>
        </p:grpSp>
        <p:sp>
          <p:nvSpPr>
            <p:cNvPr id="12" name="Text Box 79">
              <a:extLst>
                <a:ext uri="{FF2B5EF4-FFF2-40B4-BE49-F238E27FC236}">
                  <a16:creationId xmlns:a16="http://schemas.microsoft.com/office/drawing/2014/main" id="{555223A4-3E89-4F8B-9B24-25F5996565B2}"/>
                </a:ext>
              </a:extLst>
            </p:cNvPr>
            <p:cNvSpPr txBox="1">
              <a:spLocks noChangeArrowheads="1"/>
            </p:cNvSpPr>
            <p:nvPr/>
          </p:nvSpPr>
          <p:spPr bwMode="auto">
            <a:xfrm>
              <a:off x="642868" y="2913113"/>
              <a:ext cx="845974"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请求行</a:t>
              </a:r>
            </a:p>
          </p:txBody>
        </p:sp>
        <p:sp>
          <p:nvSpPr>
            <p:cNvPr id="13" name="Text Box 79">
              <a:extLst>
                <a:ext uri="{FF2B5EF4-FFF2-40B4-BE49-F238E27FC236}">
                  <a16:creationId xmlns:a16="http://schemas.microsoft.com/office/drawing/2014/main" id="{DC6665E1-0629-43A5-A14E-F5E1E5DD39D3}"/>
                </a:ext>
              </a:extLst>
            </p:cNvPr>
            <p:cNvSpPr txBox="1">
              <a:spLocks noChangeArrowheads="1"/>
            </p:cNvSpPr>
            <p:nvPr/>
          </p:nvSpPr>
          <p:spPr bwMode="auto">
            <a:xfrm>
              <a:off x="683333" y="3672202"/>
              <a:ext cx="805509"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首部行</a:t>
              </a:r>
            </a:p>
          </p:txBody>
        </p:sp>
        <p:sp>
          <p:nvSpPr>
            <p:cNvPr id="14" name="Text Box 79">
              <a:extLst>
                <a:ext uri="{FF2B5EF4-FFF2-40B4-BE49-F238E27FC236}">
                  <a16:creationId xmlns:a16="http://schemas.microsoft.com/office/drawing/2014/main" id="{26EB4807-2FB3-4A8D-BE9F-09742E8CDA18}"/>
                </a:ext>
              </a:extLst>
            </p:cNvPr>
            <p:cNvSpPr txBox="1">
              <a:spLocks noChangeArrowheads="1"/>
            </p:cNvSpPr>
            <p:nvPr/>
          </p:nvSpPr>
          <p:spPr bwMode="auto">
            <a:xfrm>
              <a:off x="873187" y="4452758"/>
              <a:ext cx="615655"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
          <p:nvSpPr>
            <p:cNvPr id="15" name="Text Box 79">
              <a:extLst>
                <a:ext uri="{FF2B5EF4-FFF2-40B4-BE49-F238E27FC236}">
                  <a16:creationId xmlns:a16="http://schemas.microsoft.com/office/drawing/2014/main" id="{0E6E3FA5-3EE4-4FF8-908A-7A27724341B0}"/>
                </a:ext>
              </a:extLst>
            </p:cNvPr>
            <p:cNvSpPr txBox="1">
              <a:spLocks noChangeArrowheads="1"/>
            </p:cNvSpPr>
            <p:nvPr/>
          </p:nvSpPr>
          <p:spPr bwMode="auto">
            <a:xfrm>
              <a:off x="493394" y="5185216"/>
              <a:ext cx="995448"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实体主体</a:t>
              </a:r>
            </a:p>
          </p:txBody>
        </p:sp>
        <p:grpSp>
          <p:nvGrpSpPr>
            <p:cNvPr id="16" name="组合 15">
              <a:extLst>
                <a:ext uri="{FF2B5EF4-FFF2-40B4-BE49-F238E27FC236}">
                  <a16:creationId xmlns:a16="http://schemas.microsoft.com/office/drawing/2014/main" id="{3D1A8830-23EF-41A5-B924-CFE51FF1D5F0}"/>
                </a:ext>
              </a:extLst>
            </p:cNvPr>
            <p:cNvGrpSpPr/>
            <p:nvPr/>
          </p:nvGrpSpPr>
          <p:grpSpPr>
            <a:xfrm>
              <a:off x="1789262" y="2879131"/>
              <a:ext cx="5018430" cy="385729"/>
              <a:chOff x="1789262" y="2879131"/>
              <a:chExt cx="5018430" cy="385729"/>
            </a:xfrm>
          </p:grpSpPr>
          <p:grpSp>
            <p:nvGrpSpPr>
              <p:cNvPr id="59" name="组合 58">
                <a:extLst>
                  <a:ext uri="{FF2B5EF4-FFF2-40B4-BE49-F238E27FC236}">
                    <a16:creationId xmlns:a16="http://schemas.microsoft.com/office/drawing/2014/main" id="{16A3B361-37A2-43C3-86B0-EBD73EEC519A}"/>
                  </a:ext>
                </a:extLst>
              </p:cNvPr>
              <p:cNvGrpSpPr/>
              <p:nvPr/>
            </p:nvGrpSpPr>
            <p:grpSpPr>
              <a:xfrm>
                <a:off x="1789262" y="2879131"/>
                <a:ext cx="954679" cy="385729"/>
                <a:chOff x="2165032" y="2133600"/>
                <a:chExt cx="1225868" cy="495300"/>
              </a:xfrm>
            </p:grpSpPr>
            <p:sp>
              <p:nvSpPr>
                <p:cNvPr id="78" name="矩形 77">
                  <a:extLst>
                    <a:ext uri="{FF2B5EF4-FFF2-40B4-BE49-F238E27FC236}">
                      <a16:creationId xmlns:a16="http://schemas.microsoft.com/office/drawing/2014/main" id="{53E6A4A5-2504-4BCD-9701-2DD8A78A74E1}"/>
                    </a:ext>
                  </a:extLst>
                </p:cNvPr>
                <p:cNvSpPr/>
                <p:nvPr/>
              </p:nvSpPr>
              <p:spPr>
                <a:xfrm>
                  <a:off x="2165032" y="2133600"/>
                  <a:ext cx="1225868"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9" name="Text Box 79">
                  <a:extLst>
                    <a:ext uri="{FF2B5EF4-FFF2-40B4-BE49-F238E27FC236}">
                      <a16:creationId xmlns:a16="http://schemas.microsoft.com/office/drawing/2014/main" id="{BA6D17EF-2490-4418-9F3A-BC604953AA29}"/>
                    </a:ext>
                  </a:extLst>
                </p:cNvPr>
                <p:cNvSpPr txBox="1">
                  <a:spLocks noChangeArrowheads="1"/>
                </p:cNvSpPr>
                <p:nvPr/>
              </p:nvSpPr>
              <p:spPr bwMode="auto">
                <a:xfrm>
                  <a:off x="2303329" y="2191986"/>
                  <a:ext cx="949273"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方法</a:t>
                  </a:r>
                </a:p>
              </p:txBody>
            </p:sp>
          </p:grpSp>
          <p:grpSp>
            <p:nvGrpSpPr>
              <p:cNvPr id="60" name="组合 59">
                <a:extLst>
                  <a:ext uri="{FF2B5EF4-FFF2-40B4-BE49-F238E27FC236}">
                    <a16:creationId xmlns:a16="http://schemas.microsoft.com/office/drawing/2014/main" id="{5122D55A-9BAC-4EBD-8AD9-3CE6E79B2B70}"/>
                  </a:ext>
                </a:extLst>
              </p:cNvPr>
              <p:cNvGrpSpPr/>
              <p:nvPr/>
            </p:nvGrpSpPr>
            <p:grpSpPr>
              <a:xfrm>
                <a:off x="2738873" y="2879131"/>
                <a:ext cx="399575" cy="385729"/>
                <a:chOff x="3384391" y="2133600"/>
                <a:chExt cx="513080" cy="495300"/>
              </a:xfrm>
            </p:grpSpPr>
            <p:sp>
              <p:nvSpPr>
                <p:cNvPr id="76" name="矩形 75">
                  <a:extLst>
                    <a:ext uri="{FF2B5EF4-FFF2-40B4-BE49-F238E27FC236}">
                      <a16:creationId xmlns:a16="http://schemas.microsoft.com/office/drawing/2014/main" id="{36C28F48-540D-4687-83BF-FDDA6A195C29}"/>
                    </a:ext>
                  </a:extLst>
                </p:cNvPr>
                <p:cNvSpPr/>
                <p:nvPr/>
              </p:nvSpPr>
              <p:spPr>
                <a:xfrm>
                  <a:off x="339090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7" name="Text Box 79">
                  <a:extLst>
                    <a:ext uri="{FF2B5EF4-FFF2-40B4-BE49-F238E27FC236}">
                      <a16:creationId xmlns:a16="http://schemas.microsoft.com/office/drawing/2014/main" id="{321DEFC1-C1FF-4521-AE65-8E9DC5B98E18}"/>
                    </a:ext>
                  </a:extLst>
                </p:cNvPr>
                <p:cNvSpPr txBox="1">
                  <a:spLocks noChangeArrowheads="1"/>
                </p:cNvSpPr>
                <p:nvPr/>
              </p:nvSpPr>
              <p:spPr bwMode="auto">
                <a:xfrm>
                  <a:off x="3384391"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1" name="组合 60">
                <a:extLst>
                  <a:ext uri="{FF2B5EF4-FFF2-40B4-BE49-F238E27FC236}">
                    <a16:creationId xmlns:a16="http://schemas.microsoft.com/office/drawing/2014/main" id="{9FED462A-0C57-49A7-A767-F4E98C205166}"/>
                  </a:ext>
                </a:extLst>
              </p:cNvPr>
              <p:cNvGrpSpPr/>
              <p:nvPr/>
            </p:nvGrpSpPr>
            <p:grpSpPr>
              <a:xfrm>
                <a:off x="3133378" y="2879131"/>
                <a:ext cx="1153477" cy="385729"/>
                <a:chOff x="3890962" y="2133600"/>
                <a:chExt cx="1481137" cy="495300"/>
              </a:xfrm>
            </p:grpSpPr>
            <p:sp>
              <p:nvSpPr>
                <p:cNvPr id="74" name="矩形 73">
                  <a:extLst>
                    <a:ext uri="{FF2B5EF4-FFF2-40B4-BE49-F238E27FC236}">
                      <a16:creationId xmlns:a16="http://schemas.microsoft.com/office/drawing/2014/main" id="{BC690A08-8C79-4987-8E70-DD54FDC03ADF}"/>
                    </a:ext>
                  </a:extLst>
                </p:cNvPr>
                <p:cNvSpPr/>
                <p:nvPr/>
              </p:nvSpPr>
              <p:spPr>
                <a:xfrm>
                  <a:off x="3890962" y="2133600"/>
                  <a:ext cx="1481137"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5" name="Text Box 79">
                  <a:extLst>
                    <a:ext uri="{FF2B5EF4-FFF2-40B4-BE49-F238E27FC236}">
                      <a16:creationId xmlns:a16="http://schemas.microsoft.com/office/drawing/2014/main" id="{0F7BBBFA-D623-4D1E-B0EE-1B48E5BE3F75}"/>
                    </a:ext>
                  </a:extLst>
                </p:cNvPr>
                <p:cNvSpPr txBox="1">
                  <a:spLocks noChangeArrowheads="1"/>
                </p:cNvSpPr>
                <p:nvPr/>
              </p:nvSpPr>
              <p:spPr bwMode="auto">
                <a:xfrm>
                  <a:off x="4270191" y="2191986"/>
                  <a:ext cx="757874"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URL</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2" name="组合 61">
                <a:extLst>
                  <a:ext uri="{FF2B5EF4-FFF2-40B4-BE49-F238E27FC236}">
                    <a16:creationId xmlns:a16="http://schemas.microsoft.com/office/drawing/2014/main" id="{29B97418-6345-4A27-8536-516D1308739D}"/>
                  </a:ext>
                </a:extLst>
              </p:cNvPr>
              <p:cNvGrpSpPr/>
              <p:nvPr/>
            </p:nvGrpSpPr>
            <p:grpSpPr>
              <a:xfrm>
                <a:off x="4281785" y="2879131"/>
                <a:ext cx="399575" cy="385729"/>
                <a:chOff x="5365589" y="2133600"/>
                <a:chExt cx="513080" cy="495300"/>
              </a:xfrm>
            </p:grpSpPr>
            <p:sp>
              <p:nvSpPr>
                <p:cNvPr id="72" name="矩形 71">
                  <a:extLst>
                    <a:ext uri="{FF2B5EF4-FFF2-40B4-BE49-F238E27FC236}">
                      <a16:creationId xmlns:a16="http://schemas.microsoft.com/office/drawing/2014/main" id="{F166C052-F36A-4CC5-A497-B0104BFEB629}"/>
                    </a:ext>
                  </a:extLst>
                </p:cNvPr>
                <p:cNvSpPr/>
                <p:nvPr/>
              </p:nvSpPr>
              <p:spPr>
                <a:xfrm>
                  <a:off x="537210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3" name="Text Box 79">
                  <a:extLst>
                    <a:ext uri="{FF2B5EF4-FFF2-40B4-BE49-F238E27FC236}">
                      <a16:creationId xmlns:a16="http://schemas.microsoft.com/office/drawing/2014/main" id="{CD89A69A-E458-431E-A278-00B3E71598F2}"/>
                    </a:ext>
                  </a:extLst>
                </p:cNvPr>
                <p:cNvSpPr txBox="1">
                  <a:spLocks noChangeArrowheads="1"/>
                </p:cNvSpPr>
                <p:nvPr/>
              </p:nvSpPr>
              <p:spPr bwMode="auto">
                <a:xfrm>
                  <a:off x="5365589"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3" name="组合 62">
                <a:extLst>
                  <a:ext uri="{FF2B5EF4-FFF2-40B4-BE49-F238E27FC236}">
                    <a16:creationId xmlns:a16="http://schemas.microsoft.com/office/drawing/2014/main" id="{6F3550FA-3259-4AFD-8E3B-85A86758DD4C}"/>
                  </a:ext>
                </a:extLst>
              </p:cNvPr>
              <p:cNvGrpSpPr/>
              <p:nvPr/>
            </p:nvGrpSpPr>
            <p:grpSpPr>
              <a:xfrm>
                <a:off x="4676293" y="2879131"/>
                <a:ext cx="1356234" cy="385729"/>
                <a:chOff x="5872161" y="2133600"/>
                <a:chExt cx="1741489" cy="495300"/>
              </a:xfrm>
            </p:grpSpPr>
            <p:sp>
              <p:nvSpPr>
                <p:cNvPr id="70" name="矩形 69">
                  <a:extLst>
                    <a:ext uri="{FF2B5EF4-FFF2-40B4-BE49-F238E27FC236}">
                      <a16:creationId xmlns:a16="http://schemas.microsoft.com/office/drawing/2014/main" id="{9FCB3825-D618-4694-83E5-7BC76D4E09C3}"/>
                    </a:ext>
                  </a:extLst>
                </p:cNvPr>
                <p:cNvSpPr/>
                <p:nvPr/>
              </p:nvSpPr>
              <p:spPr>
                <a:xfrm>
                  <a:off x="5872161" y="2133600"/>
                  <a:ext cx="1741489"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1" name="Text Box 79">
                  <a:extLst>
                    <a:ext uri="{FF2B5EF4-FFF2-40B4-BE49-F238E27FC236}">
                      <a16:creationId xmlns:a16="http://schemas.microsoft.com/office/drawing/2014/main" id="{E38AFD3A-1D92-48DA-A91F-0373F34FD2BB}"/>
                    </a:ext>
                  </a:extLst>
                </p:cNvPr>
                <p:cNvSpPr txBox="1">
                  <a:spLocks noChangeArrowheads="1"/>
                </p:cNvSpPr>
                <p:nvPr/>
              </p:nvSpPr>
              <p:spPr bwMode="auto">
                <a:xfrm>
                  <a:off x="6264913" y="2191986"/>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版本</a:t>
                  </a:r>
                </a:p>
              </p:txBody>
            </p:sp>
          </p:grpSp>
          <p:grpSp>
            <p:nvGrpSpPr>
              <p:cNvPr id="64" name="组合 63">
                <a:extLst>
                  <a:ext uri="{FF2B5EF4-FFF2-40B4-BE49-F238E27FC236}">
                    <a16:creationId xmlns:a16="http://schemas.microsoft.com/office/drawing/2014/main" id="{9BD2126C-B69D-42DE-8349-F5CA91552D2A}"/>
                  </a:ext>
                </a:extLst>
              </p:cNvPr>
              <p:cNvGrpSpPr/>
              <p:nvPr/>
            </p:nvGrpSpPr>
            <p:grpSpPr>
              <a:xfrm>
                <a:off x="6032526" y="2879131"/>
                <a:ext cx="389438" cy="385729"/>
                <a:chOff x="7613650" y="2133600"/>
                <a:chExt cx="500062" cy="495300"/>
              </a:xfrm>
            </p:grpSpPr>
            <p:sp>
              <p:nvSpPr>
                <p:cNvPr id="68" name="矩形 67">
                  <a:extLst>
                    <a:ext uri="{FF2B5EF4-FFF2-40B4-BE49-F238E27FC236}">
                      <a16:creationId xmlns:a16="http://schemas.microsoft.com/office/drawing/2014/main" id="{8C7457CD-8FDF-4FC8-B9F9-C23F5F142C42}"/>
                    </a:ext>
                  </a:extLst>
                </p:cNvPr>
                <p:cNvSpPr/>
                <p:nvPr/>
              </p:nvSpPr>
              <p:spPr>
                <a:xfrm>
                  <a:off x="761365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9" name="Text Box 79">
                  <a:extLst>
                    <a:ext uri="{FF2B5EF4-FFF2-40B4-BE49-F238E27FC236}">
                      <a16:creationId xmlns:a16="http://schemas.microsoft.com/office/drawing/2014/main" id="{FB212BC0-D704-42A1-ADBE-10EF2A159807}"/>
                    </a:ext>
                  </a:extLst>
                </p:cNvPr>
                <p:cNvSpPr txBox="1">
                  <a:spLocks noChangeArrowheads="1"/>
                </p:cNvSpPr>
                <p:nvPr/>
              </p:nvSpPr>
              <p:spPr bwMode="auto">
                <a:xfrm>
                  <a:off x="7654357" y="2175136"/>
                  <a:ext cx="421456" cy="39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5" name="组合 64">
                <a:extLst>
                  <a:ext uri="{FF2B5EF4-FFF2-40B4-BE49-F238E27FC236}">
                    <a16:creationId xmlns:a16="http://schemas.microsoft.com/office/drawing/2014/main" id="{D3EC180B-5879-4A2C-AD41-332F532D30D2}"/>
                  </a:ext>
                </a:extLst>
              </p:cNvPr>
              <p:cNvGrpSpPr/>
              <p:nvPr/>
            </p:nvGrpSpPr>
            <p:grpSpPr>
              <a:xfrm>
                <a:off x="6418254" y="2879131"/>
                <a:ext cx="389438" cy="385729"/>
                <a:chOff x="8108950" y="2133600"/>
                <a:chExt cx="500062" cy="495300"/>
              </a:xfrm>
            </p:grpSpPr>
            <p:sp>
              <p:nvSpPr>
                <p:cNvPr id="66" name="矩形 65">
                  <a:extLst>
                    <a:ext uri="{FF2B5EF4-FFF2-40B4-BE49-F238E27FC236}">
                      <a16:creationId xmlns:a16="http://schemas.microsoft.com/office/drawing/2014/main" id="{E27743DA-E816-4EC0-894F-11AB81424483}"/>
                    </a:ext>
                  </a:extLst>
                </p:cNvPr>
                <p:cNvSpPr/>
                <p:nvPr/>
              </p:nvSpPr>
              <p:spPr>
                <a:xfrm>
                  <a:off x="810895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7" name="Text Box 79">
                  <a:extLst>
                    <a:ext uri="{FF2B5EF4-FFF2-40B4-BE49-F238E27FC236}">
                      <a16:creationId xmlns:a16="http://schemas.microsoft.com/office/drawing/2014/main" id="{8A4E92E9-2086-44B0-B4E2-04DAD9D07FAE}"/>
                    </a:ext>
                  </a:extLst>
                </p:cNvPr>
                <p:cNvSpPr txBox="1">
                  <a:spLocks noChangeArrowheads="1"/>
                </p:cNvSpPr>
                <p:nvPr/>
              </p:nvSpPr>
              <p:spPr bwMode="auto">
                <a:xfrm>
                  <a:off x="8108950" y="2173792"/>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7" name="组合 16">
              <a:extLst>
                <a:ext uri="{FF2B5EF4-FFF2-40B4-BE49-F238E27FC236}">
                  <a16:creationId xmlns:a16="http://schemas.microsoft.com/office/drawing/2014/main" id="{E08971AB-110F-49AA-851A-7DB192EBD6DF}"/>
                </a:ext>
              </a:extLst>
            </p:cNvPr>
            <p:cNvGrpSpPr/>
            <p:nvPr/>
          </p:nvGrpSpPr>
          <p:grpSpPr>
            <a:xfrm>
              <a:off x="1786295" y="4036318"/>
              <a:ext cx="3846904" cy="385729"/>
              <a:chOff x="1786295" y="4036318"/>
              <a:chExt cx="3846904" cy="385729"/>
            </a:xfrm>
          </p:grpSpPr>
          <p:grpSp>
            <p:nvGrpSpPr>
              <p:cNvPr id="44" name="组合 43">
                <a:extLst>
                  <a:ext uri="{FF2B5EF4-FFF2-40B4-BE49-F238E27FC236}">
                    <a16:creationId xmlns:a16="http://schemas.microsoft.com/office/drawing/2014/main" id="{BD07DB82-D880-4594-8A99-8E96EF6C9333}"/>
                  </a:ext>
                </a:extLst>
              </p:cNvPr>
              <p:cNvGrpSpPr/>
              <p:nvPr/>
            </p:nvGrpSpPr>
            <p:grpSpPr>
              <a:xfrm>
                <a:off x="3517852" y="4036318"/>
                <a:ext cx="399575" cy="385729"/>
                <a:chOff x="4384651" y="3619500"/>
                <a:chExt cx="513080" cy="495300"/>
              </a:xfrm>
            </p:grpSpPr>
            <p:sp>
              <p:nvSpPr>
                <p:cNvPr id="57" name="矩形 56">
                  <a:extLst>
                    <a:ext uri="{FF2B5EF4-FFF2-40B4-BE49-F238E27FC236}">
                      <a16:creationId xmlns:a16="http://schemas.microsoft.com/office/drawing/2014/main" id="{DFA0F5DD-CFC2-48D0-9E34-13FE6295F524}"/>
                    </a:ext>
                  </a:extLst>
                </p:cNvPr>
                <p:cNvSpPr/>
                <p:nvPr/>
              </p:nvSpPr>
              <p:spPr>
                <a:xfrm>
                  <a:off x="4387850" y="36195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8" name="Text Box 79">
                  <a:extLst>
                    <a:ext uri="{FF2B5EF4-FFF2-40B4-BE49-F238E27FC236}">
                      <a16:creationId xmlns:a16="http://schemas.microsoft.com/office/drawing/2014/main" id="{235FA77D-9DD3-42C2-ACB9-F3F6CE0E3C94}"/>
                    </a:ext>
                  </a:extLst>
                </p:cNvPr>
                <p:cNvSpPr txBox="1">
                  <a:spLocks noChangeArrowheads="1"/>
                </p:cNvSpPr>
                <p:nvPr/>
              </p:nvSpPr>
              <p:spPr bwMode="auto">
                <a:xfrm>
                  <a:off x="4384651" y="3637798"/>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5" name="组合 44">
                <a:extLst>
                  <a:ext uri="{FF2B5EF4-FFF2-40B4-BE49-F238E27FC236}">
                    <a16:creationId xmlns:a16="http://schemas.microsoft.com/office/drawing/2014/main" id="{B66AF724-0D98-4F2D-A2EB-8DBC34C8534E}"/>
                  </a:ext>
                </a:extLst>
              </p:cNvPr>
              <p:cNvGrpSpPr/>
              <p:nvPr/>
            </p:nvGrpSpPr>
            <p:grpSpPr>
              <a:xfrm>
                <a:off x="4853952" y="4036318"/>
                <a:ext cx="399575" cy="385729"/>
                <a:chOff x="6100286" y="3619500"/>
                <a:chExt cx="513080" cy="495300"/>
              </a:xfrm>
            </p:grpSpPr>
            <p:sp>
              <p:nvSpPr>
                <p:cNvPr id="55" name="矩形 54">
                  <a:extLst>
                    <a:ext uri="{FF2B5EF4-FFF2-40B4-BE49-F238E27FC236}">
                      <a16:creationId xmlns:a16="http://schemas.microsoft.com/office/drawing/2014/main" id="{C849D4FD-C9CB-4D93-AE6A-911CF82A572A}"/>
                    </a:ext>
                  </a:extLst>
                </p:cNvPr>
                <p:cNvSpPr/>
                <p:nvPr/>
              </p:nvSpPr>
              <p:spPr>
                <a:xfrm>
                  <a:off x="6129338" y="3619500"/>
                  <a:ext cx="466724"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6" name="Text Box 79">
                  <a:extLst>
                    <a:ext uri="{FF2B5EF4-FFF2-40B4-BE49-F238E27FC236}">
                      <a16:creationId xmlns:a16="http://schemas.microsoft.com/office/drawing/2014/main" id="{518FD3C9-5384-4BF5-A7FC-ED3AF5A5B9D8}"/>
                    </a:ext>
                  </a:extLst>
                </p:cNvPr>
                <p:cNvSpPr txBox="1">
                  <a:spLocks noChangeArrowheads="1"/>
                </p:cNvSpPr>
                <p:nvPr/>
              </p:nvSpPr>
              <p:spPr bwMode="auto">
                <a:xfrm>
                  <a:off x="6100286" y="3630665"/>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6" name="组合 45">
                <a:extLst>
                  <a:ext uri="{FF2B5EF4-FFF2-40B4-BE49-F238E27FC236}">
                    <a16:creationId xmlns:a16="http://schemas.microsoft.com/office/drawing/2014/main" id="{C378C2CA-9C3F-4549-829A-CE4FB926053F}"/>
                  </a:ext>
                </a:extLst>
              </p:cNvPr>
              <p:cNvGrpSpPr/>
              <p:nvPr/>
            </p:nvGrpSpPr>
            <p:grpSpPr>
              <a:xfrm>
                <a:off x="5243761" y="4036318"/>
                <a:ext cx="389438" cy="385729"/>
                <a:chOff x="6600826" y="3619500"/>
                <a:chExt cx="500062" cy="495300"/>
              </a:xfrm>
            </p:grpSpPr>
            <p:sp>
              <p:nvSpPr>
                <p:cNvPr id="53" name="矩形 52">
                  <a:extLst>
                    <a:ext uri="{FF2B5EF4-FFF2-40B4-BE49-F238E27FC236}">
                      <a16:creationId xmlns:a16="http://schemas.microsoft.com/office/drawing/2014/main" id="{6602686D-E58E-4582-93DB-E11863A593A9}"/>
                    </a:ext>
                  </a:extLst>
                </p:cNvPr>
                <p:cNvSpPr/>
                <p:nvPr/>
              </p:nvSpPr>
              <p:spPr>
                <a:xfrm>
                  <a:off x="6600826" y="36195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4" name="Text Box 79">
                  <a:extLst>
                    <a:ext uri="{FF2B5EF4-FFF2-40B4-BE49-F238E27FC236}">
                      <a16:creationId xmlns:a16="http://schemas.microsoft.com/office/drawing/2014/main" id="{7D0E0B34-7814-4076-A399-DB58DF1088F2}"/>
                    </a:ext>
                  </a:extLst>
                </p:cNvPr>
                <p:cNvSpPr txBox="1">
                  <a:spLocks noChangeArrowheads="1"/>
                </p:cNvSpPr>
                <p:nvPr/>
              </p:nvSpPr>
              <p:spPr bwMode="auto">
                <a:xfrm>
                  <a:off x="6648066" y="3661518"/>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7" name="组合 46">
                <a:extLst>
                  <a:ext uri="{FF2B5EF4-FFF2-40B4-BE49-F238E27FC236}">
                    <a16:creationId xmlns:a16="http://schemas.microsoft.com/office/drawing/2014/main" id="{E33F6572-8093-44D9-BB99-D949E86E0C19}"/>
                  </a:ext>
                </a:extLst>
              </p:cNvPr>
              <p:cNvGrpSpPr/>
              <p:nvPr/>
            </p:nvGrpSpPr>
            <p:grpSpPr>
              <a:xfrm>
                <a:off x="3916457" y="4036318"/>
                <a:ext cx="960119" cy="385729"/>
                <a:chOff x="4896484" y="3619500"/>
                <a:chExt cx="1232854" cy="495300"/>
              </a:xfrm>
            </p:grpSpPr>
            <p:sp>
              <p:nvSpPr>
                <p:cNvPr id="51" name="矩形 50">
                  <a:extLst>
                    <a:ext uri="{FF2B5EF4-FFF2-40B4-BE49-F238E27FC236}">
                      <a16:creationId xmlns:a16="http://schemas.microsoft.com/office/drawing/2014/main" id="{FC051201-B45F-4C03-8623-9F9D76DBE0B2}"/>
                    </a:ext>
                  </a:extLst>
                </p:cNvPr>
                <p:cNvSpPr/>
                <p:nvPr/>
              </p:nvSpPr>
              <p:spPr>
                <a:xfrm>
                  <a:off x="4896484" y="3619500"/>
                  <a:ext cx="1232854"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2" name="Text Box 79">
                  <a:extLst>
                    <a:ext uri="{FF2B5EF4-FFF2-40B4-BE49-F238E27FC236}">
                      <a16:creationId xmlns:a16="http://schemas.microsoft.com/office/drawing/2014/main" id="{0ABA1BC2-B212-4727-B546-886269042969}"/>
                    </a:ext>
                  </a:extLst>
                </p:cNvPr>
                <p:cNvSpPr txBox="1">
                  <a:spLocks noChangeArrowheads="1"/>
                </p:cNvSpPr>
                <p:nvPr/>
              </p:nvSpPr>
              <p:spPr bwMode="auto">
                <a:xfrm>
                  <a:off x="5028298" y="3670369"/>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48" name="组合 47">
                <a:extLst>
                  <a:ext uri="{FF2B5EF4-FFF2-40B4-BE49-F238E27FC236}">
                    <a16:creationId xmlns:a16="http://schemas.microsoft.com/office/drawing/2014/main" id="{D3396FDF-56A7-4315-A5A0-3939A8C8F2CA}"/>
                  </a:ext>
                </a:extLst>
              </p:cNvPr>
              <p:cNvGrpSpPr/>
              <p:nvPr/>
            </p:nvGrpSpPr>
            <p:grpSpPr>
              <a:xfrm>
                <a:off x="1786295" y="4036318"/>
                <a:ext cx="1734049" cy="385729"/>
                <a:chOff x="2161222" y="3619500"/>
                <a:chExt cx="2226628" cy="495300"/>
              </a:xfrm>
            </p:grpSpPr>
            <p:sp>
              <p:nvSpPr>
                <p:cNvPr id="49" name="矩形 48">
                  <a:extLst>
                    <a:ext uri="{FF2B5EF4-FFF2-40B4-BE49-F238E27FC236}">
                      <a16:creationId xmlns:a16="http://schemas.microsoft.com/office/drawing/2014/main" id="{5B01F4F3-C88C-4616-A7CD-E07E69A6EE3C}"/>
                    </a:ext>
                  </a:extLst>
                </p:cNvPr>
                <p:cNvSpPr/>
                <p:nvPr/>
              </p:nvSpPr>
              <p:spPr>
                <a:xfrm>
                  <a:off x="2161222" y="3619500"/>
                  <a:ext cx="2226628"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Text Box 79">
                  <a:extLst>
                    <a:ext uri="{FF2B5EF4-FFF2-40B4-BE49-F238E27FC236}">
                      <a16:creationId xmlns:a16="http://schemas.microsoft.com/office/drawing/2014/main" id="{6A945750-54A1-4998-9B2F-117BDB44E5B7}"/>
                    </a:ext>
                  </a:extLst>
                </p:cNvPr>
                <p:cNvSpPr txBox="1">
                  <a:spLocks noChangeArrowheads="1"/>
                </p:cNvSpPr>
                <p:nvPr/>
              </p:nvSpPr>
              <p:spPr bwMode="auto">
                <a:xfrm>
                  <a:off x="2502673" y="3670369"/>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grpSp>
          <p:nvGrpSpPr>
            <p:cNvPr id="18" name="组合 17">
              <a:extLst>
                <a:ext uri="{FF2B5EF4-FFF2-40B4-BE49-F238E27FC236}">
                  <a16:creationId xmlns:a16="http://schemas.microsoft.com/office/drawing/2014/main" id="{8033774D-DC3F-4506-9236-62548CF252E9}"/>
                </a:ext>
              </a:extLst>
            </p:cNvPr>
            <p:cNvGrpSpPr/>
            <p:nvPr/>
          </p:nvGrpSpPr>
          <p:grpSpPr>
            <a:xfrm>
              <a:off x="1786295" y="3583652"/>
              <a:ext cx="3846903" cy="485516"/>
              <a:chOff x="2161222" y="3038249"/>
              <a:chExt cx="4939666" cy="623433"/>
            </a:xfrm>
          </p:grpSpPr>
          <p:sp>
            <p:nvSpPr>
              <p:cNvPr id="42" name="矩形 41">
                <a:extLst>
                  <a:ext uri="{FF2B5EF4-FFF2-40B4-BE49-F238E27FC236}">
                    <a16:creationId xmlns:a16="http://schemas.microsoft.com/office/drawing/2014/main" id="{8B0F9E70-9BE4-43D4-8FBB-43ACB2A5A581}"/>
                  </a:ext>
                </a:extLst>
              </p:cNvPr>
              <p:cNvSpPr/>
              <p:nvPr/>
            </p:nvSpPr>
            <p:spPr>
              <a:xfrm>
                <a:off x="2161222" y="3124200"/>
                <a:ext cx="4939666"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Text Box 79">
                <a:extLst>
                  <a:ext uri="{FF2B5EF4-FFF2-40B4-BE49-F238E27FC236}">
                    <a16:creationId xmlns:a16="http://schemas.microsoft.com/office/drawing/2014/main" id="{BAE8CB4E-ED04-46CF-A379-BD58D8C07FC7}"/>
                  </a:ext>
                </a:extLst>
              </p:cNvPr>
              <p:cNvSpPr txBox="1">
                <a:spLocks noChangeArrowheads="1"/>
              </p:cNvSpPr>
              <p:nvPr/>
            </p:nvSpPr>
            <p:spPr bwMode="auto">
              <a:xfrm rot="16200000" flipH="1">
                <a:off x="4250882" y="3153453"/>
                <a:ext cx="623433"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8E42E2D1-C1BB-46B9-AA2D-3B1260EC12D7}"/>
                </a:ext>
              </a:extLst>
            </p:cNvPr>
            <p:cNvGrpSpPr/>
            <p:nvPr/>
          </p:nvGrpSpPr>
          <p:grpSpPr>
            <a:xfrm>
              <a:off x="1778913" y="4422046"/>
              <a:ext cx="773153" cy="385729"/>
              <a:chOff x="1778913" y="4422046"/>
              <a:chExt cx="773153" cy="385729"/>
            </a:xfrm>
          </p:grpSpPr>
          <p:grpSp>
            <p:nvGrpSpPr>
              <p:cNvPr id="36" name="组合 35">
                <a:extLst>
                  <a:ext uri="{FF2B5EF4-FFF2-40B4-BE49-F238E27FC236}">
                    <a16:creationId xmlns:a16="http://schemas.microsoft.com/office/drawing/2014/main" id="{DB7FCAA1-F333-42CA-8EEE-51D9A8B30C7E}"/>
                  </a:ext>
                </a:extLst>
              </p:cNvPr>
              <p:cNvGrpSpPr/>
              <p:nvPr/>
            </p:nvGrpSpPr>
            <p:grpSpPr>
              <a:xfrm>
                <a:off x="1778913" y="4422046"/>
                <a:ext cx="399575" cy="385729"/>
                <a:chOff x="2151743" y="4114800"/>
                <a:chExt cx="513080" cy="495300"/>
              </a:xfrm>
            </p:grpSpPr>
            <p:sp>
              <p:nvSpPr>
                <p:cNvPr id="40" name="矩形 39">
                  <a:extLst>
                    <a:ext uri="{FF2B5EF4-FFF2-40B4-BE49-F238E27FC236}">
                      <a16:creationId xmlns:a16="http://schemas.microsoft.com/office/drawing/2014/main" id="{C15AFEFF-5341-44D9-B053-34EBC3DEA2CF}"/>
                    </a:ext>
                  </a:extLst>
                </p:cNvPr>
                <p:cNvSpPr/>
                <p:nvPr/>
              </p:nvSpPr>
              <p:spPr>
                <a:xfrm>
                  <a:off x="2161222" y="4114800"/>
                  <a:ext cx="47847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Text Box 79">
                  <a:extLst>
                    <a:ext uri="{FF2B5EF4-FFF2-40B4-BE49-F238E27FC236}">
                      <a16:creationId xmlns:a16="http://schemas.microsoft.com/office/drawing/2014/main" id="{8A6CF5CF-9414-436C-859C-19F6F4626332}"/>
                    </a:ext>
                  </a:extLst>
                </p:cNvPr>
                <p:cNvSpPr txBox="1">
                  <a:spLocks noChangeArrowheads="1"/>
                </p:cNvSpPr>
                <p:nvPr/>
              </p:nvSpPr>
              <p:spPr bwMode="auto">
                <a:xfrm>
                  <a:off x="2151743" y="4128507"/>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7" name="组合 36">
                <a:extLst>
                  <a:ext uri="{FF2B5EF4-FFF2-40B4-BE49-F238E27FC236}">
                    <a16:creationId xmlns:a16="http://schemas.microsoft.com/office/drawing/2014/main" id="{90AF6200-FD2C-4B5C-B0C5-862F76915795}"/>
                  </a:ext>
                </a:extLst>
              </p:cNvPr>
              <p:cNvGrpSpPr/>
              <p:nvPr/>
            </p:nvGrpSpPr>
            <p:grpSpPr>
              <a:xfrm>
                <a:off x="2162628" y="4422046"/>
                <a:ext cx="389438" cy="385729"/>
                <a:chOff x="2644458" y="4114800"/>
                <a:chExt cx="500062" cy="495300"/>
              </a:xfrm>
            </p:grpSpPr>
            <p:sp>
              <p:nvSpPr>
                <p:cNvPr id="38" name="矩形 37">
                  <a:extLst>
                    <a:ext uri="{FF2B5EF4-FFF2-40B4-BE49-F238E27FC236}">
                      <a16:creationId xmlns:a16="http://schemas.microsoft.com/office/drawing/2014/main" id="{E8A7EB51-E78E-411F-9F3F-66C59E49CB01}"/>
                    </a:ext>
                  </a:extLst>
                </p:cNvPr>
                <p:cNvSpPr/>
                <p:nvPr/>
              </p:nvSpPr>
              <p:spPr>
                <a:xfrm>
                  <a:off x="2644458" y="41148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 name="Text Box 79">
                  <a:extLst>
                    <a:ext uri="{FF2B5EF4-FFF2-40B4-BE49-F238E27FC236}">
                      <a16:creationId xmlns:a16="http://schemas.microsoft.com/office/drawing/2014/main" id="{1568F409-595E-46B0-B2E2-C79D907A0132}"/>
                    </a:ext>
                  </a:extLst>
                </p:cNvPr>
                <p:cNvSpPr txBox="1">
                  <a:spLocks noChangeArrowheads="1"/>
                </p:cNvSpPr>
                <p:nvPr/>
              </p:nvSpPr>
              <p:spPr bwMode="auto">
                <a:xfrm>
                  <a:off x="2699523" y="4135606"/>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20" name="组合 19">
              <a:extLst>
                <a:ext uri="{FF2B5EF4-FFF2-40B4-BE49-F238E27FC236}">
                  <a16:creationId xmlns:a16="http://schemas.microsoft.com/office/drawing/2014/main" id="{C9A236F0-0E17-428C-9139-B820C81BB6B6}"/>
                </a:ext>
              </a:extLst>
            </p:cNvPr>
            <p:cNvGrpSpPr/>
            <p:nvPr/>
          </p:nvGrpSpPr>
          <p:grpSpPr>
            <a:xfrm>
              <a:off x="1786295" y="3264860"/>
              <a:ext cx="3846904" cy="385729"/>
              <a:chOff x="1786295" y="3264860"/>
              <a:chExt cx="3846904" cy="385729"/>
            </a:xfrm>
          </p:grpSpPr>
          <p:grpSp>
            <p:nvGrpSpPr>
              <p:cNvPr id="21" name="组合 20">
                <a:extLst>
                  <a:ext uri="{FF2B5EF4-FFF2-40B4-BE49-F238E27FC236}">
                    <a16:creationId xmlns:a16="http://schemas.microsoft.com/office/drawing/2014/main" id="{3956C2F1-924B-4E0B-B58F-75C4EF886583}"/>
                  </a:ext>
                </a:extLst>
              </p:cNvPr>
              <p:cNvGrpSpPr/>
              <p:nvPr/>
            </p:nvGrpSpPr>
            <p:grpSpPr>
              <a:xfrm>
                <a:off x="3517852" y="3264860"/>
                <a:ext cx="399575" cy="385729"/>
                <a:chOff x="4384651" y="2628900"/>
                <a:chExt cx="513080" cy="495300"/>
              </a:xfrm>
            </p:grpSpPr>
            <p:sp>
              <p:nvSpPr>
                <p:cNvPr id="34" name="矩形 33">
                  <a:extLst>
                    <a:ext uri="{FF2B5EF4-FFF2-40B4-BE49-F238E27FC236}">
                      <a16:creationId xmlns:a16="http://schemas.microsoft.com/office/drawing/2014/main" id="{744728F8-6158-48C3-9D26-EF5902F7440F}"/>
                    </a:ext>
                  </a:extLst>
                </p:cNvPr>
                <p:cNvSpPr/>
                <p:nvPr/>
              </p:nvSpPr>
              <p:spPr>
                <a:xfrm>
                  <a:off x="4387850" y="26289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Text Box 79">
                  <a:extLst>
                    <a:ext uri="{FF2B5EF4-FFF2-40B4-BE49-F238E27FC236}">
                      <a16:creationId xmlns:a16="http://schemas.microsoft.com/office/drawing/2014/main" id="{F6E2D42E-508D-422A-B79D-87ACB5BCB94C}"/>
                    </a:ext>
                  </a:extLst>
                </p:cNvPr>
                <p:cNvSpPr txBox="1">
                  <a:spLocks noChangeArrowheads="1"/>
                </p:cNvSpPr>
                <p:nvPr/>
              </p:nvSpPr>
              <p:spPr bwMode="auto">
                <a:xfrm>
                  <a:off x="4384651" y="2646234"/>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9DDA21ED-C56D-4A0D-AA4B-C409867A78CE}"/>
                  </a:ext>
                </a:extLst>
              </p:cNvPr>
              <p:cNvGrpSpPr/>
              <p:nvPr/>
            </p:nvGrpSpPr>
            <p:grpSpPr>
              <a:xfrm>
                <a:off x="5243761" y="3264860"/>
                <a:ext cx="389438" cy="385729"/>
                <a:chOff x="6600826" y="2628900"/>
                <a:chExt cx="500062" cy="495300"/>
              </a:xfrm>
            </p:grpSpPr>
            <p:sp>
              <p:nvSpPr>
                <p:cNvPr id="32" name="矩形 31">
                  <a:extLst>
                    <a:ext uri="{FF2B5EF4-FFF2-40B4-BE49-F238E27FC236}">
                      <a16:creationId xmlns:a16="http://schemas.microsoft.com/office/drawing/2014/main" id="{24734893-8121-4313-9B93-D42EF73F4A4C}"/>
                    </a:ext>
                  </a:extLst>
                </p:cNvPr>
                <p:cNvSpPr/>
                <p:nvPr/>
              </p:nvSpPr>
              <p:spPr>
                <a:xfrm>
                  <a:off x="6600826" y="26289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Text Box 79">
                  <a:extLst>
                    <a:ext uri="{FF2B5EF4-FFF2-40B4-BE49-F238E27FC236}">
                      <a16:creationId xmlns:a16="http://schemas.microsoft.com/office/drawing/2014/main" id="{EAAEE11A-8B5C-40D6-9FAF-2AC9ABB74993}"/>
                    </a:ext>
                  </a:extLst>
                </p:cNvPr>
                <p:cNvSpPr txBox="1">
                  <a:spLocks noChangeArrowheads="1"/>
                </p:cNvSpPr>
                <p:nvPr/>
              </p:nvSpPr>
              <p:spPr bwMode="auto">
                <a:xfrm>
                  <a:off x="6648066" y="2669953"/>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2508648C-DEF0-41BF-B7BC-CFC37B13C697}"/>
                  </a:ext>
                </a:extLst>
              </p:cNvPr>
              <p:cNvGrpSpPr/>
              <p:nvPr/>
            </p:nvGrpSpPr>
            <p:grpSpPr>
              <a:xfrm>
                <a:off x="3916457" y="3264860"/>
                <a:ext cx="960119" cy="385729"/>
                <a:chOff x="4896484" y="2628900"/>
                <a:chExt cx="1232854" cy="495300"/>
              </a:xfrm>
            </p:grpSpPr>
            <p:sp>
              <p:nvSpPr>
                <p:cNvPr id="30" name="矩形 29">
                  <a:extLst>
                    <a:ext uri="{FF2B5EF4-FFF2-40B4-BE49-F238E27FC236}">
                      <a16:creationId xmlns:a16="http://schemas.microsoft.com/office/drawing/2014/main" id="{D0D6F933-BFBE-472B-B184-A33C1995961D}"/>
                    </a:ext>
                  </a:extLst>
                </p:cNvPr>
                <p:cNvSpPr/>
                <p:nvPr/>
              </p:nvSpPr>
              <p:spPr>
                <a:xfrm>
                  <a:off x="4896484" y="2628900"/>
                  <a:ext cx="1232854"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Text Box 79">
                  <a:extLst>
                    <a:ext uri="{FF2B5EF4-FFF2-40B4-BE49-F238E27FC236}">
                      <a16:creationId xmlns:a16="http://schemas.microsoft.com/office/drawing/2014/main" id="{BE2B6E60-CE26-4230-ADC4-4B4096978E23}"/>
                    </a:ext>
                  </a:extLst>
                </p:cNvPr>
                <p:cNvSpPr txBox="1">
                  <a:spLocks noChangeArrowheads="1"/>
                </p:cNvSpPr>
                <p:nvPr/>
              </p:nvSpPr>
              <p:spPr bwMode="auto">
                <a:xfrm>
                  <a:off x="5028298" y="2678805"/>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24" name="组合 23">
                <a:extLst>
                  <a:ext uri="{FF2B5EF4-FFF2-40B4-BE49-F238E27FC236}">
                    <a16:creationId xmlns:a16="http://schemas.microsoft.com/office/drawing/2014/main" id="{94EFCF4A-A10D-4EB4-905A-0A9280279677}"/>
                  </a:ext>
                </a:extLst>
              </p:cNvPr>
              <p:cNvGrpSpPr/>
              <p:nvPr/>
            </p:nvGrpSpPr>
            <p:grpSpPr>
              <a:xfrm>
                <a:off x="1786295" y="3264860"/>
                <a:ext cx="1734049" cy="385729"/>
                <a:chOff x="2161222" y="2628900"/>
                <a:chExt cx="2226628" cy="495300"/>
              </a:xfrm>
            </p:grpSpPr>
            <p:sp>
              <p:nvSpPr>
                <p:cNvPr id="28" name="矩形 27">
                  <a:extLst>
                    <a:ext uri="{FF2B5EF4-FFF2-40B4-BE49-F238E27FC236}">
                      <a16:creationId xmlns:a16="http://schemas.microsoft.com/office/drawing/2014/main" id="{6AE3D57B-3540-491C-8443-3C114FE72F94}"/>
                    </a:ext>
                  </a:extLst>
                </p:cNvPr>
                <p:cNvSpPr/>
                <p:nvPr/>
              </p:nvSpPr>
              <p:spPr>
                <a:xfrm>
                  <a:off x="2161222" y="2628900"/>
                  <a:ext cx="2226628"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Text Box 79">
                  <a:extLst>
                    <a:ext uri="{FF2B5EF4-FFF2-40B4-BE49-F238E27FC236}">
                      <a16:creationId xmlns:a16="http://schemas.microsoft.com/office/drawing/2014/main" id="{C521CAF9-1634-4287-A2B6-71BF63A3A822}"/>
                    </a:ext>
                  </a:extLst>
                </p:cNvPr>
                <p:cNvSpPr txBox="1">
                  <a:spLocks noChangeArrowheads="1"/>
                </p:cNvSpPr>
                <p:nvPr/>
              </p:nvSpPr>
              <p:spPr bwMode="auto">
                <a:xfrm>
                  <a:off x="2502673" y="2678805"/>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nvGrpSpPr>
              <p:cNvPr id="25" name="组合 24">
                <a:extLst>
                  <a:ext uri="{FF2B5EF4-FFF2-40B4-BE49-F238E27FC236}">
                    <a16:creationId xmlns:a16="http://schemas.microsoft.com/office/drawing/2014/main" id="{DB41B650-94EE-40C5-921C-6DB926DC9A89}"/>
                  </a:ext>
                </a:extLst>
              </p:cNvPr>
              <p:cNvGrpSpPr/>
              <p:nvPr/>
            </p:nvGrpSpPr>
            <p:grpSpPr>
              <a:xfrm>
                <a:off x="4853952" y="3264860"/>
                <a:ext cx="399575" cy="385729"/>
                <a:chOff x="6100286" y="2628900"/>
                <a:chExt cx="513080" cy="495300"/>
              </a:xfrm>
            </p:grpSpPr>
            <p:sp>
              <p:nvSpPr>
                <p:cNvPr id="26" name="矩形 25">
                  <a:extLst>
                    <a:ext uri="{FF2B5EF4-FFF2-40B4-BE49-F238E27FC236}">
                      <a16:creationId xmlns:a16="http://schemas.microsoft.com/office/drawing/2014/main" id="{40C44754-735C-4392-BDAF-95F4E4CB94D3}"/>
                    </a:ext>
                  </a:extLst>
                </p:cNvPr>
                <p:cNvSpPr/>
                <p:nvPr/>
              </p:nvSpPr>
              <p:spPr>
                <a:xfrm>
                  <a:off x="6117590" y="2628900"/>
                  <a:ext cx="47847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Text Box 79">
                  <a:extLst>
                    <a:ext uri="{FF2B5EF4-FFF2-40B4-BE49-F238E27FC236}">
                      <a16:creationId xmlns:a16="http://schemas.microsoft.com/office/drawing/2014/main" id="{273B27F8-AFFA-40D0-8260-E8F63674CBFF}"/>
                    </a:ext>
                  </a:extLst>
                </p:cNvPr>
                <p:cNvSpPr txBox="1">
                  <a:spLocks noChangeArrowheads="1"/>
                </p:cNvSpPr>
                <p:nvPr/>
              </p:nvSpPr>
              <p:spPr bwMode="auto">
                <a:xfrm>
                  <a:off x="6100286" y="2639099"/>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sp>
        <p:nvSpPr>
          <p:cNvPr id="84" name="Rectangle 11">
            <a:extLst>
              <a:ext uri="{FF2B5EF4-FFF2-40B4-BE49-F238E27FC236}">
                <a16:creationId xmlns:a16="http://schemas.microsoft.com/office/drawing/2014/main" id="{341CAEE2-E27B-4D79-A542-875D98848CE7}"/>
              </a:ext>
            </a:extLst>
          </p:cNvPr>
          <p:cNvSpPr>
            <a:spLocks noChangeArrowheads="1"/>
          </p:cNvSpPr>
          <p:nvPr/>
        </p:nvSpPr>
        <p:spPr bwMode="auto">
          <a:xfrm>
            <a:off x="1332107" y="3140960"/>
            <a:ext cx="1536743"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POST</a:t>
            </a:r>
          </a:p>
        </p:txBody>
      </p:sp>
      <p:sp>
        <p:nvSpPr>
          <p:cNvPr id="85" name="Text Box 16">
            <a:extLst>
              <a:ext uri="{FF2B5EF4-FFF2-40B4-BE49-F238E27FC236}">
                <a16:creationId xmlns:a16="http://schemas.microsoft.com/office/drawing/2014/main" id="{7E990B0F-0064-4B52-9782-64DB3B13E830}"/>
              </a:ext>
            </a:extLst>
          </p:cNvPr>
          <p:cNvSpPr txBox="1">
            <a:spLocks noChangeArrowheads="1"/>
          </p:cNvSpPr>
          <p:nvPr/>
        </p:nvSpPr>
        <p:spPr bwMode="auto">
          <a:xfrm>
            <a:off x="2856289" y="3169527"/>
            <a:ext cx="890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buClr>
                <a:srgbClr val="009FF6"/>
              </a:buClr>
              <a:buSzPct val="85000"/>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用于向服务器提交表单数据也可以同时请求一个</a:t>
            </a:r>
            <a:r>
              <a:rPr lang="en-US" altLang="zh-CN"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WEB</a:t>
            </a: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页面</a:t>
            </a:r>
          </a:p>
        </p:txBody>
      </p:sp>
      <p:sp>
        <p:nvSpPr>
          <p:cNvPr id="86" name="Rectangle 11">
            <a:extLst>
              <a:ext uri="{FF2B5EF4-FFF2-40B4-BE49-F238E27FC236}">
                <a16:creationId xmlns:a16="http://schemas.microsoft.com/office/drawing/2014/main" id="{0A538602-B091-4984-A6C4-6987384CEC6F}"/>
              </a:ext>
            </a:extLst>
          </p:cNvPr>
          <p:cNvSpPr>
            <a:spLocks noChangeArrowheads="1"/>
          </p:cNvSpPr>
          <p:nvPr/>
        </p:nvSpPr>
        <p:spPr bwMode="auto">
          <a:xfrm>
            <a:off x="1342282" y="3847809"/>
            <a:ext cx="1536743"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HEAD</a:t>
            </a:r>
          </a:p>
        </p:txBody>
      </p:sp>
      <p:sp>
        <p:nvSpPr>
          <p:cNvPr id="87" name="Text Box 16">
            <a:extLst>
              <a:ext uri="{FF2B5EF4-FFF2-40B4-BE49-F238E27FC236}">
                <a16:creationId xmlns:a16="http://schemas.microsoft.com/office/drawing/2014/main" id="{67CA89D1-BAE7-481F-943E-1DE8BAB284F3}"/>
              </a:ext>
            </a:extLst>
          </p:cNvPr>
          <p:cNvSpPr txBox="1">
            <a:spLocks noChangeArrowheads="1"/>
          </p:cNvSpPr>
          <p:nvPr/>
        </p:nvSpPr>
        <p:spPr bwMode="auto">
          <a:xfrm>
            <a:off x="2879025" y="3878048"/>
            <a:ext cx="5676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buClr>
                <a:srgbClr val="ED7D31"/>
              </a:buClr>
              <a:buSzPct val="85000"/>
              <a:buFont typeface="ZapfDingbats" pitchFamily="82" charset="2"/>
              <a:buNone/>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返回响应报文，不包含请求的对象</a:t>
            </a:r>
          </a:p>
        </p:txBody>
      </p:sp>
      <p:sp>
        <p:nvSpPr>
          <p:cNvPr id="88" name="Rectangle 11">
            <a:extLst>
              <a:ext uri="{FF2B5EF4-FFF2-40B4-BE49-F238E27FC236}">
                <a16:creationId xmlns:a16="http://schemas.microsoft.com/office/drawing/2014/main" id="{D5BA9025-3723-407B-9894-5F821F18C1EF}"/>
              </a:ext>
            </a:extLst>
          </p:cNvPr>
          <p:cNvSpPr>
            <a:spLocks noChangeArrowheads="1"/>
          </p:cNvSpPr>
          <p:nvPr/>
        </p:nvSpPr>
        <p:spPr bwMode="auto">
          <a:xfrm>
            <a:off x="1342282" y="4522986"/>
            <a:ext cx="1536743" cy="476221"/>
          </a:xfrm>
          <a:prstGeom prst="roundRect">
            <a:avLst>
              <a:gd name="adj" fmla="val 50000"/>
            </a:avLst>
          </a:prstGeom>
          <a:solidFill>
            <a:srgbClr val="00B0F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PUT</a:t>
            </a:r>
          </a:p>
        </p:txBody>
      </p:sp>
      <p:sp>
        <p:nvSpPr>
          <p:cNvPr id="89" name="Text Box 16">
            <a:extLst>
              <a:ext uri="{FF2B5EF4-FFF2-40B4-BE49-F238E27FC236}">
                <a16:creationId xmlns:a16="http://schemas.microsoft.com/office/drawing/2014/main" id="{C1E7D125-5691-44EA-8581-99E5F44BE500}"/>
              </a:ext>
            </a:extLst>
          </p:cNvPr>
          <p:cNvSpPr txBox="1">
            <a:spLocks noChangeArrowheads="1"/>
          </p:cNvSpPr>
          <p:nvPr/>
        </p:nvSpPr>
        <p:spPr bwMode="auto">
          <a:xfrm>
            <a:off x="1935015" y="4560182"/>
            <a:ext cx="94517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buClr>
                <a:srgbClr val="ED7D31"/>
              </a:buClr>
              <a:buSzPct val="85000"/>
              <a:buFont typeface="ZapfDingbats" pitchFamily="82" charset="2"/>
              <a:buNone/>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上传的文件放在实体主体字段中，目标路径由</a:t>
            </a:r>
            <a:r>
              <a:rPr lang="en-US" altLang="zh-CN"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URL</a:t>
            </a: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字段标明</a:t>
            </a:r>
          </a:p>
        </p:txBody>
      </p:sp>
      <p:sp>
        <p:nvSpPr>
          <p:cNvPr id="90" name="Rectangle 11">
            <a:extLst>
              <a:ext uri="{FF2B5EF4-FFF2-40B4-BE49-F238E27FC236}">
                <a16:creationId xmlns:a16="http://schemas.microsoft.com/office/drawing/2014/main" id="{C63A4654-167E-4600-99EF-950AF59171A6}"/>
              </a:ext>
            </a:extLst>
          </p:cNvPr>
          <p:cNvSpPr>
            <a:spLocks noChangeArrowheads="1"/>
          </p:cNvSpPr>
          <p:nvPr/>
        </p:nvSpPr>
        <p:spPr bwMode="auto">
          <a:xfrm>
            <a:off x="1332107" y="5229433"/>
            <a:ext cx="1536743" cy="476221"/>
          </a:xfrm>
          <a:prstGeom prst="roundRect">
            <a:avLst>
              <a:gd name="adj" fmla="val 50000"/>
            </a:avLst>
          </a:prstGeom>
          <a:solidFill>
            <a:srgbClr val="00B0F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DELETE</a:t>
            </a:r>
          </a:p>
        </p:txBody>
      </p:sp>
      <p:sp>
        <p:nvSpPr>
          <p:cNvPr id="91" name="Text Box 16">
            <a:extLst>
              <a:ext uri="{FF2B5EF4-FFF2-40B4-BE49-F238E27FC236}">
                <a16:creationId xmlns:a16="http://schemas.microsoft.com/office/drawing/2014/main" id="{A878AB43-8C52-41C7-8261-25CD7344F8DB}"/>
              </a:ext>
            </a:extLst>
          </p:cNvPr>
          <p:cNvSpPr txBox="1">
            <a:spLocks noChangeArrowheads="1"/>
          </p:cNvSpPr>
          <p:nvPr/>
        </p:nvSpPr>
        <p:spPr bwMode="auto">
          <a:xfrm>
            <a:off x="2948721" y="5261467"/>
            <a:ext cx="4125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buClr>
                <a:srgbClr val="ED7D31"/>
              </a:buClr>
              <a:buSzPct val="85000"/>
              <a:buFont typeface="ZapfDingbats" pitchFamily="82" charset="2"/>
              <a:buNone/>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删除</a:t>
            </a:r>
            <a:r>
              <a:rPr lang="en-US" altLang="zh-CN"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URL</a:t>
            </a: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字段中指定的文件</a:t>
            </a:r>
          </a:p>
        </p:txBody>
      </p:sp>
    </p:spTree>
    <p:extLst>
      <p:ext uri="{BB962C8B-B14F-4D97-AF65-F5344CB8AC3E}">
        <p14:creationId xmlns:p14="http://schemas.microsoft.com/office/powerpoint/2010/main" val="207246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500"/>
                                        <p:tgtEl>
                                          <p:spTgt spid="5">
                                            <p:txEl>
                                              <p:pRg st="0" end="0"/>
                                            </p:txEl>
                                          </p:spTgt>
                                        </p:tgtEl>
                                      </p:cBhvr>
                                    </p:animEffect>
                                  </p:childTnLst>
                                </p:cTn>
                              </p:par>
                              <p:par>
                                <p:cTn id="12" presetID="26" presetClass="emph" presetSubtype="0" repeatCount="2000" fill="hold" grpId="1" nodeType="withEffect">
                                  <p:stCondLst>
                                    <p:cond delay="0"/>
                                  </p:stCondLst>
                                  <p:childTnLst>
                                    <p:animEffect transition="out" filter="fade">
                                      <p:cBhvr>
                                        <p:cTn id="13" dur="500" tmFilter="0, 0; .2, .5; .8, .5; 1, 0"/>
                                        <p:tgtEl>
                                          <p:spTgt spid="5">
                                            <p:txEl>
                                              <p:pRg st="0" end="0"/>
                                            </p:txEl>
                                          </p:spTgt>
                                        </p:tgtEl>
                                      </p:cBhvr>
                                    </p:animEffect>
                                    <p:animScale>
                                      <p:cBhvr>
                                        <p:cTn id="14" dur="250" autoRev="1" fill="hold"/>
                                        <p:tgtEl>
                                          <p:spTgt spid="5">
                                            <p:txEl>
                                              <p:pRg st="0" end="0"/>
                                            </p:txEl>
                                          </p:spTgt>
                                        </p:tgtEl>
                                      </p:cBhvr>
                                      <p:by x="105000" y="105000"/>
                                    </p:animScale>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par>
                          <p:cTn id="24" fill="hold">
                            <p:stCondLst>
                              <p:cond delay="500"/>
                            </p:stCondLst>
                            <p:childTnLst>
                              <p:par>
                                <p:cTn id="25" presetID="14" presetClass="entr" presetSubtype="10"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randombar(horizontal)">
                                      <p:cBhvr>
                                        <p:cTn id="27" dur="500"/>
                                        <p:tgtEl>
                                          <p:spTgt spid="84"/>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85">
                                            <p:txEl>
                                              <p:pRg st="0" end="0"/>
                                            </p:txEl>
                                          </p:spTgt>
                                        </p:tgtEl>
                                        <p:attrNameLst>
                                          <p:attrName>style.visibility</p:attrName>
                                        </p:attrNameLst>
                                      </p:cBhvr>
                                      <p:to>
                                        <p:strVal val="visible"/>
                                      </p:to>
                                    </p:set>
                                    <p:animEffect transition="in" filter="wipe(left)">
                                      <p:cBhvr>
                                        <p:cTn id="31" dur="500"/>
                                        <p:tgtEl>
                                          <p:spTgt spid="85">
                                            <p:txEl>
                                              <p:pRg st="0" end="0"/>
                                            </p:txEl>
                                          </p:spTgt>
                                        </p:tgtEl>
                                      </p:cBhvr>
                                    </p:animEffect>
                                  </p:childTnLst>
                                </p:cTn>
                              </p:par>
                            </p:childTnLst>
                          </p:cTn>
                        </p:par>
                        <p:par>
                          <p:cTn id="32" fill="hold">
                            <p:stCondLst>
                              <p:cond delay="1500"/>
                            </p:stCondLst>
                            <p:childTnLst>
                              <p:par>
                                <p:cTn id="33" presetID="26" presetClass="emph" presetSubtype="0" repeatCount="2000" fill="hold" grpId="1" nodeType="afterEffect">
                                  <p:stCondLst>
                                    <p:cond delay="0"/>
                                  </p:stCondLst>
                                  <p:childTnLst>
                                    <p:animEffect transition="out" filter="fade">
                                      <p:cBhvr>
                                        <p:cTn id="34" dur="500" tmFilter="0, 0; .2, .5; .8, .5; 1, 0"/>
                                        <p:tgtEl>
                                          <p:spTgt spid="85">
                                            <p:txEl>
                                              <p:pRg st="0" end="0"/>
                                            </p:txEl>
                                          </p:spTgt>
                                        </p:tgtEl>
                                      </p:cBhvr>
                                    </p:animEffect>
                                    <p:animScale>
                                      <p:cBhvr>
                                        <p:cTn id="35" dur="250" autoRev="1" fill="hold"/>
                                        <p:tgtEl>
                                          <p:spTgt spid="85">
                                            <p:txEl>
                                              <p:pRg st="0" end="0"/>
                                            </p:txEl>
                                          </p:spTgt>
                                        </p:tgtEl>
                                      </p:cBhvr>
                                      <p:by x="105000" y="105000"/>
                                    </p:animScale>
                                  </p:childTnLst>
                                </p:cTn>
                              </p:par>
                            </p:childTnLst>
                          </p:cTn>
                        </p:par>
                        <p:par>
                          <p:cTn id="36" fill="hold">
                            <p:stCondLst>
                              <p:cond delay="2500"/>
                            </p:stCondLst>
                            <p:childTnLst>
                              <p:par>
                                <p:cTn id="37" presetID="14" presetClass="entr" presetSubtype="10" fill="hold" grpId="0" nodeType="after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87">
                                            <p:txEl>
                                              <p:pRg st="0" end="0"/>
                                            </p:txEl>
                                          </p:spTgt>
                                        </p:tgtEl>
                                        <p:attrNameLst>
                                          <p:attrName>style.visibility</p:attrName>
                                        </p:attrNameLst>
                                      </p:cBhvr>
                                      <p:to>
                                        <p:strVal val="visible"/>
                                      </p:to>
                                    </p:set>
                                    <p:animEffect transition="in" filter="wipe(left)">
                                      <p:cBhvr>
                                        <p:cTn id="43" dur="500"/>
                                        <p:tgtEl>
                                          <p:spTgt spid="87">
                                            <p:txEl>
                                              <p:pRg st="0" end="0"/>
                                            </p:txEl>
                                          </p:spTgt>
                                        </p:tgtEl>
                                      </p:cBhvr>
                                    </p:animEffect>
                                  </p:childTnLst>
                                </p:cTn>
                              </p:par>
                              <p:par>
                                <p:cTn id="44" presetID="26" presetClass="emph" presetSubtype="0" repeatCount="2000" fill="hold" grpId="1" nodeType="withEffect">
                                  <p:stCondLst>
                                    <p:cond delay="0"/>
                                  </p:stCondLst>
                                  <p:childTnLst>
                                    <p:animEffect transition="out" filter="fade">
                                      <p:cBhvr>
                                        <p:cTn id="45" dur="500" tmFilter="0, 0; .2, .5; .8, .5; 1, 0"/>
                                        <p:tgtEl>
                                          <p:spTgt spid="87">
                                            <p:txEl>
                                              <p:pRg st="0" end="0"/>
                                            </p:txEl>
                                          </p:spTgt>
                                        </p:tgtEl>
                                      </p:cBhvr>
                                    </p:animEffect>
                                    <p:animScale>
                                      <p:cBhvr>
                                        <p:cTn id="46" dur="250" autoRev="1" fill="hold"/>
                                        <p:tgtEl>
                                          <p:spTgt spid="87">
                                            <p:txEl>
                                              <p:pRg st="0" end="0"/>
                                            </p:txEl>
                                          </p:spTgt>
                                        </p:tgtEl>
                                      </p:cBhvr>
                                      <p:by x="105000" y="105000"/>
                                    </p:animScale>
                                  </p:childTnLst>
                                </p:cTn>
                              </p:par>
                            </p:childTnLst>
                          </p:cTn>
                        </p:par>
                        <p:par>
                          <p:cTn id="47" fill="hold">
                            <p:stCondLst>
                              <p:cond delay="4000"/>
                            </p:stCondLst>
                            <p:childTnLst>
                              <p:par>
                                <p:cTn id="48" presetID="14" presetClass="entr" presetSubtype="1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randombar(horizontal)">
                                      <p:cBhvr>
                                        <p:cTn id="50" dur="500"/>
                                        <p:tgtEl>
                                          <p:spTgt spid="88"/>
                                        </p:tgtEl>
                                      </p:cBhvr>
                                    </p:animEffect>
                                  </p:childTnLst>
                                </p:cTn>
                              </p:par>
                            </p:childTnLst>
                          </p:cTn>
                        </p:par>
                        <p:par>
                          <p:cTn id="51" fill="hold">
                            <p:stCondLst>
                              <p:cond delay="4500"/>
                            </p:stCondLst>
                            <p:childTnLst>
                              <p:par>
                                <p:cTn id="52" presetID="22" presetClass="entr" presetSubtype="8" fill="hold" grpId="0" nodeType="afterEffect">
                                  <p:stCondLst>
                                    <p:cond delay="0"/>
                                  </p:stCondLst>
                                  <p:childTnLst>
                                    <p:set>
                                      <p:cBhvr>
                                        <p:cTn id="53" dur="1" fill="hold">
                                          <p:stCondLst>
                                            <p:cond delay="0"/>
                                          </p:stCondLst>
                                        </p:cTn>
                                        <p:tgtEl>
                                          <p:spTgt spid="89">
                                            <p:txEl>
                                              <p:pRg st="0" end="0"/>
                                            </p:txEl>
                                          </p:spTgt>
                                        </p:tgtEl>
                                        <p:attrNameLst>
                                          <p:attrName>style.visibility</p:attrName>
                                        </p:attrNameLst>
                                      </p:cBhvr>
                                      <p:to>
                                        <p:strVal val="visible"/>
                                      </p:to>
                                    </p:set>
                                    <p:animEffect transition="in" filter="wipe(left)">
                                      <p:cBhvr>
                                        <p:cTn id="54" dur="500"/>
                                        <p:tgtEl>
                                          <p:spTgt spid="89">
                                            <p:txEl>
                                              <p:pRg st="0" end="0"/>
                                            </p:txEl>
                                          </p:spTgt>
                                        </p:tgtEl>
                                      </p:cBhvr>
                                    </p:animEffect>
                                  </p:childTnLst>
                                </p:cTn>
                              </p:par>
                              <p:par>
                                <p:cTn id="55" presetID="26" presetClass="emph" presetSubtype="0" repeatCount="2000" fill="hold" grpId="1" nodeType="withEffect">
                                  <p:stCondLst>
                                    <p:cond delay="0"/>
                                  </p:stCondLst>
                                  <p:childTnLst>
                                    <p:animEffect transition="out" filter="fade">
                                      <p:cBhvr>
                                        <p:cTn id="56" dur="500" tmFilter="0, 0; .2, .5; .8, .5; 1, 0"/>
                                        <p:tgtEl>
                                          <p:spTgt spid="89">
                                            <p:txEl>
                                              <p:pRg st="0" end="0"/>
                                            </p:txEl>
                                          </p:spTgt>
                                        </p:tgtEl>
                                      </p:cBhvr>
                                    </p:animEffect>
                                    <p:animScale>
                                      <p:cBhvr>
                                        <p:cTn id="57" dur="250" autoRev="1" fill="hold"/>
                                        <p:tgtEl>
                                          <p:spTgt spid="89">
                                            <p:txEl>
                                              <p:pRg st="0" end="0"/>
                                            </p:txEl>
                                          </p:spTgt>
                                        </p:tgtEl>
                                      </p:cBhvr>
                                      <p:by x="105000" y="105000"/>
                                    </p:animScale>
                                  </p:childTnLst>
                                </p:cTn>
                              </p:par>
                            </p:childTnLst>
                          </p:cTn>
                        </p:par>
                        <p:par>
                          <p:cTn id="58" fill="hold">
                            <p:stCondLst>
                              <p:cond delay="5500"/>
                            </p:stCondLst>
                            <p:childTnLst>
                              <p:par>
                                <p:cTn id="59" presetID="14" presetClass="entr" presetSubtype="10"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randombar(horizontal)">
                                      <p:cBhvr>
                                        <p:cTn id="61" dur="500"/>
                                        <p:tgtEl>
                                          <p:spTgt spid="90"/>
                                        </p:tgtEl>
                                      </p:cBhvr>
                                    </p:animEffect>
                                  </p:childTnLst>
                                </p:cTn>
                              </p:par>
                            </p:childTnLst>
                          </p:cTn>
                        </p:par>
                        <p:par>
                          <p:cTn id="62" fill="hold">
                            <p:stCondLst>
                              <p:cond delay="6000"/>
                            </p:stCondLst>
                            <p:childTnLst>
                              <p:par>
                                <p:cTn id="63" presetID="22" presetClass="entr" presetSubtype="8" fill="hold" grpId="0" nodeType="afterEffect">
                                  <p:stCondLst>
                                    <p:cond delay="0"/>
                                  </p:stCondLst>
                                  <p:childTnLst>
                                    <p:set>
                                      <p:cBhvr>
                                        <p:cTn id="64" dur="1" fill="hold">
                                          <p:stCondLst>
                                            <p:cond delay="0"/>
                                          </p:stCondLst>
                                        </p:cTn>
                                        <p:tgtEl>
                                          <p:spTgt spid="91">
                                            <p:txEl>
                                              <p:pRg st="0" end="0"/>
                                            </p:txEl>
                                          </p:spTgt>
                                        </p:tgtEl>
                                        <p:attrNameLst>
                                          <p:attrName>style.visibility</p:attrName>
                                        </p:attrNameLst>
                                      </p:cBhvr>
                                      <p:to>
                                        <p:strVal val="visible"/>
                                      </p:to>
                                    </p:set>
                                    <p:animEffect transition="in" filter="wipe(left)">
                                      <p:cBhvr>
                                        <p:cTn id="65" dur="500"/>
                                        <p:tgtEl>
                                          <p:spTgt spid="91">
                                            <p:txEl>
                                              <p:pRg st="0" end="0"/>
                                            </p:txEl>
                                          </p:spTgt>
                                        </p:tgtEl>
                                      </p:cBhvr>
                                    </p:animEffect>
                                  </p:childTnLst>
                                </p:cTn>
                              </p:par>
                              <p:par>
                                <p:cTn id="66" presetID="26" presetClass="emph" presetSubtype="0" repeatCount="2000" fill="hold" grpId="1" nodeType="withEffect">
                                  <p:stCondLst>
                                    <p:cond delay="0"/>
                                  </p:stCondLst>
                                  <p:childTnLst>
                                    <p:animEffect transition="out" filter="fade">
                                      <p:cBhvr>
                                        <p:cTn id="67" dur="500" tmFilter="0, 0; .2, .5; .8, .5; 1, 0"/>
                                        <p:tgtEl>
                                          <p:spTgt spid="91">
                                            <p:txEl>
                                              <p:pRg st="0" end="0"/>
                                            </p:txEl>
                                          </p:spTgt>
                                        </p:tgtEl>
                                      </p:cBhvr>
                                    </p:animEffect>
                                    <p:animScale>
                                      <p:cBhvr>
                                        <p:cTn id="68" dur="250" autoRev="1" fill="hold"/>
                                        <p:tgtEl>
                                          <p:spTgt spid="91">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P spid="5" grpId="1" uiExpand="1" build="allAtOnce"/>
      <p:bldP spid="84" grpId="0" animBg="1"/>
      <p:bldP spid="85" grpId="0" uiExpand="1" build="p"/>
      <p:bldP spid="85" grpId="1" uiExpand="1" build="allAtOnce"/>
      <p:bldP spid="86" grpId="0" animBg="1"/>
      <p:bldP spid="87" grpId="0" uiExpand="1" build="p"/>
      <p:bldP spid="87" grpId="1" uiExpand="1" build="allAtOnce"/>
      <p:bldP spid="88" grpId="0" animBg="1"/>
      <p:bldP spid="89" grpId="0" uiExpand="1" build="p"/>
      <p:bldP spid="89" grpId="1" uiExpand="1" build="allAtOnce"/>
      <p:bldP spid="90" grpId="0" animBg="1"/>
      <p:bldP spid="91" grpId="0" uiExpand="1" build="p"/>
      <p:bldP spid="91" grpId="1" uiExpand="1" build="allAtOnce"/>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另一种上传数据的方式</a:t>
            </a:r>
          </a:p>
        </p:txBody>
      </p:sp>
      <p:grpSp>
        <p:nvGrpSpPr>
          <p:cNvPr id="4" name="组合 3">
            <a:extLst>
              <a:ext uri="{FF2B5EF4-FFF2-40B4-BE49-F238E27FC236}">
                <a16:creationId xmlns:a16="http://schemas.microsoft.com/office/drawing/2014/main" id="{64DF4121-80D8-493A-ACD0-5A4130B3933A}"/>
              </a:ext>
            </a:extLst>
          </p:cNvPr>
          <p:cNvGrpSpPr/>
          <p:nvPr/>
        </p:nvGrpSpPr>
        <p:grpSpPr>
          <a:xfrm>
            <a:off x="5163286" y="3136306"/>
            <a:ext cx="6314298" cy="2902856"/>
            <a:chOff x="493394" y="2879131"/>
            <a:chExt cx="6314298" cy="2902856"/>
          </a:xfrm>
        </p:grpSpPr>
        <p:sp>
          <p:nvSpPr>
            <p:cNvPr id="5" name="矩形 4">
              <a:extLst>
                <a:ext uri="{FF2B5EF4-FFF2-40B4-BE49-F238E27FC236}">
                  <a16:creationId xmlns:a16="http://schemas.microsoft.com/office/drawing/2014/main" id="{7D5816D0-BE09-4C0F-A13B-B035EC080586}"/>
                </a:ext>
              </a:extLst>
            </p:cNvPr>
            <p:cNvSpPr/>
            <p:nvPr/>
          </p:nvSpPr>
          <p:spPr>
            <a:xfrm>
              <a:off x="1786295" y="4807774"/>
              <a:ext cx="5017689" cy="974213"/>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6" name="直接连接符 5">
              <a:extLst>
                <a:ext uri="{FF2B5EF4-FFF2-40B4-BE49-F238E27FC236}">
                  <a16:creationId xmlns:a16="http://schemas.microsoft.com/office/drawing/2014/main" id="{57461AC5-4BEB-4AB5-A7AA-4EDE6C098672}"/>
                </a:ext>
              </a:extLst>
            </p:cNvPr>
            <p:cNvCxnSpPr/>
            <p:nvPr/>
          </p:nvCxnSpPr>
          <p:spPr>
            <a:xfrm>
              <a:off x="1396858" y="3074442"/>
              <a:ext cx="385729" cy="0"/>
            </a:xfrm>
            <a:prstGeom prst="line">
              <a:avLst/>
            </a:prstGeom>
            <a:noFill/>
            <a:ln w="28575" cap="flat" cmpd="sng" algn="ctr">
              <a:solidFill>
                <a:srgbClr val="009FF6"/>
              </a:solidFill>
              <a:prstDash val="solid"/>
              <a:miter lim="800000"/>
            </a:ln>
            <a:effectLst/>
          </p:spPr>
        </p:cxnSp>
        <p:cxnSp>
          <p:nvCxnSpPr>
            <p:cNvPr id="7" name="直接连接符 6">
              <a:extLst>
                <a:ext uri="{FF2B5EF4-FFF2-40B4-BE49-F238E27FC236}">
                  <a16:creationId xmlns:a16="http://schemas.microsoft.com/office/drawing/2014/main" id="{E2B2D365-7F46-4BCF-9D04-65F7A939E9D2}"/>
                </a:ext>
              </a:extLst>
            </p:cNvPr>
            <p:cNvCxnSpPr/>
            <p:nvPr/>
          </p:nvCxnSpPr>
          <p:spPr>
            <a:xfrm>
              <a:off x="1396858" y="4617357"/>
              <a:ext cx="385729" cy="0"/>
            </a:xfrm>
            <a:prstGeom prst="line">
              <a:avLst/>
            </a:prstGeom>
            <a:noFill/>
            <a:ln w="28575" cap="flat" cmpd="sng" algn="ctr">
              <a:solidFill>
                <a:srgbClr val="009FF6"/>
              </a:solidFill>
              <a:prstDash val="solid"/>
              <a:miter lim="800000"/>
            </a:ln>
            <a:effectLst/>
          </p:spPr>
        </p:cxnSp>
        <p:cxnSp>
          <p:nvCxnSpPr>
            <p:cNvPr id="8" name="直接连接符 7">
              <a:extLst>
                <a:ext uri="{FF2B5EF4-FFF2-40B4-BE49-F238E27FC236}">
                  <a16:creationId xmlns:a16="http://schemas.microsoft.com/office/drawing/2014/main" id="{5C038431-7DEF-4E90-92F4-E1F06C026D84}"/>
                </a:ext>
              </a:extLst>
            </p:cNvPr>
            <p:cNvCxnSpPr/>
            <p:nvPr/>
          </p:nvCxnSpPr>
          <p:spPr>
            <a:xfrm>
              <a:off x="1396858" y="5349253"/>
              <a:ext cx="385729" cy="0"/>
            </a:xfrm>
            <a:prstGeom prst="line">
              <a:avLst/>
            </a:prstGeom>
            <a:noFill/>
            <a:ln w="28575" cap="flat" cmpd="sng" algn="ctr">
              <a:solidFill>
                <a:srgbClr val="009FF6"/>
              </a:solidFill>
              <a:prstDash val="solid"/>
              <a:miter lim="800000"/>
            </a:ln>
            <a:effectLst/>
          </p:spPr>
        </p:cxnSp>
        <p:grpSp>
          <p:nvGrpSpPr>
            <p:cNvPr id="9" name="组合 8">
              <a:extLst>
                <a:ext uri="{FF2B5EF4-FFF2-40B4-BE49-F238E27FC236}">
                  <a16:creationId xmlns:a16="http://schemas.microsoft.com/office/drawing/2014/main" id="{8EFEC644-3736-4AD1-B58A-470E36C9CF68}"/>
                </a:ext>
              </a:extLst>
            </p:cNvPr>
            <p:cNvGrpSpPr/>
            <p:nvPr/>
          </p:nvGrpSpPr>
          <p:grpSpPr>
            <a:xfrm>
              <a:off x="1396858" y="3448451"/>
              <a:ext cx="385729" cy="801130"/>
              <a:chOff x="1661160" y="2864643"/>
              <a:chExt cx="495300" cy="1028701"/>
            </a:xfrm>
          </p:grpSpPr>
          <p:cxnSp>
            <p:nvCxnSpPr>
              <p:cNvPr id="78" name="直接连接符 77">
                <a:extLst>
                  <a:ext uri="{FF2B5EF4-FFF2-40B4-BE49-F238E27FC236}">
                    <a16:creationId xmlns:a16="http://schemas.microsoft.com/office/drawing/2014/main" id="{DF89E6E3-304F-45D5-881D-EAD154511996}"/>
                  </a:ext>
                </a:extLst>
              </p:cNvPr>
              <p:cNvCxnSpPr/>
              <p:nvPr/>
            </p:nvCxnSpPr>
            <p:spPr>
              <a:xfrm>
                <a:off x="1661160" y="3371850"/>
                <a:ext cx="269240" cy="0"/>
              </a:xfrm>
              <a:prstGeom prst="line">
                <a:avLst/>
              </a:prstGeom>
              <a:noFill/>
              <a:ln w="28575" cap="flat" cmpd="sng" algn="ctr">
                <a:solidFill>
                  <a:srgbClr val="009FF6"/>
                </a:solidFill>
                <a:prstDash val="solid"/>
                <a:miter lim="800000"/>
              </a:ln>
              <a:effectLst/>
            </p:spPr>
          </p:cxnSp>
          <p:cxnSp>
            <p:nvCxnSpPr>
              <p:cNvPr id="79" name="直接连接符 78">
                <a:extLst>
                  <a:ext uri="{FF2B5EF4-FFF2-40B4-BE49-F238E27FC236}">
                    <a16:creationId xmlns:a16="http://schemas.microsoft.com/office/drawing/2014/main" id="{15D5A473-2FCA-4474-9091-061D08B0654F}"/>
                  </a:ext>
                </a:extLst>
              </p:cNvPr>
              <p:cNvCxnSpPr/>
              <p:nvPr/>
            </p:nvCxnSpPr>
            <p:spPr>
              <a:xfrm>
                <a:off x="1924050" y="2864643"/>
                <a:ext cx="0" cy="1028701"/>
              </a:xfrm>
              <a:prstGeom prst="line">
                <a:avLst/>
              </a:prstGeom>
              <a:noFill/>
              <a:ln w="28575" cap="flat" cmpd="sng" algn="ctr">
                <a:solidFill>
                  <a:srgbClr val="009FF6"/>
                </a:solidFill>
                <a:prstDash val="solid"/>
                <a:miter lim="800000"/>
              </a:ln>
              <a:effectLst/>
            </p:spPr>
          </p:cxnSp>
          <p:cxnSp>
            <p:nvCxnSpPr>
              <p:cNvPr id="80" name="直接连接符 79">
                <a:extLst>
                  <a:ext uri="{FF2B5EF4-FFF2-40B4-BE49-F238E27FC236}">
                    <a16:creationId xmlns:a16="http://schemas.microsoft.com/office/drawing/2014/main" id="{70C186E8-DE21-4821-BB8F-D18ACD2B6542}"/>
                  </a:ext>
                </a:extLst>
              </p:cNvPr>
              <p:cNvCxnSpPr/>
              <p:nvPr/>
            </p:nvCxnSpPr>
            <p:spPr>
              <a:xfrm>
                <a:off x="1924050" y="2879692"/>
                <a:ext cx="232410" cy="0"/>
              </a:xfrm>
              <a:prstGeom prst="line">
                <a:avLst/>
              </a:prstGeom>
              <a:noFill/>
              <a:ln w="28575" cap="flat" cmpd="sng" algn="ctr">
                <a:solidFill>
                  <a:srgbClr val="009FF6"/>
                </a:solidFill>
                <a:prstDash val="solid"/>
                <a:miter lim="800000"/>
              </a:ln>
              <a:effectLst/>
            </p:spPr>
          </p:cxnSp>
          <p:cxnSp>
            <p:nvCxnSpPr>
              <p:cNvPr id="81" name="直接连接符 80">
                <a:extLst>
                  <a:ext uri="{FF2B5EF4-FFF2-40B4-BE49-F238E27FC236}">
                    <a16:creationId xmlns:a16="http://schemas.microsoft.com/office/drawing/2014/main" id="{31D9F843-47B5-42B0-86F5-3CE7694D1B4F}"/>
                  </a:ext>
                </a:extLst>
              </p:cNvPr>
              <p:cNvCxnSpPr/>
              <p:nvPr/>
            </p:nvCxnSpPr>
            <p:spPr>
              <a:xfrm>
                <a:off x="1924050" y="3876642"/>
                <a:ext cx="232410" cy="0"/>
              </a:xfrm>
              <a:prstGeom prst="line">
                <a:avLst/>
              </a:prstGeom>
              <a:noFill/>
              <a:ln w="28575" cap="flat" cmpd="sng" algn="ctr">
                <a:solidFill>
                  <a:srgbClr val="009FF6"/>
                </a:solidFill>
                <a:prstDash val="solid"/>
                <a:miter lim="800000"/>
              </a:ln>
              <a:effectLst/>
            </p:spPr>
          </p:cxnSp>
        </p:grpSp>
        <p:sp>
          <p:nvSpPr>
            <p:cNvPr id="10" name="Text Box 79">
              <a:extLst>
                <a:ext uri="{FF2B5EF4-FFF2-40B4-BE49-F238E27FC236}">
                  <a16:creationId xmlns:a16="http://schemas.microsoft.com/office/drawing/2014/main" id="{C292E010-AFF8-4354-A5DE-E43A06492AD4}"/>
                </a:ext>
              </a:extLst>
            </p:cNvPr>
            <p:cNvSpPr txBox="1">
              <a:spLocks noChangeArrowheads="1"/>
            </p:cNvSpPr>
            <p:nvPr/>
          </p:nvSpPr>
          <p:spPr bwMode="auto">
            <a:xfrm>
              <a:off x="642868" y="2913113"/>
              <a:ext cx="845974"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请求行</a:t>
              </a:r>
            </a:p>
          </p:txBody>
        </p:sp>
        <p:sp>
          <p:nvSpPr>
            <p:cNvPr id="11" name="Text Box 79">
              <a:extLst>
                <a:ext uri="{FF2B5EF4-FFF2-40B4-BE49-F238E27FC236}">
                  <a16:creationId xmlns:a16="http://schemas.microsoft.com/office/drawing/2014/main" id="{9B702C13-F192-4EF9-9439-09BA987F62DE}"/>
                </a:ext>
              </a:extLst>
            </p:cNvPr>
            <p:cNvSpPr txBox="1">
              <a:spLocks noChangeArrowheads="1"/>
            </p:cNvSpPr>
            <p:nvPr/>
          </p:nvSpPr>
          <p:spPr bwMode="auto">
            <a:xfrm>
              <a:off x="683333" y="3672202"/>
              <a:ext cx="805509"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首部行</a:t>
              </a:r>
            </a:p>
          </p:txBody>
        </p:sp>
        <p:sp>
          <p:nvSpPr>
            <p:cNvPr id="12" name="Text Box 79">
              <a:extLst>
                <a:ext uri="{FF2B5EF4-FFF2-40B4-BE49-F238E27FC236}">
                  <a16:creationId xmlns:a16="http://schemas.microsoft.com/office/drawing/2014/main" id="{F7BE16E3-3225-47B2-AE35-E9866F6D7A4F}"/>
                </a:ext>
              </a:extLst>
            </p:cNvPr>
            <p:cNvSpPr txBox="1">
              <a:spLocks noChangeArrowheads="1"/>
            </p:cNvSpPr>
            <p:nvPr/>
          </p:nvSpPr>
          <p:spPr bwMode="auto">
            <a:xfrm>
              <a:off x="873187" y="4452758"/>
              <a:ext cx="615655"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
          <p:nvSpPr>
            <p:cNvPr id="13" name="Text Box 79">
              <a:extLst>
                <a:ext uri="{FF2B5EF4-FFF2-40B4-BE49-F238E27FC236}">
                  <a16:creationId xmlns:a16="http://schemas.microsoft.com/office/drawing/2014/main" id="{E8FAEEB0-E397-4376-8E2F-ACDE63010EA2}"/>
                </a:ext>
              </a:extLst>
            </p:cNvPr>
            <p:cNvSpPr txBox="1">
              <a:spLocks noChangeArrowheads="1"/>
            </p:cNvSpPr>
            <p:nvPr/>
          </p:nvSpPr>
          <p:spPr bwMode="auto">
            <a:xfrm>
              <a:off x="493394" y="5185216"/>
              <a:ext cx="995448"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实体主体</a:t>
              </a:r>
            </a:p>
          </p:txBody>
        </p:sp>
        <p:grpSp>
          <p:nvGrpSpPr>
            <p:cNvPr id="14" name="组合 13">
              <a:extLst>
                <a:ext uri="{FF2B5EF4-FFF2-40B4-BE49-F238E27FC236}">
                  <a16:creationId xmlns:a16="http://schemas.microsoft.com/office/drawing/2014/main" id="{05F15897-792A-42D6-A029-D605C12695B4}"/>
                </a:ext>
              </a:extLst>
            </p:cNvPr>
            <p:cNvGrpSpPr/>
            <p:nvPr/>
          </p:nvGrpSpPr>
          <p:grpSpPr>
            <a:xfrm>
              <a:off x="1789262" y="2879131"/>
              <a:ext cx="5018430" cy="385729"/>
              <a:chOff x="1789262" y="2879131"/>
              <a:chExt cx="5018430" cy="385729"/>
            </a:xfrm>
          </p:grpSpPr>
          <p:grpSp>
            <p:nvGrpSpPr>
              <p:cNvPr id="57" name="组合 56">
                <a:extLst>
                  <a:ext uri="{FF2B5EF4-FFF2-40B4-BE49-F238E27FC236}">
                    <a16:creationId xmlns:a16="http://schemas.microsoft.com/office/drawing/2014/main" id="{647E21E2-F5C5-4224-9FDF-9AF6D39E0517}"/>
                  </a:ext>
                </a:extLst>
              </p:cNvPr>
              <p:cNvGrpSpPr/>
              <p:nvPr/>
            </p:nvGrpSpPr>
            <p:grpSpPr>
              <a:xfrm>
                <a:off x="1789262" y="2879131"/>
                <a:ext cx="954679" cy="385729"/>
                <a:chOff x="2165032" y="2133600"/>
                <a:chExt cx="1225868" cy="495300"/>
              </a:xfrm>
            </p:grpSpPr>
            <p:sp>
              <p:nvSpPr>
                <p:cNvPr id="76" name="矩形 75">
                  <a:extLst>
                    <a:ext uri="{FF2B5EF4-FFF2-40B4-BE49-F238E27FC236}">
                      <a16:creationId xmlns:a16="http://schemas.microsoft.com/office/drawing/2014/main" id="{53B47C32-5272-4BF9-828E-63B090E36E83}"/>
                    </a:ext>
                  </a:extLst>
                </p:cNvPr>
                <p:cNvSpPr/>
                <p:nvPr/>
              </p:nvSpPr>
              <p:spPr>
                <a:xfrm>
                  <a:off x="2165032" y="2133600"/>
                  <a:ext cx="1225868"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7" name="Text Box 79">
                  <a:extLst>
                    <a:ext uri="{FF2B5EF4-FFF2-40B4-BE49-F238E27FC236}">
                      <a16:creationId xmlns:a16="http://schemas.microsoft.com/office/drawing/2014/main" id="{3D233186-0880-489B-AFCF-9D4FDFB2908D}"/>
                    </a:ext>
                  </a:extLst>
                </p:cNvPr>
                <p:cNvSpPr txBox="1">
                  <a:spLocks noChangeArrowheads="1"/>
                </p:cNvSpPr>
                <p:nvPr/>
              </p:nvSpPr>
              <p:spPr bwMode="auto">
                <a:xfrm>
                  <a:off x="2303329" y="2191986"/>
                  <a:ext cx="949273"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方法</a:t>
                  </a:r>
                </a:p>
              </p:txBody>
            </p:sp>
          </p:grpSp>
          <p:grpSp>
            <p:nvGrpSpPr>
              <p:cNvPr id="58" name="组合 57">
                <a:extLst>
                  <a:ext uri="{FF2B5EF4-FFF2-40B4-BE49-F238E27FC236}">
                    <a16:creationId xmlns:a16="http://schemas.microsoft.com/office/drawing/2014/main" id="{1F230846-563B-475D-829B-A297E10F01BE}"/>
                  </a:ext>
                </a:extLst>
              </p:cNvPr>
              <p:cNvGrpSpPr/>
              <p:nvPr/>
            </p:nvGrpSpPr>
            <p:grpSpPr>
              <a:xfrm>
                <a:off x="2738873" y="2879131"/>
                <a:ext cx="399575" cy="385729"/>
                <a:chOff x="3384391" y="2133600"/>
                <a:chExt cx="513080" cy="495300"/>
              </a:xfrm>
            </p:grpSpPr>
            <p:sp>
              <p:nvSpPr>
                <p:cNvPr id="74" name="矩形 73">
                  <a:extLst>
                    <a:ext uri="{FF2B5EF4-FFF2-40B4-BE49-F238E27FC236}">
                      <a16:creationId xmlns:a16="http://schemas.microsoft.com/office/drawing/2014/main" id="{659812AF-A6F8-4D08-BDF4-AABF7D6813A6}"/>
                    </a:ext>
                  </a:extLst>
                </p:cNvPr>
                <p:cNvSpPr/>
                <p:nvPr/>
              </p:nvSpPr>
              <p:spPr>
                <a:xfrm>
                  <a:off x="339090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5" name="Text Box 79">
                  <a:extLst>
                    <a:ext uri="{FF2B5EF4-FFF2-40B4-BE49-F238E27FC236}">
                      <a16:creationId xmlns:a16="http://schemas.microsoft.com/office/drawing/2014/main" id="{90A4376B-9C99-4B11-954C-18E36C17BEDF}"/>
                    </a:ext>
                  </a:extLst>
                </p:cNvPr>
                <p:cNvSpPr txBox="1">
                  <a:spLocks noChangeArrowheads="1"/>
                </p:cNvSpPr>
                <p:nvPr/>
              </p:nvSpPr>
              <p:spPr bwMode="auto">
                <a:xfrm>
                  <a:off x="3384391"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9" name="组合 58">
                <a:extLst>
                  <a:ext uri="{FF2B5EF4-FFF2-40B4-BE49-F238E27FC236}">
                    <a16:creationId xmlns:a16="http://schemas.microsoft.com/office/drawing/2014/main" id="{46E5FB3E-D781-48C7-A028-63EBE26A11E1}"/>
                  </a:ext>
                </a:extLst>
              </p:cNvPr>
              <p:cNvGrpSpPr/>
              <p:nvPr/>
            </p:nvGrpSpPr>
            <p:grpSpPr>
              <a:xfrm>
                <a:off x="3133378" y="2879131"/>
                <a:ext cx="1153477" cy="385729"/>
                <a:chOff x="3890962" y="2133600"/>
                <a:chExt cx="1481137" cy="495300"/>
              </a:xfrm>
            </p:grpSpPr>
            <p:sp>
              <p:nvSpPr>
                <p:cNvPr id="72" name="矩形 71">
                  <a:extLst>
                    <a:ext uri="{FF2B5EF4-FFF2-40B4-BE49-F238E27FC236}">
                      <a16:creationId xmlns:a16="http://schemas.microsoft.com/office/drawing/2014/main" id="{D991671E-FE31-414B-8350-15253E53CCFB}"/>
                    </a:ext>
                  </a:extLst>
                </p:cNvPr>
                <p:cNvSpPr/>
                <p:nvPr/>
              </p:nvSpPr>
              <p:spPr>
                <a:xfrm>
                  <a:off x="3890962" y="2133600"/>
                  <a:ext cx="1481137"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3" name="Text Box 79">
                  <a:extLst>
                    <a:ext uri="{FF2B5EF4-FFF2-40B4-BE49-F238E27FC236}">
                      <a16:creationId xmlns:a16="http://schemas.microsoft.com/office/drawing/2014/main" id="{587CF65E-41E5-4960-A311-14612B65AB19}"/>
                    </a:ext>
                  </a:extLst>
                </p:cNvPr>
                <p:cNvSpPr txBox="1">
                  <a:spLocks noChangeArrowheads="1"/>
                </p:cNvSpPr>
                <p:nvPr/>
              </p:nvSpPr>
              <p:spPr bwMode="auto">
                <a:xfrm>
                  <a:off x="4270191" y="2191986"/>
                  <a:ext cx="757874"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URL</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0" name="组合 59">
                <a:extLst>
                  <a:ext uri="{FF2B5EF4-FFF2-40B4-BE49-F238E27FC236}">
                    <a16:creationId xmlns:a16="http://schemas.microsoft.com/office/drawing/2014/main" id="{AE5CF1A3-4DA4-41BA-9D25-C03717BE0346}"/>
                  </a:ext>
                </a:extLst>
              </p:cNvPr>
              <p:cNvGrpSpPr/>
              <p:nvPr/>
            </p:nvGrpSpPr>
            <p:grpSpPr>
              <a:xfrm>
                <a:off x="4281785" y="2879131"/>
                <a:ext cx="399575" cy="385729"/>
                <a:chOff x="5365589" y="2133600"/>
                <a:chExt cx="513080" cy="495300"/>
              </a:xfrm>
            </p:grpSpPr>
            <p:sp>
              <p:nvSpPr>
                <p:cNvPr id="70" name="矩形 69">
                  <a:extLst>
                    <a:ext uri="{FF2B5EF4-FFF2-40B4-BE49-F238E27FC236}">
                      <a16:creationId xmlns:a16="http://schemas.microsoft.com/office/drawing/2014/main" id="{961596DC-EC65-4E1D-8318-186D2E5DE06B}"/>
                    </a:ext>
                  </a:extLst>
                </p:cNvPr>
                <p:cNvSpPr/>
                <p:nvPr/>
              </p:nvSpPr>
              <p:spPr>
                <a:xfrm>
                  <a:off x="537210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1" name="Text Box 79">
                  <a:extLst>
                    <a:ext uri="{FF2B5EF4-FFF2-40B4-BE49-F238E27FC236}">
                      <a16:creationId xmlns:a16="http://schemas.microsoft.com/office/drawing/2014/main" id="{0AA2180F-D42B-4008-AA17-EC085CAF9B55}"/>
                    </a:ext>
                  </a:extLst>
                </p:cNvPr>
                <p:cNvSpPr txBox="1">
                  <a:spLocks noChangeArrowheads="1"/>
                </p:cNvSpPr>
                <p:nvPr/>
              </p:nvSpPr>
              <p:spPr bwMode="auto">
                <a:xfrm>
                  <a:off x="5365589"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1" name="组合 60">
                <a:extLst>
                  <a:ext uri="{FF2B5EF4-FFF2-40B4-BE49-F238E27FC236}">
                    <a16:creationId xmlns:a16="http://schemas.microsoft.com/office/drawing/2014/main" id="{317E1805-D7C9-4072-B04A-5078982862AD}"/>
                  </a:ext>
                </a:extLst>
              </p:cNvPr>
              <p:cNvGrpSpPr/>
              <p:nvPr/>
            </p:nvGrpSpPr>
            <p:grpSpPr>
              <a:xfrm>
                <a:off x="4676293" y="2879131"/>
                <a:ext cx="1356234" cy="385729"/>
                <a:chOff x="5872161" y="2133600"/>
                <a:chExt cx="1741489" cy="495300"/>
              </a:xfrm>
            </p:grpSpPr>
            <p:sp>
              <p:nvSpPr>
                <p:cNvPr id="68" name="矩形 67">
                  <a:extLst>
                    <a:ext uri="{FF2B5EF4-FFF2-40B4-BE49-F238E27FC236}">
                      <a16:creationId xmlns:a16="http://schemas.microsoft.com/office/drawing/2014/main" id="{E99B9B57-B2DA-4EC4-92D4-4846B4ACA283}"/>
                    </a:ext>
                  </a:extLst>
                </p:cNvPr>
                <p:cNvSpPr/>
                <p:nvPr/>
              </p:nvSpPr>
              <p:spPr>
                <a:xfrm>
                  <a:off x="5872161" y="2133600"/>
                  <a:ext cx="1741489"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9" name="Text Box 79">
                  <a:extLst>
                    <a:ext uri="{FF2B5EF4-FFF2-40B4-BE49-F238E27FC236}">
                      <a16:creationId xmlns:a16="http://schemas.microsoft.com/office/drawing/2014/main" id="{04E8C3D6-B7F3-4BDF-9082-84CCBBF4E33D}"/>
                    </a:ext>
                  </a:extLst>
                </p:cNvPr>
                <p:cNvSpPr txBox="1">
                  <a:spLocks noChangeArrowheads="1"/>
                </p:cNvSpPr>
                <p:nvPr/>
              </p:nvSpPr>
              <p:spPr bwMode="auto">
                <a:xfrm>
                  <a:off x="6264913" y="2191986"/>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版本</a:t>
                  </a:r>
                </a:p>
              </p:txBody>
            </p:sp>
          </p:grpSp>
          <p:grpSp>
            <p:nvGrpSpPr>
              <p:cNvPr id="62" name="组合 61">
                <a:extLst>
                  <a:ext uri="{FF2B5EF4-FFF2-40B4-BE49-F238E27FC236}">
                    <a16:creationId xmlns:a16="http://schemas.microsoft.com/office/drawing/2014/main" id="{68CAA14E-025D-4118-A2F4-BE15856647E5}"/>
                  </a:ext>
                </a:extLst>
              </p:cNvPr>
              <p:cNvGrpSpPr/>
              <p:nvPr/>
            </p:nvGrpSpPr>
            <p:grpSpPr>
              <a:xfrm>
                <a:off x="6032526" y="2879131"/>
                <a:ext cx="389438" cy="385729"/>
                <a:chOff x="7613650" y="2133600"/>
                <a:chExt cx="500062" cy="495300"/>
              </a:xfrm>
            </p:grpSpPr>
            <p:sp>
              <p:nvSpPr>
                <p:cNvPr id="66" name="矩形 65">
                  <a:extLst>
                    <a:ext uri="{FF2B5EF4-FFF2-40B4-BE49-F238E27FC236}">
                      <a16:creationId xmlns:a16="http://schemas.microsoft.com/office/drawing/2014/main" id="{BCA74304-7339-4A56-88D5-EFF4EC7AACF5}"/>
                    </a:ext>
                  </a:extLst>
                </p:cNvPr>
                <p:cNvSpPr/>
                <p:nvPr/>
              </p:nvSpPr>
              <p:spPr>
                <a:xfrm>
                  <a:off x="761365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7" name="Text Box 79">
                  <a:extLst>
                    <a:ext uri="{FF2B5EF4-FFF2-40B4-BE49-F238E27FC236}">
                      <a16:creationId xmlns:a16="http://schemas.microsoft.com/office/drawing/2014/main" id="{B0760F06-485C-4139-9FA8-1BBE689B2FB2}"/>
                    </a:ext>
                  </a:extLst>
                </p:cNvPr>
                <p:cNvSpPr txBox="1">
                  <a:spLocks noChangeArrowheads="1"/>
                </p:cNvSpPr>
                <p:nvPr/>
              </p:nvSpPr>
              <p:spPr bwMode="auto">
                <a:xfrm>
                  <a:off x="7654357" y="2175136"/>
                  <a:ext cx="421456" cy="39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3" name="组合 62">
                <a:extLst>
                  <a:ext uri="{FF2B5EF4-FFF2-40B4-BE49-F238E27FC236}">
                    <a16:creationId xmlns:a16="http://schemas.microsoft.com/office/drawing/2014/main" id="{D88D570F-1DB6-40E4-82A2-F53B7AF7570F}"/>
                  </a:ext>
                </a:extLst>
              </p:cNvPr>
              <p:cNvGrpSpPr/>
              <p:nvPr/>
            </p:nvGrpSpPr>
            <p:grpSpPr>
              <a:xfrm>
                <a:off x="6418254" y="2879131"/>
                <a:ext cx="389438" cy="385729"/>
                <a:chOff x="8108950" y="2133600"/>
                <a:chExt cx="500062" cy="495300"/>
              </a:xfrm>
            </p:grpSpPr>
            <p:sp>
              <p:nvSpPr>
                <p:cNvPr id="64" name="矩形 63">
                  <a:extLst>
                    <a:ext uri="{FF2B5EF4-FFF2-40B4-BE49-F238E27FC236}">
                      <a16:creationId xmlns:a16="http://schemas.microsoft.com/office/drawing/2014/main" id="{D599D10F-9678-473A-B8B6-A80C322456CF}"/>
                    </a:ext>
                  </a:extLst>
                </p:cNvPr>
                <p:cNvSpPr/>
                <p:nvPr/>
              </p:nvSpPr>
              <p:spPr>
                <a:xfrm>
                  <a:off x="810895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5" name="Text Box 79">
                  <a:extLst>
                    <a:ext uri="{FF2B5EF4-FFF2-40B4-BE49-F238E27FC236}">
                      <a16:creationId xmlns:a16="http://schemas.microsoft.com/office/drawing/2014/main" id="{87318103-5007-4A95-BE81-15EA3B086908}"/>
                    </a:ext>
                  </a:extLst>
                </p:cNvPr>
                <p:cNvSpPr txBox="1">
                  <a:spLocks noChangeArrowheads="1"/>
                </p:cNvSpPr>
                <p:nvPr/>
              </p:nvSpPr>
              <p:spPr bwMode="auto">
                <a:xfrm>
                  <a:off x="8108950" y="2173792"/>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5" name="组合 14">
              <a:extLst>
                <a:ext uri="{FF2B5EF4-FFF2-40B4-BE49-F238E27FC236}">
                  <a16:creationId xmlns:a16="http://schemas.microsoft.com/office/drawing/2014/main" id="{3A200A31-4932-40D6-84E1-B39B356B3E2C}"/>
                </a:ext>
              </a:extLst>
            </p:cNvPr>
            <p:cNvGrpSpPr/>
            <p:nvPr/>
          </p:nvGrpSpPr>
          <p:grpSpPr>
            <a:xfrm>
              <a:off x="1786295" y="4036318"/>
              <a:ext cx="3846904" cy="385729"/>
              <a:chOff x="1786295" y="4036318"/>
              <a:chExt cx="3846904" cy="385729"/>
            </a:xfrm>
          </p:grpSpPr>
          <p:grpSp>
            <p:nvGrpSpPr>
              <p:cNvPr id="42" name="组合 41">
                <a:extLst>
                  <a:ext uri="{FF2B5EF4-FFF2-40B4-BE49-F238E27FC236}">
                    <a16:creationId xmlns:a16="http://schemas.microsoft.com/office/drawing/2014/main" id="{8891582C-2137-4E3B-A4B9-FF0EFE014030}"/>
                  </a:ext>
                </a:extLst>
              </p:cNvPr>
              <p:cNvGrpSpPr/>
              <p:nvPr/>
            </p:nvGrpSpPr>
            <p:grpSpPr>
              <a:xfrm>
                <a:off x="3517852" y="4036318"/>
                <a:ext cx="399575" cy="385729"/>
                <a:chOff x="4384651" y="3619500"/>
                <a:chExt cx="513080" cy="495300"/>
              </a:xfrm>
            </p:grpSpPr>
            <p:sp>
              <p:nvSpPr>
                <p:cNvPr id="55" name="矩形 54">
                  <a:extLst>
                    <a:ext uri="{FF2B5EF4-FFF2-40B4-BE49-F238E27FC236}">
                      <a16:creationId xmlns:a16="http://schemas.microsoft.com/office/drawing/2014/main" id="{EECE1E99-9B19-4E07-84E6-88FF6BDADCFF}"/>
                    </a:ext>
                  </a:extLst>
                </p:cNvPr>
                <p:cNvSpPr/>
                <p:nvPr/>
              </p:nvSpPr>
              <p:spPr>
                <a:xfrm>
                  <a:off x="4387850" y="36195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6" name="Text Box 79">
                  <a:extLst>
                    <a:ext uri="{FF2B5EF4-FFF2-40B4-BE49-F238E27FC236}">
                      <a16:creationId xmlns:a16="http://schemas.microsoft.com/office/drawing/2014/main" id="{AE749CDC-19FA-41F4-866F-492349ADB3BE}"/>
                    </a:ext>
                  </a:extLst>
                </p:cNvPr>
                <p:cNvSpPr txBox="1">
                  <a:spLocks noChangeArrowheads="1"/>
                </p:cNvSpPr>
                <p:nvPr/>
              </p:nvSpPr>
              <p:spPr bwMode="auto">
                <a:xfrm>
                  <a:off x="4384651" y="3637798"/>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3" name="组合 42">
                <a:extLst>
                  <a:ext uri="{FF2B5EF4-FFF2-40B4-BE49-F238E27FC236}">
                    <a16:creationId xmlns:a16="http://schemas.microsoft.com/office/drawing/2014/main" id="{52B255A0-2C99-4C41-9D77-620A29A8A229}"/>
                  </a:ext>
                </a:extLst>
              </p:cNvPr>
              <p:cNvGrpSpPr/>
              <p:nvPr/>
            </p:nvGrpSpPr>
            <p:grpSpPr>
              <a:xfrm>
                <a:off x="4853952" y="4036318"/>
                <a:ext cx="399575" cy="385729"/>
                <a:chOff x="6100286" y="3619500"/>
                <a:chExt cx="513080" cy="495300"/>
              </a:xfrm>
            </p:grpSpPr>
            <p:sp>
              <p:nvSpPr>
                <p:cNvPr id="53" name="矩形 52">
                  <a:extLst>
                    <a:ext uri="{FF2B5EF4-FFF2-40B4-BE49-F238E27FC236}">
                      <a16:creationId xmlns:a16="http://schemas.microsoft.com/office/drawing/2014/main" id="{01CEAF20-3BF1-44A1-B6F5-19E09F2BC240}"/>
                    </a:ext>
                  </a:extLst>
                </p:cNvPr>
                <p:cNvSpPr/>
                <p:nvPr/>
              </p:nvSpPr>
              <p:spPr>
                <a:xfrm>
                  <a:off x="6129338" y="3619500"/>
                  <a:ext cx="466724"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4" name="Text Box 79">
                  <a:extLst>
                    <a:ext uri="{FF2B5EF4-FFF2-40B4-BE49-F238E27FC236}">
                      <a16:creationId xmlns:a16="http://schemas.microsoft.com/office/drawing/2014/main" id="{A513A013-4AB0-415F-9470-C69545AFCA89}"/>
                    </a:ext>
                  </a:extLst>
                </p:cNvPr>
                <p:cNvSpPr txBox="1">
                  <a:spLocks noChangeArrowheads="1"/>
                </p:cNvSpPr>
                <p:nvPr/>
              </p:nvSpPr>
              <p:spPr bwMode="auto">
                <a:xfrm>
                  <a:off x="6100286" y="3630665"/>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4" name="组合 43">
                <a:extLst>
                  <a:ext uri="{FF2B5EF4-FFF2-40B4-BE49-F238E27FC236}">
                    <a16:creationId xmlns:a16="http://schemas.microsoft.com/office/drawing/2014/main" id="{1AB650B4-2672-461D-903C-94431CFBB7DB}"/>
                  </a:ext>
                </a:extLst>
              </p:cNvPr>
              <p:cNvGrpSpPr/>
              <p:nvPr/>
            </p:nvGrpSpPr>
            <p:grpSpPr>
              <a:xfrm>
                <a:off x="5243761" y="4036318"/>
                <a:ext cx="389438" cy="385729"/>
                <a:chOff x="6600826" y="3619500"/>
                <a:chExt cx="500062" cy="495300"/>
              </a:xfrm>
            </p:grpSpPr>
            <p:sp>
              <p:nvSpPr>
                <p:cNvPr id="51" name="矩形 50">
                  <a:extLst>
                    <a:ext uri="{FF2B5EF4-FFF2-40B4-BE49-F238E27FC236}">
                      <a16:creationId xmlns:a16="http://schemas.microsoft.com/office/drawing/2014/main" id="{B957199F-8403-4C7E-8412-6D531C12CA68}"/>
                    </a:ext>
                  </a:extLst>
                </p:cNvPr>
                <p:cNvSpPr/>
                <p:nvPr/>
              </p:nvSpPr>
              <p:spPr>
                <a:xfrm>
                  <a:off x="6600826" y="36195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2" name="Text Box 79">
                  <a:extLst>
                    <a:ext uri="{FF2B5EF4-FFF2-40B4-BE49-F238E27FC236}">
                      <a16:creationId xmlns:a16="http://schemas.microsoft.com/office/drawing/2014/main" id="{60F7753D-8A77-4A2C-87D3-2215FC264E65}"/>
                    </a:ext>
                  </a:extLst>
                </p:cNvPr>
                <p:cNvSpPr txBox="1">
                  <a:spLocks noChangeArrowheads="1"/>
                </p:cNvSpPr>
                <p:nvPr/>
              </p:nvSpPr>
              <p:spPr bwMode="auto">
                <a:xfrm>
                  <a:off x="6648066" y="3661518"/>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5" name="组合 44">
                <a:extLst>
                  <a:ext uri="{FF2B5EF4-FFF2-40B4-BE49-F238E27FC236}">
                    <a16:creationId xmlns:a16="http://schemas.microsoft.com/office/drawing/2014/main" id="{BA3BBEEB-470A-4CEE-ADFE-93C2A3D8C25D}"/>
                  </a:ext>
                </a:extLst>
              </p:cNvPr>
              <p:cNvGrpSpPr/>
              <p:nvPr/>
            </p:nvGrpSpPr>
            <p:grpSpPr>
              <a:xfrm>
                <a:off x="3916457" y="4036318"/>
                <a:ext cx="960119" cy="385729"/>
                <a:chOff x="4896484" y="3619500"/>
                <a:chExt cx="1232854" cy="495300"/>
              </a:xfrm>
            </p:grpSpPr>
            <p:sp>
              <p:nvSpPr>
                <p:cNvPr id="49" name="矩形 48">
                  <a:extLst>
                    <a:ext uri="{FF2B5EF4-FFF2-40B4-BE49-F238E27FC236}">
                      <a16:creationId xmlns:a16="http://schemas.microsoft.com/office/drawing/2014/main" id="{EFC9F894-1AEE-41E4-A1A3-1009FE3B1146}"/>
                    </a:ext>
                  </a:extLst>
                </p:cNvPr>
                <p:cNvSpPr/>
                <p:nvPr/>
              </p:nvSpPr>
              <p:spPr>
                <a:xfrm>
                  <a:off x="4896484" y="3619500"/>
                  <a:ext cx="1232854"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Text Box 79">
                  <a:extLst>
                    <a:ext uri="{FF2B5EF4-FFF2-40B4-BE49-F238E27FC236}">
                      <a16:creationId xmlns:a16="http://schemas.microsoft.com/office/drawing/2014/main" id="{2D1CC137-8B0B-43AE-B906-4A20C8CC99B0}"/>
                    </a:ext>
                  </a:extLst>
                </p:cNvPr>
                <p:cNvSpPr txBox="1">
                  <a:spLocks noChangeArrowheads="1"/>
                </p:cNvSpPr>
                <p:nvPr/>
              </p:nvSpPr>
              <p:spPr bwMode="auto">
                <a:xfrm>
                  <a:off x="5028298" y="3670369"/>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46" name="组合 45">
                <a:extLst>
                  <a:ext uri="{FF2B5EF4-FFF2-40B4-BE49-F238E27FC236}">
                    <a16:creationId xmlns:a16="http://schemas.microsoft.com/office/drawing/2014/main" id="{976F885C-DE57-4EDC-B118-B77615837C5B}"/>
                  </a:ext>
                </a:extLst>
              </p:cNvPr>
              <p:cNvGrpSpPr/>
              <p:nvPr/>
            </p:nvGrpSpPr>
            <p:grpSpPr>
              <a:xfrm>
                <a:off x="1786295" y="4036318"/>
                <a:ext cx="1734049" cy="385729"/>
                <a:chOff x="2161222" y="3619500"/>
                <a:chExt cx="2226628" cy="495300"/>
              </a:xfrm>
            </p:grpSpPr>
            <p:sp>
              <p:nvSpPr>
                <p:cNvPr id="47" name="矩形 46">
                  <a:extLst>
                    <a:ext uri="{FF2B5EF4-FFF2-40B4-BE49-F238E27FC236}">
                      <a16:creationId xmlns:a16="http://schemas.microsoft.com/office/drawing/2014/main" id="{A1FA2A32-6971-4ED2-9B44-2E5635EF4CD6}"/>
                    </a:ext>
                  </a:extLst>
                </p:cNvPr>
                <p:cNvSpPr/>
                <p:nvPr/>
              </p:nvSpPr>
              <p:spPr>
                <a:xfrm>
                  <a:off x="2161222" y="3619500"/>
                  <a:ext cx="2226628"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 name="Text Box 79">
                  <a:extLst>
                    <a:ext uri="{FF2B5EF4-FFF2-40B4-BE49-F238E27FC236}">
                      <a16:creationId xmlns:a16="http://schemas.microsoft.com/office/drawing/2014/main" id="{84DDFD6B-38E2-4B32-9644-04CB84A6CDE7}"/>
                    </a:ext>
                  </a:extLst>
                </p:cNvPr>
                <p:cNvSpPr txBox="1">
                  <a:spLocks noChangeArrowheads="1"/>
                </p:cNvSpPr>
                <p:nvPr/>
              </p:nvSpPr>
              <p:spPr bwMode="auto">
                <a:xfrm>
                  <a:off x="2502673" y="3670369"/>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grpSp>
          <p:nvGrpSpPr>
            <p:cNvPr id="16" name="组合 15">
              <a:extLst>
                <a:ext uri="{FF2B5EF4-FFF2-40B4-BE49-F238E27FC236}">
                  <a16:creationId xmlns:a16="http://schemas.microsoft.com/office/drawing/2014/main" id="{68B377FB-FF62-40AA-869B-95CDBE74264F}"/>
                </a:ext>
              </a:extLst>
            </p:cNvPr>
            <p:cNvGrpSpPr/>
            <p:nvPr/>
          </p:nvGrpSpPr>
          <p:grpSpPr>
            <a:xfrm>
              <a:off x="1786295" y="3583652"/>
              <a:ext cx="3846903" cy="485516"/>
              <a:chOff x="2161222" y="3038249"/>
              <a:chExt cx="4939666" cy="623433"/>
            </a:xfrm>
          </p:grpSpPr>
          <p:sp>
            <p:nvSpPr>
              <p:cNvPr id="40" name="矩形 39">
                <a:extLst>
                  <a:ext uri="{FF2B5EF4-FFF2-40B4-BE49-F238E27FC236}">
                    <a16:creationId xmlns:a16="http://schemas.microsoft.com/office/drawing/2014/main" id="{D4F37BBA-6F00-4549-991D-34422A3B9838}"/>
                  </a:ext>
                </a:extLst>
              </p:cNvPr>
              <p:cNvSpPr/>
              <p:nvPr/>
            </p:nvSpPr>
            <p:spPr>
              <a:xfrm>
                <a:off x="2161222" y="3124200"/>
                <a:ext cx="4939666"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Text Box 79">
                <a:extLst>
                  <a:ext uri="{FF2B5EF4-FFF2-40B4-BE49-F238E27FC236}">
                    <a16:creationId xmlns:a16="http://schemas.microsoft.com/office/drawing/2014/main" id="{DAF3A5CD-16A6-4442-8BEB-F4EAC3C6372B}"/>
                  </a:ext>
                </a:extLst>
              </p:cNvPr>
              <p:cNvSpPr txBox="1">
                <a:spLocks noChangeArrowheads="1"/>
              </p:cNvSpPr>
              <p:nvPr/>
            </p:nvSpPr>
            <p:spPr bwMode="auto">
              <a:xfrm rot="16200000" flipH="1">
                <a:off x="4250882" y="3153453"/>
                <a:ext cx="623433"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05DD939D-86B2-4270-A2FA-A85BC95E4008}"/>
                </a:ext>
              </a:extLst>
            </p:cNvPr>
            <p:cNvGrpSpPr/>
            <p:nvPr/>
          </p:nvGrpSpPr>
          <p:grpSpPr>
            <a:xfrm>
              <a:off x="1778913" y="4422046"/>
              <a:ext cx="773153" cy="385729"/>
              <a:chOff x="1778913" y="4422046"/>
              <a:chExt cx="773153" cy="385729"/>
            </a:xfrm>
          </p:grpSpPr>
          <p:grpSp>
            <p:nvGrpSpPr>
              <p:cNvPr id="34" name="组合 33">
                <a:extLst>
                  <a:ext uri="{FF2B5EF4-FFF2-40B4-BE49-F238E27FC236}">
                    <a16:creationId xmlns:a16="http://schemas.microsoft.com/office/drawing/2014/main" id="{25745CFE-D76B-4C84-9A86-A5EAE39406FC}"/>
                  </a:ext>
                </a:extLst>
              </p:cNvPr>
              <p:cNvGrpSpPr/>
              <p:nvPr/>
            </p:nvGrpSpPr>
            <p:grpSpPr>
              <a:xfrm>
                <a:off x="1778913" y="4422046"/>
                <a:ext cx="399575" cy="385729"/>
                <a:chOff x="2151743" y="4114800"/>
                <a:chExt cx="513080" cy="495300"/>
              </a:xfrm>
            </p:grpSpPr>
            <p:sp>
              <p:nvSpPr>
                <p:cNvPr id="38" name="矩形 37">
                  <a:extLst>
                    <a:ext uri="{FF2B5EF4-FFF2-40B4-BE49-F238E27FC236}">
                      <a16:creationId xmlns:a16="http://schemas.microsoft.com/office/drawing/2014/main" id="{EE7337D5-E20F-4685-84DC-9E47149BA1CD}"/>
                    </a:ext>
                  </a:extLst>
                </p:cNvPr>
                <p:cNvSpPr/>
                <p:nvPr/>
              </p:nvSpPr>
              <p:spPr>
                <a:xfrm>
                  <a:off x="2161222" y="4114800"/>
                  <a:ext cx="47847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 name="Text Box 79">
                  <a:extLst>
                    <a:ext uri="{FF2B5EF4-FFF2-40B4-BE49-F238E27FC236}">
                      <a16:creationId xmlns:a16="http://schemas.microsoft.com/office/drawing/2014/main" id="{B8CEB116-E7F9-4328-8E17-22222DE05E7E}"/>
                    </a:ext>
                  </a:extLst>
                </p:cNvPr>
                <p:cNvSpPr txBox="1">
                  <a:spLocks noChangeArrowheads="1"/>
                </p:cNvSpPr>
                <p:nvPr/>
              </p:nvSpPr>
              <p:spPr bwMode="auto">
                <a:xfrm>
                  <a:off x="2151743" y="4128507"/>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5" name="组合 34">
                <a:extLst>
                  <a:ext uri="{FF2B5EF4-FFF2-40B4-BE49-F238E27FC236}">
                    <a16:creationId xmlns:a16="http://schemas.microsoft.com/office/drawing/2014/main" id="{AEEF2934-D0EA-43EB-B403-7E434CF981FB}"/>
                  </a:ext>
                </a:extLst>
              </p:cNvPr>
              <p:cNvGrpSpPr/>
              <p:nvPr/>
            </p:nvGrpSpPr>
            <p:grpSpPr>
              <a:xfrm>
                <a:off x="2162628" y="4422046"/>
                <a:ext cx="389438" cy="385729"/>
                <a:chOff x="2644458" y="4114800"/>
                <a:chExt cx="500062" cy="495300"/>
              </a:xfrm>
            </p:grpSpPr>
            <p:sp>
              <p:nvSpPr>
                <p:cNvPr id="36" name="矩形 35">
                  <a:extLst>
                    <a:ext uri="{FF2B5EF4-FFF2-40B4-BE49-F238E27FC236}">
                      <a16:creationId xmlns:a16="http://schemas.microsoft.com/office/drawing/2014/main" id="{212549E8-5198-473C-AEF2-C8A343C17796}"/>
                    </a:ext>
                  </a:extLst>
                </p:cNvPr>
                <p:cNvSpPr/>
                <p:nvPr/>
              </p:nvSpPr>
              <p:spPr>
                <a:xfrm>
                  <a:off x="2644458" y="41148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 name="Text Box 79">
                  <a:extLst>
                    <a:ext uri="{FF2B5EF4-FFF2-40B4-BE49-F238E27FC236}">
                      <a16:creationId xmlns:a16="http://schemas.microsoft.com/office/drawing/2014/main" id="{7ABCD1BD-26A0-4CB3-8B83-7CDAE1F634DE}"/>
                    </a:ext>
                  </a:extLst>
                </p:cNvPr>
                <p:cNvSpPr txBox="1">
                  <a:spLocks noChangeArrowheads="1"/>
                </p:cNvSpPr>
                <p:nvPr/>
              </p:nvSpPr>
              <p:spPr bwMode="auto">
                <a:xfrm>
                  <a:off x="2699523" y="4135606"/>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8" name="组合 17">
              <a:extLst>
                <a:ext uri="{FF2B5EF4-FFF2-40B4-BE49-F238E27FC236}">
                  <a16:creationId xmlns:a16="http://schemas.microsoft.com/office/drawing/2014/main" id="{8FA8855E-8F9F-4EAD-85DC-976254D323FC}"/>
                </a:ext>
              </a:extLst>
            </p:cNvPr>
            <p:cNvGrpSpPr/>
            <p:nvPr/>
          </p:nvGrpSpPr>
          <p:grpSpPr>
            <a:xfrm>
              <a:off x="1786295" y="3264860"/>
              <a:ext cx="3846904" cy="385729"/>
              <a:chOff x="1786295" y="3264860"/>
              <a:chExt cx="3846904" cy="385729"/>
            </a:xfrm>
          </p:grpSpPr>
          <p:grpSp>
            <p:nvGrpSpPr>
              <p:cNvPr id="19" name="组合 18">
                <a:extLst>
                  <a:ext uri="{FF2B5EF4-FFF2-40B4-BE49-F238E27FC236}">
                    <a16:creationId xmlns:a16="http://schemas.microsoft.com/office/drawing/2014/main" id="{62B4167B-3690-48FB-8236-C009EA94EA2E}"/>
                  </a:ext>
                </a:extLst>
              </p:cNvPr>
              <p:cNvGrpSpPr/>
              <p:nvPr/>
            </p:nvGrpSpPr>
            <p:grpSpPr>
              <a:xfrm>
                <a:off x="3517852" y="3264860"/>
                <a:ext cx="399575" cy="385729"/>
                <a:chOff x="4384651" y="2628900"/>
                <a:chExt cx="513080" cy="495300"/>
              </a:xfrm>
            </p:grpSpPr>
            <p:sp>
              <p:nvSpPr>
                <p:cNvPr id="32" name="矩形 31">
                  <a:extLst>
                    <a:ext uri="{FF2B5EF4-FFF2-40B4-BE49-F238E27FC236}">
                      <a16:creationId xmlns:a16="http://schemas.microsoft.com/office/drawing/2014/main" id="{C080D861-5A2C-47FF-83AA-473056612831}"/>
                    </a:ext>
                  </a:extLst>
                </p:cNvPr>
                <p:cNvSpPr/>
                <p:nvPr/>
              </p:nvSpPr>
              <p:spPr>
                <a:xfrm>
                  <a:off x="4387850" y="26289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Text Box 79">
                  <a:extLst>
                    <a:ext uri="{FF2B5EF4-FFF2-40B4-BE49-F238E27FC236}">
                      <a16:creationId xmlns:a16="http://schemas.microsoft.com/office/drawing/2014/main" id="{5DD9767C-5695-4968-9131-493ECCEE6A10}"/>
                    </a:ext>
                  </a:extLst>
                </p:cNvPr>
                <p:cNvSpPr txBox="1">
                  <a:spLocks noChangeArrowheads="1"/>
                </p:cNvSpPr>
                <p:nvPr/>
              </p:nvSpPr>
              <p:spPr bwMode="auto">
                <a:xfrm>
                  <a:off x="4384651" y="2646234"/>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0C16D21A-4737-4D7A-A3C7-43D5D19501C7}"/>
                  </a:ext>
                </a:extLst>
              </p:cNvPr>
              <p:cNvGrpSpPr/>
              <p:nvPr/>
            </p:nvGrpSpPr>
            <p:grpSpPr>
              <a:xfrm>
                <a:off x="5243761" y="3264860"/>
                <a:ext cx="389438" cy="385729"/>
                <a:chOff x="6600826" y="2628900"/>
                <a:chExt cx="500062" cy="495300"/>
              </a:xfrm>
            </p:grpSpPr>
            <p:sp>
              <p:nvSpPr>
                <p:cNvPr id="30" name="矩形 29">
                  <a:extLst>
                    <a:ext uri="{FF2B5EF4-FFF2-40B4-BE49-F238E27FC236}">
                      <a16:creationId xmlns:a16="http://schemas.microsoft.com/office/drawing/2014/main" id="{626338EC-9A57-405E-BE10-2A662CD8FF3D}"/>
                    </a:ext>
                  </a:extLst>
                </p:cNvPr>
                <p:cNvSpPr/>
                <p:nvPr/>
              </p:nvSpPr>
              <p:spPr>
                <a:xfrm>
                  <a:off x="6600826" y="26289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Text Box 79">
                  <a:extLst>
                    <a:ext uri="{FF2B5EF4-FFF2-40B4-BE49-F238E27FC236}">
                      <a16:creationId xmlns:a16="http://schemas.microsoft.com/office/drawing/2014/main" id="{289CB390-4EF9-4BFB-B774-B60BDF47764B}"/>
                    </a:ext>
                  </a:extLst>
                </p:cNvPr>
                <p:cNvSpPr txBox="1">
                  <a:spLocks noChangeArrowheads="1"/>
                </p:cNvSpPr>
                <p:nvPr/>
              </p:nvSpPr>
              <p:spPr bwMode="auto">
                <a:xfrm>
                  <a:off x="6648066" y="2669953"/>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1" name="组合 20">
                <a:extLst>
                  <a:ext uri="{FF2B5EF4-FFF2-40B4-BE49-F238E27FC236}">
                    <a16:creationId xmlns:a16="http://schemas.microsoft.com/office/drawing/2014/main" id="{1583D75C-BAED-4326-844C-8AFF02FC9E4F}"/>
                  </a:ext>
                </a:extLst>
              </p:cNvPr>
              <p:cNvGrpSpPr/>
              <p:nvPr/>
            </p:nvGrpSpPr>
            <p:grpSpPr>
              <a:xfrm>
                <a:off x="3916457" y="3264860"/>
                <a:ext cx="960119" cy="385729"/>
                <a:chOff x="4896484" y="2628900"/>
                <a:chExt cx="1232854" cy="495300"/>
              </a:xfrm>
            </p:grpSpPr>
            <p:sp>
              <p:nvSpPr>
                <p:cNvPr id="28" name="矩形 27">
                  <a:extLst>
                    <a:ext uri="{FF2B5EF4-FFF2-40B4-BE49-F238E27FC236}">
                      <a16:creationId xmlns:a16="http://schemas.microsoft.com/office/drawing/2014/main" id="{0E8BB38E-8D14-41A4-B85E-3DADE7804869}"/>
                    </a:ext>
                  </a:extLst>
                </p:cNvPr>
                <p:cNvSpPr/>
                <p:nvPr/>
              </p:nvSpPr>
              <p:spPr>
                <a:xfrm>
                  <a:off x="4896484" y="2628900"/>
                  <a:ext cx="1232854"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Text Box 79">
                  <a:extLst>
                    <a:ext uri="{FF2B5EF4-FFF2-40B4-BE49-F238E27FC236}">
                      <a16:creationId xmlns:a16="http://schemas.microsoft.com/office/drawing/2014/main" id="{1C5E73C5-BB50-4F93-9B3A-C8BE72214C17}"/>
                    </a:ext>
                  </a:extLst>
                </p:cNvPr>
                <p:cNvSpPr txBox="1">
                  <a:spLocks noChangeArrowheads="1"/>
                </p:cNvSpPr>
                <p:nvPr/>
              </p:nvSpPr>
              <p:spPr bwMode="auto">
                <a:xfrm>
                  <a:off x="5028298" y="2678805"/>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22" name="组合 21">
                <a:extLst>
                  <a:ext uri="{FF2B5EF4-FFF2-40B4-BE49-F238E27FC236}">
                    <a16:creationId xmlns:a16="http://schemas.microsoft.com/office/drawing/2014/main" id="{27B0D98A-E3A1-49F9-8C32-75C003DCCE03}"/>
                  </a:ext>
                </a:extLst>
              </p:cNvPr>
              <p:cNvGrpSpPr/>
              <p:nvPr/>
            </p:nvGrpSpPr>
            <p:grpSpPr>
              <a:xfrm>
                <a:off x="1786295" y="3264860"/>
                <a:ext cx="1734049" cy="385729"/>
                <a:chOff x="2161222" y="2628900"/>
                <a:chExt cx="2226628" cy="495300"/>
              </a:xfrm>
            </p:grpSpPr>
            <p:sp>
              <p:nvSpPr>
                <p:cNvPr id="26" name="矩形 25">
                  <a:extLst>
                    <a:ext uri="{FF2B5EF4-FFF2-40B4-BE49-F238E27FC236}">
                      <a16:creationId xmlns:a16="http://schemas.microsoft.com/office/drawing/2014/main" id="{F374A2A8-D4E6-40D2-9E17-4F183712CBEC}"/>
                    </a:ext>
                  </a:extLst>
                </p:cNvPr>
                <p:cNvSpPr/>
                <p:nvPr/>
              </p:nvSpPr>
              <p:spPr>
                <a:xfrm>
                  <a:off x="2161222" y="2628900"/>
                  <a:ext cx="2226628"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Text Box 79">
                  <a:extLst>
                    <a:ext uri="{FF2B5EF4-FFF2-40B4-BE49-F238E27FC236}">
                      <a16:creationId xmlns:a16="http://schemas.microsoft.com/office/drawing/2014/main" id="{D0272A56-71E7-4B1B-BADB-3E12AE6D5546}"/>
                    </a:ext>
                  </a:extLst>
                </p:cNvPr>
                <p:cNvSpPr txBox="1">
                  <a:spLocks noChangeArrowheads="1"/>
                </p:cNvSpPr>
                <p:nvPr/>
              </p:nvSpPr>
              <p:spPr bwMode="auto">
                <a:xfrm>
                  <a:off x="2502673" y="2678805"/>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nvGrpSpPr>
              <p:cNvPr id="23" name="组合 22">
                <a:extLst>
                  <a:ext uri="{FF2B5EF4-FFF2-40B4-BE49-F238E27FC236}">
                    <a16:creationId xmlns:a16="http://schemas.microsoft.com/office/drawing/2014/main" id="{50CE2726-97F0-44AA-B165-36C97FBB80F1}"/>
                  </a:ext>
                </a:extLst>
              </p:cNvPr>
              <p:cNvGrpSpPr/>
              <p:nvPr/>
            </p:nvGrpSpPr>
            <p:grpSpPr>
              <a:xfrm>
                <a:off x="4853952" y="3264860"/>
                <a:ext cx="399575" cy="385729"/>
                <a:chOff x="6100286" y="2628900"/>
                <a:chExt cx="513080" cy="495300"/>
              </a:xfrm>
            </p:grpSpPr>
            <p:sp>
              <p:nvSpPr>
                <p:cNvPr id="24" name="矩形 23">
                  <a:extLst>
                    <a:ext uri="{FF2B5EF4-FFF2-40B4-BE49-F238E27FC236}">
                      <a16:creationId xmlns:a16="http://schemas.microsoft.com/office/drawing/2014/main" id="{6AE6D903-B97F-4853-A76C-764C164F7E46}"/>
                    </a:ext>
                  </a:extLst>
                </p:cNvPr>
                <p:cNvSpPr/>
                <p:nvPr/>
              </p:nvSpPr>
              <p:spPr>
                <a:xfrm>
                  <a:off x="6117590" y="2628900"/>
                  <a:ext cx="47847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Text Box 79">
                  <a:extLst>
                    <a:ext uri="{FF2B5EF4-FFF2-40B4-BE49-F238E27FC236}">
                      <a16:creationId xmlns:a16="http://schemas.microsoft.com/office/drawing/2014/main" id="{4D439CFE-DED7-4ACF-A345-01767FD836F0}"/>
                    </a:ext>
                  </a:extLst>
                </p:cNvPr>
                <p:cNvSpPr txBox="1">
                  <a:spLocks noChangeArrowheads="1"/>
                </p:cNvSpPr>
                <p:nvPr/>
              </p:nvSpPr>
              <p:spPr bwMode="auto">
                <a:xfrm>
                  <a:off x="6100286" y="2639099"/>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grpSp>
        <p:nvGrpSpPr>
          <p:cNvPr id="82" name="组合 81">
            <a:extLst>
              <a:ext uri="{FF2B5EF4-FFF2-40B4-BE49-F238E27FC236}">
                <a16:creationId xmlns:a16="http://schemas.microsoft.com/office/drawing/2014/main" id="{286F3D1C-AF22-4423-B359-170A6A840E8F}"/>
              </a:ext>
            </a:extLst>
          </p:cNvPr>
          <p:cNvGrpSpPr/>
          <p:nvPr/>
        </p:nvGrpSpPr>
        <p:grpSpPr>
          <a:xfrm>
            <a:off x="4344134" y="2666267"/>
            <a:ext cx="2695380" cy="470039"/>
            <a:chOff x="5111385" y="2409092"/>
            <a:chExt cx="1804303" cy="470039"/>
          </a:xfrm>
        </p:grpSpPr>
        <p:cxnSp>
          <p:nvCxnSpPr>
            <p:cNvPr id="83" name="直接连接符 82">
              <a:extLst>
                <a:ext uri="{FF2B5EF4-FFF2-40B4-BE49-F238E27FC236}">
                  <a16:creationId xmlns:a16="http://schemas.microsoft.com/office/drawing/2014/main" id="{93DA3082-9CF9-4112-B8E3-EB8FC2CB4CB3}"/>
                </a:ext>
              </a:extLst>
            </p:cNvPr>
            <p:cNvCxnSpPr/>
            <p:nvPr/>
          </p:nvCxnSpPr>
          <p:spPr>
            <a:xfrm flipH="1">
              <a:off x="5111385" y="2409092"/>
              <a:ext cx="1475585" cy="0"/>
            </a:xfrm>
            <a:prstGeom prst="line">
              <a:avLst/>
            </a:prstGeom>
            <a:noFill/>
            <a:ln w="28575" cap="flat" cmpd="sng" algn="ctr">
              <a:solidFill>
                <a:srgbClr val="009FF6"/>
              </a:solidFill>
              <a:prstDash val="solid"/>
              <a:miter lim="800000"/>
              <a:headEnd type="none" w="med" len="med"/>
              <a:tailEnd type="oval" w="med" len="med"/>
            </a:ln>
            <a:effectLst/>
          </p:spPr>
        </p:cxnSp>
        <p:cxnSp>
          <p:nvCxnSpPr>
            <p:cNvPr id="84" name="直接连接符 83">
              <a:extLst>
                <a:ext uri="{FF2B5EF4-FFF2-40B4-BE49-F238E27FC236}">
                  <a16:creationId xmlns:a16="http://schemas.microsoft.com/office/drawing/2014/main" id="{0553AE0E-B9FE-470E-A302-AA79823EE5F3}"/>
                </a:ext>
              </a:extLst>
            </p:cNvPr>
            <p:cNvCxnSpPr/>
            <p:nvPr/>
          </p:nvCxnSpPr>
          <p:spPr>
            <a:xfrm flipH="1" flipV="1">
              <a:off x="6573877" y="2409092"/>
              <a:ext cx="341811" cy="470039"/>
            </a:xfrm>
            <a:prstGeom prst="line">
              <a:avLst/>
            </a:prstGeom>
            <a:noFill/>
            <a:ln w="28575" cap="flat" cmpd="sng" algn="ctr">
              <a:solidFill>
                <a:srgbClr val="009FF6"/>
              </a:solidFill>
              <a:prstDash val="solid"/>
              <a:miter lim="800000"/>
            </a:ln>
            <a:effectLst/>
          </p:spPr>
        </p:cxnSp>
      </p:grpSp>
      <p:sp>
        <p:nvSpPr>
          <p:cNvPr id="85" name="Text Box 16">
            <a:extLst>
              <a:ext uri="{FF2B5EF4-FFF2-40B4-BE49-F238E27FC236}">
                <a16:creationId xmlns:a16="http://schemas.microsoft.com/office/drawing/2014/main" id="{6D5A1F0E-4AE6-4DAC-8E16-450729A7716E}"/>
              </a:ext>
            </a:extLst>
          </p:cNvPr>
          <p:cNvSpPr txBox="1">
            <a:spLocks noChangeArrowheads="1"/>
          </p:cNvSpPr>
          <p:nvPr/>
        </p:nvSpPr>
        <p:spPr bwMode="auto">
          <a:xfrm>
            <a:off x="733432" y="2656130"/>
            <a:ext cx="4824776" cy="114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SzPct val="85000"/>
              <a:buFont typeface="Wingdings" panose="05000000000000000000" pitchFamily="2" charset="2"/>
              <a:buChar char="p"/>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使用</a:t>
            </a:r>
            <a:r>
              <a:rPr lang="en-US" altLang="zh-CN"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GET</a:t>
            </a: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方法</a:t>
            </a:r>
          </a:p>
          <a:p>
            <a:pPr marL="342900" indent="-342900" defTabSz="914400">
              <a:lnSpc>
                <a:spcPct val="150000"/>
              </a:lnSpc>
              <a:buClr>
                <a:srgbClr val="009FF6"/>
              </a:buClr>
              <a:buSzPct val="85000"/>
              <a:buFont typeface="Wingdings" panose="05000000000000000000" pitchFamily="2" charset="2"/>
              <a:buChar char="p"/>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将需要上传的数据放到</a:t>
            </a:r>
            <a:r>
              <a:rPr lang="en-US" altLang="zh-CN"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URL</a:t>
            </a: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中</a:t>
            </a:r>
          </a:p>
        </p:txBody>
      </p:sp>
      <p:grpSp>
        <p:nvGrpSpPr>
          <p:cNvPr id="86" name="组合 85">
            <a:extLst>
              <a:ext uri="{FF2B5EF4-FFF2-40B4-BE49-F238E27FC236}">
                <a16:creationId xmlns:a16="http://schemas.microsoft.com/office/drawing/2014/main" id="{D6A7A4BA-3F4D-447C-A8C7-41201F066D0D}"/>
              </a:ext>
            </a:extLst>
          </p:cNvPr>
          <p:cNvGrpSpPr/>
          <p:nvPr/>
        </p:nvGrpSpPr>
        <p:grpSpPr>
          <a:xfrm>
            <a:off x="756933" y="4150848"/>
            <a:ext cx="4555827" cy="1200150"/>
            <a:chOff x="1625957" y="2533650"/>
            <a:chExt cx="5803543" cy="1200150"/>
          </a:xfrm>
        </p:grpSpPr>
        <p:sp>
          <p:nvSpPr>
            <p:cNvPr id="87" name="矩形: 圆角 86">
              <a:extLst>
                <a:ext uri="{FF2B5EF4-FFF2-40B4-BE49-F238E27FC236}">
                  <a16:creationId xmlns:a16="http://schemas.microsoft.com/office/drawing/2014/main" id="{BF25C5DD-2B61-4324-B24E-762B678573ED}"/>
                </a:ext>
              </a:extLst>
            </p:cNvPr>
            <p:cNvSpPr/>
            <p:nvPr/>
          </p:nvSpPr>
          <p:spPr>
            <a:xfrm>
              <a:off x="1630680" y="2533650"/>
              <a:ext cx="5798820" cy="1200150"/>
            </a:xfrm>
            <a:prstGeom prst="roundRect">
              <a:avLst/>
            </a:prstGeom>
            <a:solidFill>
              <a:sysClr val="window" lastClr="FFFFFF"/>
            </a:solidFill>
            <a:ln w="12700" cap="flat" cmpd="sng" algn="ctr">
              <a:solidFill>
                <a:srgbClr val="FEF1D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8" name="文本框 87">
              <a:extLst>
                <a:ext uri="{FF2B5EF4-FFF2-40B4-BE49-F238E27FC236}">
                  <a16:creationId xmlns:a16="http://schemas.microsoft.com/office/drawing/2014/main" id="{6FFC54ED-44F8-4117-9AF7-FA7EBE331273}"/>
                </a:ext>
              </a:extLst>
            </p:cNvPr>
            <p:cNvSpPr txBox="1"/>
            <p:nvPr/>
          </p:nvSpPr>
          <p:spPr>
            <a:xfrm>
              <a:off x="1625957" y="2733221"/>
              <a:ext cx="5798819"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www.somesite.com/animalsearch</a:t>
              </a:r>
              <a:r>
                <a:rPr kumimoji="0" lang="en-US" altLang="zh-CN" sz="2400" b="0" i="0" u="none" strike="noStrike" kern="0" cap="none" spc="0" normalizeH="0" baseline="0" noProof="0" dirty="0">
                  <a:ln>
                    <a:noFill/>
                  </a:ln>
                  <a:solidFill>
                    <a:srgbClr val="009FF6"/>
                  </a:solidFill>
                  <a:effectLst/>
                  <a:uLnTx/>
                  <a:uFillTx/>
                  <a:latin typeface="Times New Roman" panose="02020603050405020304" pitchFamily="18" charset="0"/>
                  <a:ea typeface="思源黑体 CN Medium" panose="020B0600000000000000" pitchFamily="34" charset="-122"/>
                  <a:cs typeface="Times New Roman" panose="02020603050405020304" pitchFamily="18" charset="0"/>
                </a:rPr>
                <a:t>?monkeys&amp;banana</a:t>
              </a:r>
            </a:p>
          </p:txBody>
        </p:sp>
        <p:sp>
          <p:nvSpPr>
            <p:cNvPr id="89" name="矩形: 圆角 88">
              <a:extLst>
                <a:ext uri="{FF2B5EF4-FFF2-40B4-BE49-F238E27FC236}">
                  <a16:creationId xmlns:a16="http://schemas.microsoft.com/office/drawing/2014/main" id="{D888CDDD-C59C-428D-9AC4-1172475E07E2}"/>
                </a:ext>
              </a:extLst>
            </p:cNvPr>
            <p:cNvSpPr/>
            <p:nvPr/>
          </p:nvSpPr>
          <p:spPr>
            <a:xfrm>
              <a:off x="1724819" y="2603030"/>
              <a:ext cx="5638006" cy="1064095"/>
            </a:xfrm>
            <a:prstGeom prst="roundRect">
              <a:avLst/>
            </a:prstGeom>
            <a:noFill/>
            <a:ln w="12700" cap="flat" cmpd="sng" algn="ctr">
              <a:gradFill>
                <a:gsLst>
                  <a:gs pos="0">
                    <a:srgbClr val="00A3F8"/>
                  </a:gs>
                  <a:gs pos="100000">
                    <a:srgbClr val="8296EF"/>
                  </a:gs>
                </a:gsLst>
                <a:lin ang="5400000" scaled="1"/>
              </a:gra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34019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right)">
                                      <p:cBhvr>
                                        <p:cTn id="7" dur="500"/>
                                        <p:tgtEl>
                                          <p:spTgt spid="8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5">
                                            <p:txEl>
                                              <p:pRg st="0" end="0"/>
                                            </p:txEl>
                                          </p:spTgt>
                                        </p:tgtEl>
                                        <p:attrNameLst>
                                          <p:attrName>style.visibility</p:attrName>
                                        </p:attrNameLst>
                                      </p:cBhvr>
                                      <p:to>
                                        <p:strVal val="visible"/>
                                      </p:to>
                                    </p:set>
                                    <p:animEffect transition="in" filter="wipe(left)">
                                      <p:cBhvr>
                                        <p:cTn id="11" dur="500"/>
                                        <p:tgtEl>
                                          <p:spTgt spid="85">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5">
                                            <p:txEl>
                                              <p:pRg st="1" end="1"/>
                                            </p:txEl>
                                          </p:spTgt>
                                        </p:tgtEl>
                                        <p:attrNameLst>
                                          <p:attrName>style.visibility</p:attrName>
                                        </p:attrNameLst>
                                      </p:cBhvr>
                                      <p:to>
                                        <p:strVal val="visible"/>
                                      </p:to>
                                    </p:set>
                                    <p:animEffect transition="in" filter="wipe(left)">
                                      <p:cBhvr>
                                        <p:cTn id="15" dur="500"/>
                                        <p:tgtEl>
                                          <p:spTgt spid="85">
                                            <p:txEl>
                                              <p:pRg st="1" end="1"/>
                                            </p:txEl>
                                          </p:spTgt>
                                        </p:tgtEl>
                                      </p:cBhvr>
                                    </p:animEffect>
                                  </p:childTnLst>
                                </p:cTn>
                              </p:par>
                            </p:childTnLst>
                          </p:cTn>
                        </p:par>
                        <p:par>
                          <p:cTn id="16" fill="hold">
                            <p:stCondLst>
                              <p:cond delay="1500"/>
                            </p:stCondLst>
                            <p:childTnLst>
                              <p:par>
                                <p:cTn id="17" presetID="26" presetClass="emph" presetSubtype="0" repeatCount="2000" fill="hold" grpId="1" nodeType="afterEffect">
                                  <p:stCondLst>
                                    <p:cond delay="0"/>
                                  </p:stCondLst>
                                  <p:childTnLst>
                                    <p:animEffect transition="out" filter="fade">
                                      <p:cBhvr>
                                        <p:cTn id="18" dur="500" tmFilter="0, 0; .2, .5; .8, .5; 1, 0"/>
                                        <p:tgtEl>
                                          <p:spTgt spid="85">
                                            <p:txEl>
                                              <p:pRg st="0" end="0"/>
                                            </p:txEl>
                                          </p:spTgt>
                                        </p:tgtEl>
                                      </p:cBhvr>
                                    </p:animEffect>
                                    <p:animScale>
                                      <p:cBhvr>
                                        <p:cTn id="19" dur="250" autoRev="1" fill="hold"/>
                                        <p:tgtEl>
                                          <p:spTgt spid="85">
                                            <p:txEl>
                                              <p:pRg st="0" end="0"/>
                                            </p:txEl>
                                          </p:spTgt>
                                        </p:tgtEl>
                                      </p:cBhvr>
                                      <p:by x="105000" y="105000"/>
                                    </p:animScale>
                                  </p:childTnLst>
                                </p:cTn>
                              </p:par>
                              <p:par>
                                <p:cTn id="20" presetID="26" presetClass="emph" presetSubtype="0" repeatCount="2000" fill="hold" grpId="1" nodeType="withEffect">
                                  <p:stCondLst>
                                    <p:cond delay="0"/>
                                  </p:stCondLst>
                                  <p:childTnLst>
                                    <p:animEffect transition="out" filter="fade">
                                      <p:cBhvr>
                                        <p:cTn id="21" dur="500" tmFilter="0, 0; .2, .5; .8, .5; 1, 0"/>
                                        <p:tgtEl>
                                          <p:spTgt spid="85">
                                            <p:txEl>
                                              <p:pRg st="1" end="1"/>
                                            </p:txEl>
                                          </p:spTgt>
                                        </p:tgtEl>
                                      </p:cBhvr>
                                    </p:animEffect>
                                    <p:animScale>
                                      <p:cBhvr>
                                        <p:cTn id="22" dur="250" autoRev="1" fill="hold"/>
                                        <p:tgtEl>
                                          <p:spTgt spid="85">
                                            <p:txEl>
                                              <p:pRg st="1" end="1"/>
                                            </p:txEl>
                                          </p:spTgt>
                                        </p:tgtEl>
                                      </p:cBhvr>
                                      <p:by x="105000" y="105000"/>
                                    </p:animScale>
                                  </p:childTnLst>
                                </p:cTn>
                              </p:par>
                            </p:childTnLst>
                          </p:cTn>
                        </p:par>
                        <p:par>
                          <p:cTn id="23" fill="hold">
                            <p:stCondLst>
                              <p:cond delay="2500"/>
                            </p:stCondLst>
                            <p:childTnLst>
                              <p:par>
                                <p:cTn id="24" presetID="12" presetClass="entr" presetSubtype="8" fill="hold" nodeType="afterEffect">
                                  <p:stCondLst>
                                    <p:cond delay="0"/>
                                  </p:stCondLst>
                                  <p:childTnLst>
                                    <p:set>
                                      <p:cBhvr>
                                        <p:cTn id="25" dur="1" fill="hold">
                                          <p:stCondLst>
                                            <p:cond delay="0"/>
                                          </p:stCondLst>
                                        </p:cTn>
                                        <p:tgtEl>
                                          <p:spTgt spid="86"/>
                                        </p:tgtEl>
                                        <p:attrNameLst>
                                          <p:attrName>style.visibility</p:attrName>
                                        </p:attrNameLst>
                                      </p:cBhvr>
                                      <p:to>
                                        <p:strVal val="visible"/>
                                      </p:to>
                                    </p:set>
                                    <p:anim calcmode="lin" valueType="num">
                                      <p:cBhvr additive="base">
                                        <p:cTn id="26" dur="500"/>
                                        <p:tgtEl>
                                          <p:spTgt spid="86"/>
                                        </p:tgtEl>
                                        <p:attrNameLst>
                                          <p:attrName>ppt_x</p:attrName>
                                        </p:attrNameLst>
                                      </p:cBhvr>
                                      <p:tavLst>
                                        <p:tav tm="0">
                                          <p:val>
                                            <p:strVal val="#ppt_x-#ppt_w*1.125000"/>
                                          </p:val>
                                        </p:tav>
                                        <p:tav tm="100000">
                                          <p:val>
                                            <p:strVal val="#ppt_x"/>
                                          </p:val>
                                        </p:tav>
                                      </p:tavLst>
                                    </p:anim>
                                    <p:animEffect transition="in" filter="wipe(right)">
                                      <p:cBhvr>
                                        <p:cTn id="2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uiExpand="1" build="p"/>
      <p:bldP spid="85" grpId="1" uiExpand="1" build="allAtOnce"/>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982132"/>
            <a:ext cx="9601196" cy="834669"/>
          </a:xfrm>
        </p:spPr>
        <p:txBody>
          <a:bodyPr/>
          <a:lstStyle/>
          <a:p>
            <a:r>
              <a:rPr lang="en-US" altLang="zh-CN" dirty="0"/>
              <a:t>HTTP</a:t>
            </a:r>
            <a:r>
              <a:rPr lang="zh-CN" altLang="en-US" dirty="0"/>
              <a:t>响应报文</a:t>
            </a:r>
          </a:p>
        </p:txBody>
      </p:sp>
      <p:sp>
        <p:nvSpPr>
          <p:cNvPr id="4" name="Text Box 16">
            <a:extLst>
              <a:ext uri="{FF2B5EF4-FFF2-40B4-BE49-F238E27FC236}">
                <a16:creationId xmlns:a16="http://schemas.microsoft.com/office/drawing/2014/main" id="{D124A12D-940B-4D39-B33C-037C95654A31}"/>
              </a:ext>
            </a:extLst>
          </p:cNvPr>
          <p:cNvSpPr txBox="1">
            <a:spLocks noChangeArrowheads="1"/>
          </p:cNvSpPr>
          <p:nvPr/>
        </p:nvSpPr>
        <p:spPr bwMode="auto">
          <a:xfrm>
            <a:off x="6593252" y="2848171"/>
            <a:ext cx="5244064" cy="308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HTTP/1.1 200 OK\r\n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Date: Sun, 26 Sep 2010 20:09:20 GMT\r\n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Server: Apache/2.0.52 (CentOS)\r\n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Last-Modified: Tue, 30 Oct 2007 17:00:02 GMT\r\n</a:t>
            </a:r>
          </a:p>
          <a:p>
            <a:pPr defTabSz="914400">
              <a:lnSpc>
                <a:spcPct val="90000"/>
              </a:lnSpc>
              <a:buClr>
                <a:srgbClr val="ED7D31"/>
              </a:buClr>
              <a:buSzPct val="85000"/>
              <a:buFont typeface="ZapfDingbats" pitchFamily="82" charset="2"/>
              <a:buNone/>
            </a:pPr>
            <a:r>
              <a:rPr lang="en-US" altLang="zh-CN" b="1"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ETag</a:t>
            </a: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"17dc6-a5c-bf716880"\r\n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Accept-Ranges: bytes\r\n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Content-Length: 2652\r\n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Keep-Alive: timeout=10, max=100\r\n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Connection: Keep-Alive\r\n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Content-Type: text/html; charset=ISO-8859-1\r\n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\r\n</a:t>
            </a:r>
          </a:p>
          <a:p>
            <a:pPr defTabSz="914400">
              <a:lnSpc>
                <a:spcPct val="90000"/>
              </a:lnSpc>
              <a:buClr>
                <a:srgbClr val="ED7D31"/>
              </a:buClr>
              <a:buSzPct val="85000"/>
              <a:buFont typeface="ZapfDingbats" pitchFamily="82" charset="2"/>
              <a:buNone/>
            </a:pP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data </a:t>
            </a:r>
            <a:r>
              <a:rPr lang="en-US" altLang="zh-CN" b="1"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data</a:t>
            </a: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data</a:t>
            </a: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data</a:t>
            </a: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data</a:t>
            </a:r>
            <a:r>
              <a:rPr lang="en-US" altLang="zh-CN"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 </a:t>
            </a:r>
          </a:p>
        </p:txBody>
      </p:sp>
      <p:sp>
        <p:nvSpPr>
          <p:cNvPr id="5" name="矩形 4">
            <a:extLst>
              <a:ext uri="{FF2B5EF4-FFF2-40B4-BE49-F238E27FC236}">
                <a16:creationId xmlns:a16="http://schemas.microsoft.com/office/drawing/2014/main" id="{5951D85E-FF95-4379-B8BF-0092A84602D8}"/>
              </a:ext>
            </a:extLst>
          </p:cNvPr>
          <p:cNvSpPr/>
          <p:nvPr/>
        </p:nvSpPr>
        <p:spPr>
          <a:xfrm>
            <a:off x="1361543" y="4731344"/>
            <a:ext cx="5017689" cy="974213"/>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6" name="直接连接符 5">
            <a:extLst>
              <a:ext uri="{FF2B5EF4-FFF2-40B4-BE49-F238E27FC236}">
                <a16:creationId xmlns:a16="http://schemas.microsoft.com/office/drawing/2014/main" id="{A95AE47D-F853-4803-AED5-50186ABA1639}"/>
              </a:ext>
            </a:extLst>
          </p:cNvPr>
          <p:cNvCxnSpPr/>
          <p:nvPr/>
        </p:nvCxnSpPr>
        <p:spPr>
          <a:xfrm>
            <a:off x="972106" y="2998012"/>
            <a:ext cx="385729" cy="0"/>
          </a:xfrm>
          <a:prstGeom prst="line">
            <a:avLst/>
          </a:prstGeom>
          <a:noFill/>
          <a:ln w="28575" cap="flat" cmpd="sng" algn="ctr">
            <a:solidFill>
              <a:srgbClr val="009FF6"/>
            </a:solidFill>
            <a:prstDash val="solid"/>
            <a:miter lim="800000"/>
          </a:ln>
          <a:effectLst/>
        </p:spPr>
      </p:cxnSp>
      <p:cxnSp>
        <p:nvCxnSpPr>
          <p:cNvPr id="7" name="直接连接符 6">
            <a:extLst>
              <a:ext uri="{FF2B5EF4-FFF2-40B4-BE49-F238E27FC236}">
                <a16:creationId xmlns:a16="http://schemas.microsoft.com/office/drawing/2014/main" id="{43018931-4439-48F7-97C3-67FCBFD4B080}"/>
              </a:ext>
            </a:extLst>
          </p:cNvPr>
          <p:cNvCxnSpPr/>
          <p:nvPr/>
        </p:nvCxnSpPr>
        <p:spPr>
          <a:xfrm>
            <a:off x="972106" y="4540927"/>
            <a:ext cx="385729" cy="0"/>
          </a:xfrm>
          <a:prstGeom prst="line">
            <a:avLst/>
          </a:prstGeom>
          <a:noFill/>
          <a:ln w="28575" cap="flat" cmpd="sng" algn="ctr">
            <a:solidFill>
              <a:srgbClr val="009FF6"/>
            </a:solidFill>
            <a:prstDash val="solid"/>
            <a:miter lim="800000"/>
          </a:ln>
          <a:effectLst/>
        </p:spPr>
      </p:cxnSp>
      <p:cxnSp>
        <p:nvCxnSpPr>
          <p:cNvPr id="8" name="直接连接符 7">
            <a:extLst>
              <a:ext uri="{FF2B5EF4-FFF2-40B4-BE49-F238E27FC236}">
                <a16:creationId xmlns:a16="http://schemas.microsoft.com/office/drawing/2014/main" id="{8704C7EA-DFC8-47D5-A6D0-E594F3E90D7A}"/>
              </a:ext>
            </a:extLst>
          </p:cNvPr>
          <p:cNvCxnSpPr/>
          <p:nvPr/>
        </p:nvCxnSpPr>
        <p:spPr>
          <a:xfrm>
            <a:off x="972106" y="5272823"/>
            <a:ext cx="385729" cy="0"/>
          </a:xfrm>
          <a:prstGeom prst="line">
            <a:avLst/>
          </a:prstGeom>
          <a:noFill/>
          <a:ln w="28575" cap="flat" cmpd="sng" algn="ctr">
            <a:solidFill>
              <a:srgbClr val="009FF6"/>
            </a:solidFill>
            <a:prstDash val="solid"/>
            <a:miter lim="800000"/>
          </a:ln>
          <a:effectLst/>
        </p:spPr>
      </p:cxnSp>
      <p:grpSp>
        <p:nvGrpSpPr>
          <p:cNvPr id="9" name="组合 8">
            <a:extLst>
              <a:ext uri="{FF2B5EF4-FFF2-40B4-BE49-F238E27FC236}">
                <a16:creationId xmlns:a16="http://schemas.microsoft.com/office/drawing/2014/main" id="{6AC393E5-F623-4942-A04A-3B1D44FD844D}"/>
              </a:ext>
            </a:extLst>
          </p:cNvPr>
          <p:cNvGrpSpPr/>
          <p:nvPr/>
        </p:nvGrpSpPr>
        <p:grpSpPr>
          <a:xfrm>
            <a:off x="972106" y="3372021"/>
            <a:ext cx="385729" cy="801130"/>
            <a:chOff x="1661160" y="2864643"/>
            <a:chExt cx="495300" cy="1028701"/>
          </a:xfrm>
        </p:grpSpPr>
        <p:cxnSp>
          <p:nvCxnSpPr>
            <p:cNvPr id="10" name="直接连接符 9">
              <a:extLst>
                <a:ext uri="{FF2B5EF4-FFF2-40B4-BE49-F238E27FC236}">
                  <a16:creationId xmlns:a16="http://schemas.microsoft.com/office/drawing/2014/main" id="{CE4553A2-8A59-489D-9437-B73F3806FCC1}"/>
                </a:ext>
              </a:extLst>
            </p:cNvPr>
            <p:cNvCxnSpPr/>
            <p:nvPr/>
          </p:nvCxnSpPr>
          <p:spPr>
            <a:xfrm>
              <a:off x="1661160" y="3371850"/>
              <a:ext cx="269240" cy="0"/>
            </a:xfrm>
            <a:prstGeom prst="line">
              <a:avLst/>
            </a:prstGeom>
            <a:noFill/>
            <a:ln w="28575" cap="flat" cmpd="sng" algn="ctr">
              <a:solidFill>
                <a:srgbClr val="009FF6"/>
              </a:solidFill>
              <a:prstDash val="solid"/>
              <a:miter lim="800000"/>
            </a:ln>
            <a:effectLst/>
          </p:spPr>
        </p:cxnSp>
        <p:cxnSp>
          <p:nvCxnSpPr>
            <p:cNvPr id="11" name="直接连接符 10">
              <a:extLst>
                <a:ext uri="{FF2B5EF4-FFF2-40B4-BE49-F238E27FC236}">
                  <a16:creationId xmlns:a16="http://schemas.microsoft.com/office/drawing/2014/main" id="{009D0BB6-87C4-4E7F-BC35-B97B5B0E4010}"/>
                </a:ext>
              </a:extLst>
            </p:cNvPr>
            <p:cNvCxnSpPr/>
            <p:nvPr/>
          </p:nvCxnSpPr>
          <p:spPr>
            <a:xfrm>
              <a:off x="1924050" y="2864643"/>
              <a:ext cx="0" cy="1028701"/>
            </a:xfrm>
            <a:prstGeom prst="line">
              <a:avLst/>
            </a:prstGeom>
            <a:noFill/>
            <a:ln w="28575" cap="flat" cmpd="sng" algn="ctr">
              <a:solidFill>
                <a:srgbClr val="009FF6"/>
              </a:solidFill>
              <a:prstDash val="solid"/>
              <a:miter lim="800000"/>
            </a:ln>
            <a:effectLst/>
          </p:spPr>
        </p:cxnSp>
        <p:cxnSp>
          <p:nvCxnSpPr>
            <p:cNvPr id="12" name="直接连接符 11">
              <a:extLst>
                <a:ext uri="{FF2B5EF4-FFF2-40B4-BE49-F238E27FC236}">
                  <a16:creationId xmlns:a16="http://schemas.microsoft.com/office/drawing/2014/main" id="{B9E32A4B-A696-45EE-A073-12A16F27019E}"/>
                </a:ext>
              </a:extLst>
            </p:cNvPr>
            <p:cNvCxnSpPr/>
            <p:nvPr/>
          </p:nvCxnSpPr>
          <p:spPr>
            <a:xfrm>
              <a:off x="1924050" y="2879692"/>
              <a:ext cx="232410" cy="0"/>
            </a:xfrm>
            <a:prstGeom prst="line">
              <a:avLst/>
            </a:prstGeom>
            <a:noFill/>
            <a:ln w="28575" cap="flat" cmpd="sng" algn="ctr">
              <a:solidFill>
                <a:srgbClr val="009FF6"/>
              </a:solidFill>
              <a:prstDash val="solid"/>
              <a:miter lim="800000"/>
            </a:ln>
            <a:effectLst/>
          </p:spPr>
        </p:cxnSp>
        <p:cxnSp>
          <p:nvCxnSpPr>
            <p:cNvPr id="13" name="直接连接符 12">
              <a:extLst>
                <a:ext uri="{FF2B5EF4-FFF2-40B4-BE49-F238E27FC236}">
                  <a16:creationId xmlns:a16="http://schemas.microsoft.com/office/drawing/2014/main" id="{BE916CB6-33B2-4AB9-8051-BE7589580934}"/>
                </a:ext>
              </a:extLst>
            </p:cNvPr>
            <p:cNvCxnSpPr/>
            <p:nvPr/>
          </p:nvCxnSpPr>
          <p:spPr>
            <a:xfrm>
              <a:off x="1924050" y="3876642"/>
              <a:ext cx="232410" cy="0"/>
            </a:xfrm>
            <a:prstGeom prst="line">
              <a:avLst/>
            </a:prstGeom>
            <a:noFill/>
            <a:ln w="28575" cap="flat" cmpd="sng" algn="ctr">
              <a:solidFill>
                <a:srgbClr val="009FF6"/>
              </a:solidFill>
              <a:prstDash val="solid"/>
              <a:miter lim="800000"/>
            </a:ln>
            <a:effectLst/>
          </p:spPr>
        </p:cxnSp>
      </p:grpSp>
      <p:sp>
        <p:nvSpPr>
          <p:cNvPr id="14" name="Text Box 79">
            <a:extLst>
              <a:ext uri="{FF2B5EF4-FFF2-40B4-BE49-F238E27FC236}">
                <a16:creationId xmlns:a16="http://schemas.microsoft.com/office/drawing/2014/main" id="{E1660824-107B-49C3-89DB-EE288F523E85}"/>
              </a:ext>
            </a:extLst>
          </p:cNvPr>
          <p:cNvSpPr txBox="1">
            <a:spLocks noChangeArrowheads="1"/>
          </p:cNvSpPr>
          <p:nvPr/>
        </p:nvSpPr>
        <p:spPr bwMode="auto">
          <a:xfrm>
            <a:off x="218116" y="2836683"/>
            <a:ext cx="845974" cy="3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10000"/>
              </a:lnSpc>
            </a:pPr>
            <a:r>
              <a:rPr kumimoji="1" lang="zh-CN" altLang="en-US" sz="1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状态行</a:t>
            </a:r>
          </a:p>
        </p:txBody>
      </p:sp>
      <p:sp>
        <p:nvSpPr>
          <p:cNvPr id="15" name="Text Box 79">
            <a:extLst>
              <a:ext uri="{FF2B5EF4-FFF2-40B4-BE49-F238E27FC236}">
                <a16:creationId xmlns:a16="http://schemas.microsoft.com/office/drawing/2014/main" id="{4A314A54-215F-4F7B-B110-24B0D22DAF59}"/>
              </a:ext>
            </a:extLst>
          </p:cNvPr>
          <p:cNvSpPr txBox="1">
            <a:spLocks noChangeArrowheads="1"/>
          </p:cNvSpPr>
          <p:nvPr/>
        </p:nvSpPr>
        <p:spPr bwMode="auto">
          <a:xfrm>
            <a:off x="258581" y="3595772"/>
            <a:ext cx="805509"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10000"/>
              </a:lnSpc>
            </a:pPr>
            <a:r>
              <a:rPr kumimoji="1" lang="zh-CN" altLang="en-US" sz="1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首部行</a:t>
            </a:r>
          </a:p>
        </p:txBody>
      </p:sp>
      <p:sp>
        <p:nvSpPr>
          <p:cNvPr id="16" name="Text Box 79">
            <a:extLst>
              <a:ext uri="{FF2B5EF4-FFF2-40B4-BE49-F238E27FC236}">
                <a16:creationId xmlns:a16="http://schemas.microsoft.com/office/drawing/2014/main" id="{B84FA52A-9910-4C38-8FBF-71050888BC6C}"/>
              </a:ext>
            </a:extLst>
          </p:cNvPr>
          <p:cNvSpPr txBox="1">
            <a:spLocks noChangeArrowheads="1"/>
          </p:cNvSpPr>
          <p:nvPr/>
        </p:nvSpPr>
        <p:spPr bwMode="auto">
          <a:xfrm>
            <a:off x="448435" y="4376328"/>
            <a:ext cx="615655"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10000"/>
              </a:lnSpc>
            </a:pPr>
            <a:r>
              <a:rPr kumimoji="1" lang="zh-CN" altLang="en-US" sz="1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
        <p:nvSpPr>
          <p:cNvPr id="17" name="Text Box 79">
            <a:extLst>
              <a:ext uri="{FF2B5EF4-FFF2-40B4-BE49-F238E27FC236}">
                <a16:creationId xmlns:a16="http://schemas.microsoft.com/office/drawing/2014/main" id="{44541EAF-FD7D-447B-ADBD-73DD68BFDB20}"/>
              </a:ext>
            </a:extLst>
          </p:cNvPr>
          <p:cNvSpPr txBox="1">
            <a:spLocks noChangeArrowheads="1"/>
          </p:cNvSpPr>
          <p:nvPr/>
        </p:nvSpPr>
        <p:spPr bwMode="auto">
          <a:xfrm>
            <a:off x="68642" y="5108786"/>
            <a:ext cx="995448"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10000"/>
              </a:lnSpc>
            </a:pPr>
            <a:r>
              <a:rPr kumimoji="1" lang="zh-CN" altLang="en-US" sz="1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实体主体</a:t>
            </a:r>
          </a:p>
        </p:txBody>
      </p:sp>
      <p:grpSp>
        <p:nvGrpSpPr>
          <p:cNvPr id="18" name="组合 17">
            <a:extLst>
              <a:ext uri="{FF2B5EF4-FFF2-40B4-BE49-F238E27FC236}">
                <a16:creationId xmlns:a16="http://schemas.microsoft.com/office/drawing/2014/main" id="{EE564AB1-8CA1-4B23-9C90-12868C160649}"/>
              </a:ext>
            </a:extLst>
          </p:cNvPr>
          <p:cNvGrpSpPr/>
          <p:nvPr/>
        </p:nvGrpSpPr>
        <p:grpSpPr>
          <a:xfrm>
            <a:off x="1364510" y="2802701"/>
            <a:ext cx="5018430" cy="385729"/>
            <a:chOff x="1789262" y="2879131"/>
            <a:chExt cx="5018430" cy="385729"/>
          </a:xfrm>
        </p:grpSpPr>
        <p:grpSp>
          <p:nvGrpSpPr>
            <p:cNvPr id="19" name="组合 18">
              <a:extLst>
                <a:ext uri="{FF2B5EF4-FFF2-40B4-BE49-F238E27FC236}">
                  <a16:creationId xmlns:a16="http://schemas.microsoft.com/office/drawing/2014/main" id="{72531686-B785-4104-A7E3-65B3D5A7AFF9}"/>
                </a:ext>
              </a:extLst>
            </p:cNvPr>
            <p:cNvGrpSpPr/>
            <p:nvPr/>
          </p:nvGrpSpPr>
          <p:grpSpPr>
            <a:xfrm>
              <a:off x="1789262" y="2879131"/>
              <a:ext cx="954679" cy="385729"/>
              <a:chOff x="2165032" y="2133600"/>
              <a:chExt cx="1225868" cy="495300"/>
            </a:xfrm>
          </p:grpSpPr>
          <p:sp>
            <p:nvSpPr>
              <p:cNvPr id="38" name="矩形 37">
                <a:extLst>
                  <a:ext uri="{FF2B5EF4-FFF2-40B4-BE49-F238E27FC236}">
                    <a16:creationId xmlns:a16="http://schemas.microsoft.com/office/drawing/2014/main" id="{C3930AD6-DC36-4973-8868-CD32A5D7BB35}"/>
                  </a:ext>
                </a:extLst>
              </p:cNvPr>
              <p:cNvSpPr/>
              <p:nvPr/>
            </p:nvSpPr>
            <p:spPr>
              <a:xfrm>
                <a:off x="2165032" y="2133600"/>
                <a:ext cx="1225868"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 name="Text Box 79">
                <a:extLst>
                  <a:ext uri="{FF2B5EF4-FFF2-40B4-BE49-F238E27FC236}">
                    <a16:creationId xmlns:a16="http://schemas.microsoft.com/office/drawing/2014/main" id="{C7D2B89C-33F0-4CF6-926C-92050FC3DA40}"/>
                  </a:ext>
                </a:extLst>
              </p:cNvPr>
              <p:cNvSpPr txBox="1">
                <a:spLocks noChangeArrowheads="1"/>
              </p:cNvSpPr>
              <p:nvPr/>
            </p:nvSpPr>
            <p:spPr bwMode="auto">
              <a:xfrm>
                <a:off x="2303329" y="2191986"/>
                <a:ext cx="949273"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版本</a:t>
                </a:r>
              </a:p>
            </p:txBody>
          </p:sp>
        </p:grpSp>
        <p:grpSp>
          <p:nvGrpSpPr>
            <p:cNvPr id="20" name="组合 19">
              <a:extLst>
                <a:ext uri="{FF2B5EF4-FFF2-40B4-BE49-F238E27FC236}">
                  <a16:creationId xmlns:a16="http://schemas.microsoft.com/office/drawing/2014/main" id="{03765561-CA98-4133-B5AF-69DCA6A815BE}"/>
                </a:ext>
              </a:extLst>
            </p:cNvPr>
            <p:cNvGrpSpPr/>
            <p:nvPr/>
          </p:nvGrpSpPr>
          <p:grpSpPr>
            <a:xfrm>
              <a:off x="2738873" y="2879131"/>
              <a:ext cx="399575" cy="385729"/>
              <a:chOff x="3384391" y="2133600"/>
              <a:chExt cx="513080" cy="495300"/>
            </a:xfrm>
          </p:grpSpPr>
          <p:sp>
            <p:nvSpPr>
              <p:cNvPr id="36" name="矩形 35">
                <a:extLst>
                  <a:ext uri="{FF2B5EF4-FFF2-40B4-BE49-F238E27FC236}">
                    <a16:creationId xmlns:a16="http://schemas.microsoft.com/office/drawing/2014/main" id="{BA6BDD54-339E-41BD-86A3-99ED94E8F20D}"/>
                  </a:ext>
                </a:extLst>
              </p:cNvPr>
              <p:cNvSpPr/>
              <p:nvPr/>
            </p:nvSpPr>
            <p:spPr>
              <a:xfrm>
                <a:off x="339090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7" name="Text Box 79">
                <a:extLst>
                  <a:ext uri="{FF2B5EF4-FFF2-40B4-BE49-F238E27FC236}">
                    <a16:creationId xmlns:a16="http://schemas.microsoft.com/office/drawing/2014/main" id="{B97B92DD-E513-43F0-B238-6CE5F667320C}"/>
                  </a:ext>
                </a:extLst>
              </p:cNvPr>
              <p:cNvSpPr txBox="1">
                <a:spLocks noChangeArrowheads="1"/>
              </p:cNvSpPr>
              <p:nvPr/>
            </p:nvSpPr>
            <p:spPr bwMode="auto">
              <a:xfrm>
                <a:off x="3384391"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1" name="组合 20">
              <a:extLst>
                <a:ext uri="{FF2B5EF4-FFF2-40B4-BE49-F238E27FC236}">
                  <a16:creationId xmlns:a16="http://schemas.microsoft.com/office/drawing/2014/main" id="{9FC4ED69-AF17-403D-B8B0-3D0AE049A45C}"/>
                </a:ext>
              </a:extLst>
            </p:cNvPr>
            <p:cNvGrpSpPr/>
            <p:nvPr/>
          </p:nvGrpSpPr>
          <p:grpSpPr>
            <a:xfrm>
              <a:off x="3129668" y="2879131"/>
              <a:ext cx="1157187" cy="385729"/>
              <a:chOff x="3886198" y="2133600"/>
              <a:chExt cx="1485901" cy="495300"/>
            </a:xfrm>
          </p:grpSpPr>
          <p:sp>
            <p:nvSpPr>
              <p:cNvPr id="34" name="矩形 33">
                <a:extLst>
                  <a:ext uri="{FF2B5EF4-FFF2-40B4-BE49-F238E27FC236}">
                    <a16:creationId xmlns:a16="http://schemas.microsoft.com/office/drawing/2014/main" id="{5DC1DB67-1F40-4252-A20C-4812C49E0CC0}"/>
                  </a:ext>
                </a:extLst>
              </p:cNvPr>
              <p:cNvSpPr/>
              <p:nvPr/>
            </p:nvSpPr>
            <p:spPr>
              <a:xfrm>
                <a:off x="3890962" y="2133600"/>
                <a:ext cx="1481137"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Text Box 79">
                <a:extLst>
                  <a:ext uri="{FF2B5EF4-FFF2-40B4-BE49-F238E27FC236}">
                    <a16:creationId xmlns:a16="http://schemas.microsoft.com/office/drawing/2014/main" id="{9F2B19D7-DE6A-4267-AA4D-6E86F8015AC0}"/>
                  </a:ext>
                </a:extLst>
              </p:cNvPr>
              <p:cNvSpPr txBox="1">
                <a:spLocks noChangeArrowheads="1"/>
              </p:cNvSpPr>
              <p:nvPr/>
            </p:nvSpPr>
            <p:spPr bwMode="auto">
              <a:xfrm>
                <a:off x="3886198" y="2191986"/>
                <a:ext cx="1472881"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状态编码</a:t>
                </a:r>
              </a:p>
            </p:txBody>
          </p:sp>
        </p:grpSp>
        <p:grpSp>
          <p:nvGrpSpPr>
            <p:cNvPr id="22" name="组合 21">
              <a:extLst>
                <a:ext uri="{FF2B5EF4-FFF2-40B4-BE49-F238E27FC236}">
                  <a16:creationId xmlns:a16="http://schemas.microsoft.com/office/drawing/2014/main" id="{08B419A4-DB09-4B65-83BE-5D67B63ABA9C}"/>
                </a:ext>
              </a:extLst>
            </p:cNvPr>
            <p:cNvGrpSpPr/>
            <p:nvPr/>
          </p:nvGrpSpPr>
          <p:grpSpPr>
            <a:xfrm>
              <a:off x="4281785" y="2879131"/>
              <a:ext cx="399575" cy="385729"/>
              <a:chOff x="5365589" y="2133600"/>
              <a:chExt cx="513080" cy="495300"/>
            </a:xfrm>
          </p:grpSpPr>
          <p:sp>
            <p:nvSpPr>
              <p:cNvPr id="32" name="矩形 31">
                <a:extLst>
                  <a:ext uri="{FF2B5EF4-FFF2-40B4-BE49-F238E27FC236}">
                    <a16:creationId xmlns:a16="http://schemas.microsoft.com/office/drawing/2014/main" id="{B9425DAA-A7A0-4CF6-BB5B-945A7045EC89}"/>
                  </a:ext>
                </a:extLst>
              </p:cNvPr>
              <p:cNvSpPr/>
              <p:nvPr/>
            </p:nvSpPr>
            <p:spPr>
              <a:xfrm>
                <a:off x="537210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3" name="Text Box 79">
                <a:extLst>
                  <a:ext uri="{FF2B5EF4-FFF2-40B4-BE49-F238E27FC236}">
                    <a16:creationId xmlns:a16="http://schemas.microsoft.com/office/drawing/2014/main" id="{5C60AFB7-B269-4B0B-BABE-7853799FD989}"/>
                  </a:ext>
                </a:extLst>
              </p:cNvPr>
              <p:cNvSpPr txBox="1">
                <a:spLocks noChangeArrowheads="1"/>
              </p:cNvSpPr>
              <p:nvPr/>
            </p:nvSpPr>
            <p:spPr bwMode="auto">
              <a:xfrm>
                <a:off x="5365589"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3" name="组合 22">
              <a:extLst>
                <a:ext uri="{FF2B5EF4-FFF2-40B4-BE49-F238E27FC236}">
                  <a16:creationId xmlns:a16="http://schemas.microsoft.com/office/drawing/2014/main" id="{ADC31ADE-32DE-4FB5-932B-B25A5F961ACE}"/>
                </a:ext>
              </a:extLst>
            </p:cNvPr>
            <p:cNvGrpSpPr/>
            <p:nvPr/>
          </p:nvGrpSpPr>
          <p:grpSpPr>
            <a:xfrm>
              <a:off x="4676293" y="2879131"/>
              <a:ext cx="1356234" cy="385729"/>
              <a:chOff x="5872161" y="2133600"/>
              <a:chExt cx="1741489" cy="495300"/>
            </a:xfrm>
          </p:grpSpPr>
          <p:sp>
            <p:nvSpPr>
              <p:cNvPr id="30" name="矩形 29">
                <a:extLst>
                  <a:ext uri="{FF2B5EF4-FFF2-40B4-BE49-F238E27FC236}">
                    <a16:creationId xmlns:a16="http://schemas.microsoft.com/office/drawing/2014/main" id="{7B363777-E490-4A7D-8A3C-4206737409CE}"/>
                  </a:ext>
                </a:extLst>
              </p:cNvPr>
              <p:cNvSpPr/>
              <p:nvPr/>
            </p:nvSpPr>
            <p:spPr>
              <a:xfrm>
                <a:off x="5872161" y="2133600"/>
                <a:ext cx="1741489"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Text Box 79">
                <a:extLst>
                  <a:ext uri="{FF2B5EF4-FFF2-40B4-BE49-F238E27FC236}">
                    <a16:creationId xmlns:a16="http://schemas.microsoft.com/office/drawing/2014/main" id="{648AE6FD-6E10-42DE-B624-9E2B8C6CB156}"/>
                  </a:ext>
                </a:extLst>
              </p:cNvPr>
              <p:cNvSpPr txBox="1">
                <a:spLocks noChangeArrowheads="1"/>
              </p:cNvSpPr>
              <p:nvPr/>
            </p:nvSpPr>
            <p:spPr bwMode="auto">
              <a:xfrm>
                <a:off x="6264913" y="2191986"/>
                <a:ext cx="949274"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短语</a:t>
                </a:r>
              </a:p>
            </p:txBody>
          </p:sp>
        </p:grpSp>
        <p:grpSp>
          <p:nvGrpSpPr>
            <p:cNvPr id="24" name="组合 23">
              <a:extLst>
                <a:ext uri="{FF2B5EF4-FFF2-40B4-BE49-F238E27FC236}">
                  <a16:creationId xmlns:a16="http://schemas.microsoft.com/office/drawing/2014/main" id="{E85C152F-0A24-43B5-872E-2D6BC00BC850}"/>
                </a:ext>
              </a:extLst>
            </p:cNvPr>
            <p:cNvGrpSpPr/>
            <p:nvPr/>
          </p:nvGrpSpPr>
          <p:grpSpPr>
            <a:xfrm>
              <a:off x="6032526" y="2879131"/>
              <a:ext cx="389438" cy="385729"/>
              <a:chOff x="7613650" y="2133600"/>
              <a:chExt cx="500062" cy="495300"/>
            </a:xfrm>
          </p:grpSpPr>
          <p:sp>
            <p:nvSpPr>
              <p:cNvPr id="28" name="矩形 27">
                <a:extLst>
                  <a:ext uri="{FF2B5EF4-FFF2-40B4-BE49-F238E27FC236}">
                    <a16:creationId xmlns:a16="http://schemas.microsoft.com/office/drawing/2014/main" id="{96689928-F61F-45EB-884F-D541D8E612F3}"/>
                  </a:ext>
                </a:extLst>
              </p:cNvPr>
              <p:cNvSpPr/>
              <p:nvPr/>
            </p:nvSpPr>
            <p:spPr>
              <a:xfrm>
                <a:off x="761365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Text Box 79">
                <a:extLst>
                  <a:ext uri="{FF2B5EF4-FFF2-40B4-BE49-F238E27FC236}">
                    <a16:creationId xmlns:a16="http://schemas.microsoft.com/office/drawing/2014/main" id="{C67D4155-DF19-4426-839B-8E15F0FE7C16}"/>
                  </a:ext>
                </a:extLst>
              </p:cNvPr>
              <p:cNvSpPr txBox="1">
                <a:spLocks noChangeArrowheads="1"/>
              </p:cNvSpPr>
              <p:nvPr/>
            </p:nvSpPr>
            <p:spPr bwMode="auto">
              <a:xfrm>
                <a:off x="7654357" y="2175136"/>
                <a:ext cx="421456" cy="39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DC3A5ADB-2784-4B12-B006-4CA236336FF5}"/>
                </a:ext>
              </a:extLst>
            </p:cNvPr>
            <p:cNvGrpSpPr/>
            <p:nvPr/>
          </p:nvGrpSpPr>
          <p:grpSpPr>
            <a:xfrm>
              <a:off x="6418254" y="2879131"/>
              <a:ext cx="389438" cy="385729"/>
              <a:chOff x="8108950" y="2133600"/>
              <a:chExt cx="500062" cy="495300"/>
            </a:xfrm>
          </p:grpSpPr>
          <p:sp>
            <p:nvSpPr>
              <p:cNvPr id="26" name="矩形 25">
                <a:extLst>
                  <a:ext uri="{FF2B5EF4-FFF2-40B4-BE49-F238E27FC236}">
                    <a16:creationId xmlns:a16="http://schemas.microsoft.com/office/drawing/2014/main" id="{D3ACD893-86B9-4CFB-8ADB-097F039692E5}"/>
                  </a:ext>
                </a:extLst>
              </p:cNvPr>
              <p:cNvSpPr/>
              <p:nvPr/>
            </p:nvSpPr>
            <p:spPr>
              <a:xfrm>
                <a:off x="810895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Text Box 79">
                <a:extLst>
                  <a:ext uri="{FF2B5EF4-FFF2-40B4-BE49-F238E27FC236}">
                    <a16:creationId xmlns:a16="http://schemas.microsoft.com/office/drawing/2014/main" id="{82E2A999-1C0E-4D96-AB94-F82EBD13EF2F}"/>
                  </a:ext>
                </a:extLst>
              </p:cNvPr>
              <p:cNvSpPr txBox="1">
                <a:spLocks noChangeArrowheads="1"/>
              </p:cNvSpPr>
              <p:nvPr/>
            </p:nvSpPr>
            <p:spPr bwMode="auto">
              <a:xfrm>
                <a:off x="8108950" y="2173792"/>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40" name="组合 39">
            <a:extLst>
              <a:ext uri="{FF2B5EF4-FFF2-40B4-BE49-F238E27FC236}">
                <a16:creationId xmlns:a16="http://schemas.microsoft.com/office/drawing/2014/main" id="{B134BC87-810E-4DF4-B53A-4CAAAD854299}"/>
              </a:ext>
            </a:extLst>
          </p:cNvPr>
          <p:cNvGrpSpPr/>
          <p:nvPr/>
        </p:nvGrpSpPr>
        <p:grpSpPr>
          <a:xfrm>
            <a:off x="1361543" y="3959888"/>
            <a:ext cx="3846904" cy="385729"/>
            <a:chOff x="1786295" y="4036318"/>
            <a:chExt cx="3846904" cy="385729"/>
          </a:xfrm>
        </p:grpSpPr>
        <p:grpSp>
          <p:nvGrpSpPr>
            <p:cNvPr id="41" name="组合 40">
              <a:extLst>
                <a:ext uri="{FF2B5EF4-FFF2-40B4-BE49-F238E27FC236}">
                  <a16:creationId xmlns:a16="http://schemas.microsoft.com/office/drawing/2014/main" id="{61C1E4DE-5213-4D3B-B675-6933793C65D0}"/>
                </a:ext>
              </a:extLst>
            </p:cNvPr>
            <p:cNvGrpSpPr/>
            <p:nvPr/>
          </p:nvGrpSpPr>
          <p:grpSpPr>
            <a:xfrm>
              <a:off x="3517852" y="4036318"/>
              <a:ext cx="399575" cy="385729"/>
              <a:chOff x="4384651" y="3619500"/>
              <a:chExt cx="513080" cy="495300"/>
            </a:xfrm>
          </p:grpSpPr>
          <p:sp>
            <p:nvSpPr>
              <p:cNvPr id="54" name="矩形 53">
                <a:extLst>
                  <a:ext uri="{FF2B5EF4-FFF2-40B4-BE49-F238E27FC236}">
                    <a16:creationId xmlns:a16="http://schemas.microsoft.com/office/drawing/2014/main" id="{635F94A0-60A5-46B7-A84E-FAF4FBEB65A2}"/>
                  </a:ext>
                </a:extLst>
              </p:cNvPr>
              <p:cNvSpPr/>
              <p:nvPr/>
            </p:nvSpPr>
            <p:spPr>
              <a:xfrm>
                <a:off x="4387850" y="36195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5" name="Text Box 79">
                <a:extLst>
                  <a:ext uri="{FF2B5EF4-FFF2-40B4-BE49-F238E27FC236}">
                    <a16:creationId xmlns:a16="http://schemas.microsoft.com/office/drawing/2014/main" id="{8869469E-EBE5-41B1-BF88-2A35B717E314}"/>
                  </a:ext>
                </a:extLst>
              </p:cNvPr>
              <p:cNvSpPr txBox="1">
                <a:spLocks noChangeArrowheads="1"/>
              </p:cNvSpPr>
              <p:nvPr/>
            </p:nvSpPr>
            <p:spPr bwMode="auto">
              <a:xfrm>
                <a:off x="4384651" y="3637798"/>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2" name="组合 41">
              <a:extLst>
                <a:ext uri="{FF2B5EF4-FFF2-40B4-BE49-F238E27FC236}">
                  <a16:creationId xmlns:a16="http://schemas.microsoft.com/office/drawing/2014/main" id="{F61232C5-FC77-4C08-85A7-5216AB34044A}"/>
                </a:ext>
              </a:extLst>
            </p:cNvPr>
            <p:cNvGrpSpPr/>
            <p:nvPr/>
          </p:nvGrpSpPr>
          <p:grpSpPr>
            <a:xfrm>
              <a:off x="4853952" y="4036318"/>
              <a:ext cx="399575" cy="385729"/>
              <a:chOff x="6100286" y="3619500"/>
              <a:chExt cx="513080" cy="495300"/>
            </a:xfrm>
          </p:grpSpPr>
          <p:sp>
            <p:nvSpPr>
              <p:cNvPr id="52" name="矩形 51">
                <a:extLst>
                  <a:ext uri="{FF2B5EF4-FFF2-40B4-BE49-F238E27FC236}">
                    <a16:creationId xmlns:a16="http://schemas.microsoft.com/office/drawing/2014/main" id="{3FD181A4-53DE-46D9-AA49-DCCCD86F1C0B}"/>
                  </a:ext>
                </a:extLst>
              </p:cNvPr>
              <p:cNvSpPr/>
              <p:nvPr/>
            </p:nvSpPr>
            <p:spPr>
              <a:xfrm>
                <a:off x="6129338" y="3619500"/>
                <a:ext cx="466724"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3" name="Text Box 79">
                <a:extLst>
                  <a:ext uri="{FF2B5EF4-FFF2-40B4-BE49-F238E27FC236}">
                    <a16:creationId xmlns:a16="http://schemas.microsoft.com/office/drawing/2014/main" id="{E1CE924C-5668-40F3-A9E4-F27B30B5CCB3}"/>
                  </a:ext>
                </a:extLst>
              </p:cNvPr>
              <p:cNvSpPr txBox="1">
                <a:spLocks noChangeArrowheads="1"/>
              </p:cNvSpPr>
              <p:nvPr/>
            </p:nvSpPr>
            <p:spPr bwMode="auto">
              <a:xfrm>
                <a:off x="6100286" y="3630665"/>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3" name="组合 42">
              <a:extLst>
                <a:ext uri="{FF2B5EF4-FFF2-40B4-BE49-F238E27FC236}">
                  <a16:creationId xmlns:a16="http://schemas.microsoft.com/office/drawing/2014/main" id="{70DD2E1A-EBC6-4B8B-9CCF-A906B67EED62}"/>
                </a:ext>
              </a:extLst>
            </p:cNvPr>
            <p:cNvGrpSpPr/>
            <p:nvPr/>
          </p:nvGrpSpPr>
          <p:grpSpPr>
            <a:xfrm>
              <a:off x="5243761" y="4036318"/>
              <a:ext cx="389438" cy="385729"/>
              <a:chOff x="6600826" y="3619500"/>
              <a:chExt cx="500062" cy="495300"/>
            </a:xfrm>
          </p:grpSpPr>
          <p:sp>
            <p:nvSpPr>
              <p:cNvPr id="50" name="矩形 49">
                <a:extLst>
                  <a:ext uri="{FF2B5EF4-FFF2-40B4-BE49-F238E27FC236}">
                    <a16:creationId xmlns:a16="http://schemas.microsoft.com/office/drawing/2014/main" id="{0534AB4B-E2A4-4F70-91B9-C1EEF9FD59BA}"/>
                  </a:ext>
                </a:extLst>
              </p:cNvPr>
              <p:cNvSpPr/>
              <p:nvPr/>
            </p:nvSpPr>
            <p:spPr>
              <a:xfrm>
                <a:off x="6600826" y="36195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Text Box 79">
                <a:extLst>
                  <a:ext uri="{FF2B5EF4-FFF2-40B4-BE49-F238E27FC236}">
                    <a16:creationId xmlns:a16="http://schemas.microsoft.com/office/drawing/2014/main" id="{6646773B-EE30-4011-914F-69174CDE7B06}"/>
                  </a:ext>
                </a:extLst>
              </p:cNvPr>
              <p:cNvSpPr txBox="1">
                <a:spLocks noChangeArrowheads="1"/>
              </p:cNvSpPr>
              <p:nvPr/>
            </p:nvSpPr>
            <p:spPr bwMode="auto">
              <a:xfrm>
                <a:off x="6648066" y="3661518"/>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4" name="组合 43">
              <a:extLst>
                <a:ext uri="{FF2B5EF4-FFF2-40B4-BE49-F238E27FC236}">
                  <a16:creationId xmlns:a16="http://schemas.microsoft.com/office/drawing/2014/main" id="{0F268208-DB74-4DEF-9480-05C37D098771}"/>
                </a:ext>
              </a:extLst>
            </p:cNvPr>
            <p:cNvGrpSpPr/>
            <p:nvPr/>
          </p:nvGrpSpPr>
          <p:grpSpPr>
            <a:xfrm>
              <a:off x="3916457" y="4036318"/>
              <a:ext cx="960119" cy="385729"/>
              <a:chOff x="4896484" y="3619500"/>
              <a:chExt cx="1232854" cy="495300"/>
            </a:xfrm>
          </p:grpSpPr>
          <p:sp>
            <p:nvSpPr>
              <p:cNvPr id="48" name="矩形 47">
                <a:extLst>
                  <a:ext uri="{FF2B5EF4-FFF2-40B4-BE49-F238E27FC236}">
                    <a16:creationId xmlns:a16="http://schemas.microsoft.com/office/drawing/2014/main" id="{6093A6EF-F7E1-4373-AB5F-85119182E4E9}"/>
                  </a:ext>
                </a:extLst>
              </p:cNvPr>
              <p:cNvSpPr/>
              <p:nvPr/>
            </p:nvSpPr>
            <p:spPr>
              <a:xfrm>
                <a:off x="4896484" y="3619500"/>
                <a:ext cx="1232854"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Text Box 79">
                <a:extLst>
                  <a:ext uri="{FF2B5EF4-FFF2-40B4-BE49-F238E27FC236}">
                    <a16:creationId xmlns:a16="http://schemas.microsoft.com/office/drawing/2014/main" id="{8714F107-9B0A-443F-B9D6-C0304548C25D}"/>
                  </a:ext>
                </a:extLst>
              </p:cNvPr>
              <p:cNvSpPr txBox="1">
                <a:spLocks noChangeArrowheads="1"/>
              </p:cNvSpPr>
              <p:nvPr/>
            </p:nvSpPr>
            <p:spPr bwMode="auto">
              <a:xfrm>
                <a:off x="5028298" y="3670369"/>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45" name="组合 44">
              <a:extLst>
                <a:ext uri="{FF2B5EF4-FFF2-40B4-BE49-F238E27FC236}">
                  <a16:creationId xmlns:a16="http://schemas.microsoft.com/office/drawing/2014/main" id="{5EF553EF-2BA0-4274-B94B-F3CB5E5DA131}"/>
                </a:ext>
              </a:extLst>
            </p:cNvPr>
            <p:cNvGrpSpPr/>
            <p:nvPr/>
          </p:nvGrpSpPr>
          <p:grpSpPr>
            <a:xfrm>
              <a:off x="1786295" y="4036318"/>
              <a:ext cx="1734049" cy="385729"/>
              <a:chOff x="2161222" y="3619500"/>
              <a:chExt cx="2226628" cy="495300"/>
            </a:xfrm>
          </p:grpSpPr>
          <p:sp>
            <p:nvSpPr>
              <p:cNvPr id="46" name="矩形 45">
                <a:extLst>
                  <a:ext uri="{FF2B5EF4-FFF2-40B4-BE49-F238E27FC236}">
                    <a16:creationId xmlns:a16="http://schemas.microsoft.com/office/drawing/2014/main" id="{842666B4-FD9C-4E1D-BA0F-175788E906A9}"/>
                  </a:ext>
                </a:extLst>
              </p:cNvPr>
              <p:cNvSpPr/>
              <p:nvPr/>
            </p:nvSpPr>
            <p:spPr>
              <a:xfrm>
                <a:off x="2161222" y="3619500"/>
                <a:ext cx="2226628"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7" name="Text Box 79">
                <a:extLst>
                  <a:ext uri="{FF2B5EF4-FFF2-40B4-BE49-F238E27FC236}">
                    <a16:creationId xmlns:a16="http://schemas.microsoft.com/office/drawing/2014/main" id="{8BD22E59-07C5-401F-B568-C28EA5BF86D4}"/>
                  </a:ext>
                </a:extLst>
              </p:cNvPr>
              <p:cNvSpPr txBox="1">
                <a:spLocks noChangeArrowheads="1"/>
              </p:cNvSpPr>
              <p:nvPr/>
            </p:nvSpPr>
            <p:spPr bwMode="auto">
              <a:xfrm>
                <a:off x="2502673" y="3670369"/>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grpSp>
        <p:nvGrpSpPr>
          <p:cNvPr id="56" name="组合 55">
            <a:extLst>
              <a:ext uri="{FF2B5EF4-FFF2-40B4-BE49-F238E27FC236}">
                <a16:creationId xmlns:a16="http://schemas.microsoft.com/office/drawing/2014/main" id="{75286F97-385F-4B27-B4DD-DE81C3E7A72C}"/>
              </a:ext>
            </a:extLst>
          </p:cNvPr>
          <p:cNvGrpSpPr/>
          <p:nvPr/>
        </p:nvGrpSpPr>
        <p:grpSpPr>
          <a:xfrm>
            <a:off x="1361543" y="3507222"/>
            <a:ext cx="3846903" cy="485516"/>
            <a:chOff x="2161222" y="3038249"/>
            <a:chExt cx="4939666" cy="623433"/>
          </a:xfrm>
        </p:grpSpPr>
        <p:sp>
          <p:nvSpPr>
            <p:cNvPr id="57" name="矩形 56">
              <a:extLst>
                <a:ext uri="{FF2B5EF4-FFF2-40B4-BE49-F238E27FC236}">
                  <a16:creationId xmlns:a16="http://schemas.microsoft.com/office/drawing/2014/main" id="{FA8F5037-3C81-4763-A0E0-E3D20AB56723}"/>
                </a:ext>
              </a:extLst>
            </p:cNvPr>
            <p:cNvSpPr/>
            <p:nvPr/>
          </p:nvSpPr>
          <p:spPr>
            <a:xfrm>
              <a:off x="2161222" y="3124200"/>
              <a:ext cx="4939666"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8" name="Text Box 79">
              <a:extLst>
                <a:ext uri="{FF2B5EF4-FFF2-40B4-BE49-F238E27FC236}">
                  <a16:creationId xmlns:a16="http://schemas.microsoft.com/office/drawing/2014/main" id="{BE4DCD11-2FA3-4432-B665-14D1179264CE}"/>
                </a:ext>
              </a:extLst>
            </p:cNvPr>
            <p:cNvSpPr txBox="1">
              <a:spLocks noChangeArrowheads="1"/>
            </p:cNvSpPr>
            <p:nvPr/>
          </p:nvSpPr>
          <p:spPr bwMode="auto">
            <a:xfrm rot="16200000" flipH="1">
              <a:off x="4250882" y="3153453"/>
              <a:ext cx="623433"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9" name="组合 58">
            <a:extLst>
              <a:ext uri="{FF2B5EF4-FFF2-40B4-BE49-F238E27FC236}">
                <a16:creationId xmlns:a16="http://schemas.microsoft.com/office/drawing/2014/main" id="{7531F49F-135D-4E53-A66C-03A3171BE3FF}"/>
              </a:ext>
            </a:extLst>
          </p:cNvPr>
          <p:cNvGrpSpPr/>
          <p:nvPr/>
        </p:nvGrpSpPr>
        <p:grpSpPr>
          <a:xfrm>
            <a:off x="1354161" y="4345616"/>
            <a:ext cx="773153" cy="385729"/>
            <a:chOff x="1778913" y="4422046"/>
            <a:chExt cx="773153" cy="385729"/>
          </a:xfrm>
        </p:grpSpPr>
        <p:grpSp>
          <p:nvGrpSpPr>
            <p:cNvPr id="60" name="组合 59">
              <a:extLst>
                <a:ext uri="{FF2B5EF4-FFF2-40B4-BE49-F238E27FC236}">
                  <a16:creationId xmlns:a16="http://schemas.microsoft.com/office/drawing/2014/main" id="{2FE874DB-79E4-43FB-B526-24A2DAD3056A}"/>
                </a:ext>
              </a:extLst>
            </p:cNvPr>
            <p:cNvGrpSpPr/>
            <p:nvPr/>
          </p:nvGrpSpPr>
          <p:grpSpPr>
            <a:xfrm>
              <a:off x="1778913" y="4422046"/>
              <a:ext cx="399575" cy="385729"/>
              <a:chOff x="2151743" y="4114800"/>
              <a:chExt cx="513080" cy="495300"/>
            </a:xfrm>
          </p:grpSpPr>
          <p:sp>
            <p:nvSpPr>
              <p:cNvPr id="64" name="矩形 63">
                <a:extLst>
                  <a:ext uri="{FF2B5EF4-FFF2-40B4-BE49-F238E27FC236}">
                    <a16:creationId xmlns:a16="http://schemas.microsoft.com/office/drawing/2014/main" id="{06053CE3-DF36-4BBA-B217-0CA227EABE47}"/>
                  </a:ext>
                </a:extLst>
              </p:cNvPr>
              <p:cNvSpPr/>
              <p:nvPr/>
            </p:nvSpPr>
            <p:spPr>
              <a:xfrm>
                <a:off x="2161222" y="4114800"/>
                <a:ext cx="47847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5" name="Text Box 79">
                <a:extLst>
                  <a:ext uri="{FF2B5EF4-FFF2-40B4-BE49-F238E27FC236}">
                    <a16:creationId xmlns:a16="http://schemas.microsoft.com/office/drawing/2014/main" id="{D769F797-63CC-4CEA-BA44-60034E27D90F}"/>
                  </a:ext>
                </a:extLst>
              </p:cNvPr>
              <p:cNvSpPr txBox="1">
                <a:spLocks noChangeArrowheads="1"/>
              </p:cNvSpPr>
              <p:nvPr/>
            </p:nvSpPr>
            <p:spPr bwMode="auto">
              <a:xfrm>
                <a:off x="2151743" y="4128507"/>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1" name="组合 60">
              <a:extLst>
                <a:ext uri="{FF2B5EF4-FFF2-40B4-BE49-F238E27FC236}">
                  <a16:creationId xmlns:a16="http://schemas.microsoft.com/office/drawing/2014/main" id="{EB073744-E934-4D29-BA5C-3BA6EA34269E}"/>
                </a:ext>
              </a:extLst>
            </p:cNvPr>
            <p:cNvGrpSpPr/>
            <p:nvPr/>
          </p:nvGrpSpPr>
          <p:grpSpPr>
            <a:xfrm>
              <a:off x="2162628" y="4422046"/>
              <a:ext cx="389438" cy="385729"/>
              <a:chOff x="2644458" y="4114800"/>
              <a:chExt cx="500062" cy="495300"/>
            </a:xfrm>
          </p:grpSpPr>
          <p:sp>
            <p:nvSpPr>
              <p:cNvPr id="62" name="矩形 61">
                <a:extLst>
                  <a:ext uri="{FF2B5EF4-FFF2-40B4-BE49-F238E27FC236}">
                    <a16:creationId xmlns:a16="http://schemas.microsoft.com/office/drawing/2014/main" id="{B99D3BC2-FAF0-46E1-8066-F0B2231013EF}"/>
                  </a:ext>
                </a:extLst>
              </p:cNvPr>
              <p:cNvSpPr/>
              <p:nvPr/>
            </p:nvSpPr>
            <p:spPr>
              <a:xfrm>
                <a:off x="2644458" y="41148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3" name="Text Box 79">
                <a:extLst>
                  <a:ext uri="{FF2B5EF4-FFF2-40B4-BE49-F238E27FC236}">
                    <a16:creationId xmlns:a16="http://schemas.microsoft.com/office/drawing/2014/main" id="{1DEF3665-38B0-4795-8328-603B046B01E2}"/>
                  </a:ext>
                </a:extLst>
              </p:cNvPr>
              <p:cNvSpPr txBox="1">
                <a:spLocks noChangeArrowheads="1"/>
              </p:cNvSpPr>
              <p:nvPr/>
            </p:nvSpPr>
            <p:spPr bwMode="auto">
              <a:xfrm>
                <a:off x="2699523" y="4135606"/>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66" name="组合 65">
            <a:extLst>
              <a:ext uri="{FF2B5EF4-FFF2-40B4-BE49-F238E27FC236}">
                <a16:creationId xmlns:a16="http://schemas.microsoft.com/office/drawing/2014/main" id="{CF633D78-6316-49CB-B9EA-8FBC575DDB84}"/>
              </a:ext>
            </a:extLst>
          </p:cNvPr>
          <p:cNvGrpSpPr/>
          <p:nvPr/>
        </p:nvGrpSpPr>
        <p:grpSpPr>
          <a:xfrm>
            <a:off x="1361543" y="3188430"/>
            <a:ext cx="3846904" cy="385729"/>
            <a:chOff x="1786295" y="3264860"/>
            <a:chExt cx="3846904" cy="385729"/>
          </a:xfrm>
        </p:grpSpPr>
        <p:grpSp>
          <p:nvGrpSpPr>
            <p:cNvPr id="67" name="组合 66">
              <a:extLst>
                <a:ext uri="{FF2B5EF4-FFF2-40B4-BE49-F238E27FC236}">
                  <a16:creationId xmlns:a16="http://schemas.microsoft.com/office/drawing/2014/main" id="{113BB5F5-69D6-4F6A-A809-1F992281F771}"/>
                </a:ext>
              </a:extLst>
            </p:cNvPr>
            <p:cNvGrpSpPr/>
            <p:nvPr/>
          </p:nvGrpSpPr>
          <p:grpSpPr>
            <a:xfrm>
              <a:off x="3517852" y="3264860"/>
              <a:ext cx="399575" cy="385729"/>
              <a:chOff x="4384651" y="2628900"/>
              <a:chExt cx="513080" cy="495300"/>
            </a:xfrm>
          </p:grpSpPr>
          <p:sp>
            <p:nvSpPr>
              <p:cNvPr id="80" name="矩形 79">
                <a:extLst>
                  <a:ext uri="{FF2B5EF4-FFF2-40B4-BE49-F238E27FC236}">
                    <a16:creationId xmlns:a16="http://schemas.microsoft.com/office/drawing/2014/main" id="{16130211-5288-4A92-A1B9-E89F356D4E6C}"/>
                  </a:ext>
                </a:extLst>
              </p:cNvPr>
              <p:cNvSpPr/>
              <p:nvPr/>
            </p:nvSpPr>
            <p:spPr>
              <a:xfrm>
                <a:off x="4387850" y="26289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1" name="Text Box 79">
                <a:extLst>
                  <a:ext uri="{FF2B5EF4-FFF2-40B4-BE49-F238E27FC236}">
                    <a16:creationId xmlns:a16="http://schemas.microsoft.com/office/drawing/2014/main" id="{DCEEA2DB-BDFE-429D-B892-471628282F98}"/>
                  </a:ext>
                </a:extLst>
              </p:cNvPr>
              <p:cNvSpPr txBox="1">
                <a:spLocks noChangeArrowheads="1"/>
              </p:cNvSpPr>
              <p:nvPr/>
            </p:nvSpPr>
            <p:spPr bwMode="auto">
              <a:xfrm>
                <a:off x="4384651" y="2646234"/>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8" name="组合 67">
              <a:extLst>
                <a:ext uri="{FF2B5EF4-FFF2-40B4-BE49-F238E27FC236}">
                  <a16:creationId xmlns:a16="http://schemas.microsoft.com/office/drawing/2014/main" id="{EA1340EF-02DF-4E70-8675-5D35DC5C0DEB}"/>
                </a:ext>
              </a:extLst>
            </p:cNvPr>
            <p:cNvGrpSpPr/>
            <p:nvPr/>
          </p:nvGrpSpPr>
          <p:grpSpPr>
            <a:xfrm>
              <a:off x="5243761" y="3264860"/>
              <a:ext cx="389438" cy="385729"/>
              <a:chOff x="6600826" y="2628900"/>
              <a:chExt cx="500062" cy="495300"/>
            </a:xfrm>
          </p:grpSpPr>
          <p:sp>
            <p:nvSpPr>
              <p:cNvPr id="78" name="矩形 77">
                <a:extLst>
                  <a:ext uri="{FF2B5EF4-FFF2-40B4-BE49-F238E27FC236}">
                    <a16:creationId xmlns:a16="http://schemas.microsoft.com/office/drawing/2014/main" id="{7AC7E79E-27B4-4621-8DF2-A94132B3A38C}"/>
                  </a:ext>
                </a:extLst>
              </p:cNvPr>
              <p:cNvSpPr/>
              <p:nvPr/>
            </p:nvSpPr>
            <p:spPr>
              <a:xfrm>
                <a:off x="6600826" y="26289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9" name="Text Box 79">
                <a:extLst>
                  <a:ext uri="{FF2B5EF4-FFF2-40B4-BE49-F238E27FC236}">
                    <a16:creationId xmlns:a16="http://schemas.microsoft.com/office/drawing/2014/main" id="{3837D58D-1698-4A7C-987E-888C4085420C}"/>
                  </a:ext>
                </a:extLst>
              </p:cNvPr>
              <p:cNvSpPr txBox="1">
                <a:spLocks noChangeArrowheads="1"/>
              </p:cNvSpPr>
              <p:nvPr/>
            </p:nvSpPr>
            <p:spPr bwMode="auto">
              <a:xfrm>
                <a:off x="6648066" y="2669953"/>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9" name="组合 68">
              <a:extLst>
                <a:ext uri="{FF2B5EF4-FFF2-40B4-BE49-F238E27FC236}">
                  <a16:creationId xmlns:a16="http://schemas.microsoft.com/office/drawing/2014/main" id="{7641C3CB-427B-4B73-ABF1-187AEDFE0E24}"/>
                </a:ext>
              </a:extLst>
            </p:cNvPr>
            <p:cNvGrpSpPr/>
            <p:nvPr/>
          </p:nvGrpSpPr>
          <p:grpSpPr>
            <a:xfrm>
              <a:off x="3916457" y="3264860"/>
              <a:ext cx="960119" cy="385729"/>
              <a:chOff x="4896484" y="2628900"/>
              <a:chExt cx="1232854" cy="495300"/>
            </a:xfrm>
          </p:grpSpPr>
          <p:sp>
            <p:nvSpPr>
              <p:cNvPr id="76" name="矩形 75">
                <a:extLst>
                  <a:ext uri="{FF2B5EF4-FFF2-40B4-BE49-F238E27FC236}">
                    <a16:creationId xmlns:a16="http://schemas.microsoft.com/office/drawing/2014/main" id="{315AD04A-70FC-4E17-BE26-C6DD17580269}"/>
                  </a:ext>
                </a:extLst>
              </p:cNvPr>
              <p:cNvSpPr/>
              <p:nvPr/>
            </p:nvSpPr>
            <p:spPr>
              <a:xfrm>
                <a:off x="4896484" y="2628900"/>
                <a:ext cx="1232854"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7" name="Text Box 79">
                <a:extLst>
                  <a:ext uri="{FF2B5EF4-FFF2-40B4-BE49-F238E27FC236}">
                    <a16:creationId xmlns:a16="http://schemas.microsoft.com/office/drawing/2014/main" id="{AD853057-B064-49C8-B67E-0F8A31BF15A7}"/>
                  </a:ext>
                </a:extLst>
              </p:cNvPr>
              <p:cNvSpPr txBox="1">
                <a:spLocks noChangeArrowheads="1"/>
              </p:cNvSpPr>
              <p:nvPr/>
            </p:nvSpPr>
            <p:spPr bwMode="auto">
              <a:xfrm>
                <a:off x="5028298" y="2678805"/>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70" name="组合 69">
              <a:extLst>
                <a:ext uri="{FF2B5EF4-FFF2-40B4-BE49-F238E27FC236}">
                  <a16:creationId xmlns:a16="http://schemas.microsoft.com/office/drawing/2014/main" id="{AB70A62F-89C8-41A7-B3F0-F485FF10B604}"/>
                </a:ext>
              </a:extLst>
            </p:cNvPr>
            <p:cNvGrpSpPr/>
            <p:nvPr/>
          </p:nvGrpSpPr>
          <p:grpSpPr>
            <a:xfrm>
              <a:off x="1786295" y="3264860"/>
              <a:ext cx="1734049" cy="385729"/>
              <a:chOff x="2161222" y="2628900"/>
              <a:chExt cx="2226628" cy="495300"/>
            </a:xfrm>
          </p:grpSpPr>
          <p:sp>
            <p:nvSpPr>
              <p:cNvPr id="74" name="矩形 73">
                <a:extLst>
                  <a:ext uri="{FF2B5EF4-FFF2-40B4-BE49-F238E27FC236}">
                    <a16:creationId xmlns:a16="http://schemas.microsoft.com/office/drawing/2014/main" id="{2D958E86-7CA0-4DE0-B813-A0D60AE868DF}"/>
                  </a:ext>
                </a:extLst>
              </p:cNvPr>
              <p:cNvSpPr/>
              <p:nvPr/>
            </p:nvSpPr>
            <p:spPr>
              <a:xfrm>
                <a:off x="2161222" y="2628900"/>
                <a:ext cx="2226628"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5" name="Text Box 79">
                <a:extLst>
                  <a:ext uri="{FF2B5EF4-FFF2-40B4-BE49-F238E27FC236}">
                    <a16:creationId xmlns:a16="http://schemas.microsoft.com/office/drawing/2014/main" id="{7B40AAFB-D66C-48F8-B1F7-61B279F1AF61}"/>
                  </a:ext>
                </a:extLst>
              </p:cNvPr>
              <p:cNvSpPr txBox="1">
                <a:spLocks noChangeArrowheads="1"/>
              </p:cNvSpPr>
              <p:nvPr/>
            </p:nvSpPr>
            <p:spPr bwMode="auto">
              <a:xfrm>
                <a:off x="2502673" y="2678805"/>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nvGrpSpPr>
            <p:cNvPr id="71" name="组合 70">
              <a:extLst>
                <a:ext uri="{FF2B5EF4-FFF2-40B4-BE49-F238E27FC236}">
                  <a16:creationId xmlns:a16="http://schemas.microsoft.com/office/drawing/2014/main" id="{D2182EAF-CD62-4816-9D57-F3A1AB792607}"/>
                </a:ext>
              </a:extLst>
            </p:cNvPr>
            <p:cNvGrpSpPr/>
            <p:nvPr/>
          </p:nvGrpSpPr>
          <p:grpSpPr>
            <a:xfrm>
              <a:off x="4853952" y="3264860"/>
              <a:ext cx="399575" cy="385729"/>
              <a:chOff x="6100286" y="2628900"/>
              <a:chExt cx="513080" cy="495300"/>
            </a:xfrm>
          </p:grpSpPr>
          <p:sp>
            <p:nvSpPr>
              <p:cNvPr id="72" name="矩形 71">
                <a:extLst>
                  <a:ext uri="{FF2B5EF4-FFF2-40B4-BE49-F238E27FC236}">
                    <a16:creationId xmlns:a16="http://schemas.microsoft.com/office/drawing/2014/main" id="{1BE8B71F-58E9-4846-BA16-4B6C21F94258}"/>
                  </a:ext>
                </a:extLst>
              </p:cNvPr>
              <p:cNvSpPr/>
              <p:nvPr/>
            </p:nvSpPr>
            <p:spPr>
              <a:xfrm>
                <a:off x="6117590" y="2628900"/>
                <a:ext cx="47847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3" name="Text Box 79">
                <a:extLst>
                  <a:ext uri="{FF2B5EF4-FFF2-40B4-BE49-F238E27FC236}">
                    <a16:creationId xmlns:a16="http://schemas.microsoft.com/office/drawing/2014/main" id="{5E8C2C98-631E-4D74-A866-E74733B7B71D}"/>
                  </a:ext>
                </a:extLst>
              </p:cNvPr>
              <p:cNvSpPr txBox="1">
                <a:spLocks noChangeArrowheads="1"/>
              </p:cNvSpPr>
              <p:nvPr/>
            </p:nvSpPr>
            <p:spPr bwMode="auto">
              <a:xfrm>
                <a:off x="6100286" y="2639099"/>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sp>
        <p:nvSpPr>
          <p:cNvPr id="82" name="Rectangle 11">
            <a:extLst>
              <a:ext uri="{FF2B5EF4-FFF2-40B4-BE49-F238E27FC236}">
                <a16:creationId xmlns:a16="http://schemas.microsoft.com/office/drawing/2014/main" id="{D32EB9E4-2AA4-460B-B52B-B3D7D73B019F}"/>
              </a:ext>
            </a:extLst>
          </p:cNvPr>
          <p:cNvSpPr>
            <a:spLocks noChangeArrowheads="1"/>
          </p:cNvSpPr>
          <p:nvPr/>
        </p:nvSpPr>
        <p:spPr bwMode="auto">
          <a:xfrm>
            <a:off x="1824135" y="1810611"/>
            <a:ext cx="3939986"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响应报文的一般格式</a:t>
            </a:r>
          </a:p>
        </p:txBody>
      </p:sp>
      <p:sp>
        <p:nvSpPr>
          <p:cNvPr id="83" name="Text Box 5">
            <a:extLst>
              <a:ext uri="{FF2B5EF4-FFF2-40B4-BE49-F238E27FC236}">
                <a16:creationId xmlns:a16="http://schemas.microsoft.com/office/drawing/2014/main" id="{E4D9AD85-EBA8-45A0-B33C-AED778E111EB}"/>
              </a:ext>
            </a:extLst>
          </p:cNvPr>
          <p:cNvSpPr txBox="1">
            <a:spLocks noChangeArrowheads="1"/>
          </p:cNvSpPr>
          <p:nvPr/>
        </p:nvSpPr>
        <p:spPr bwMode="auto">
          <a:xfrm>
            <a:off x="6559914" y="2307365"/>
            <a:ext cx="2713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状态行</a:t>
            </a:r>
          </a:p>
          <a:p>
            <a:pPr defTabSz="914400"/>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协议状态码状态短语</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4" name="Freeform 7">
            <a:extLst>
              <a:ext uri="{FF2B5EF4-FFF2-40B4-BE49-F238E27FC236}">
                <a16:creationId xmlns:a16="http://schemas.microsoft.com/office/drawing/2014/main" id="{57662E8E-69AD-4B2E-96A0-C4C683E93631}"/>
              </a:ext>
            </a:extLst>
          </p:cNvPr>
          <p:cNvSpPr/>
          <p:nvPr/>
        </p:nvSpPr>
        <p:spPr bwMode="auto">
          <a:xfrm>
            <a:off x="6559914" y="3135507"/>
            <a:ext cx="149225" cy="2458031"/>
          </a:xfrm>
          <a:custGeom>
            <a:avLst/>
            <a:gdLst>
              <a:gd name="T0" fmla="*/ 2147483646 w 150"/>
              <a:gd name="T1" fmla="*/ 2147483646 h 924"/>
              <a:gd name="T2" fmla="*/ 0 w 150"/>
              <a:gd name="T3" fmla="*/ 0 h 924"/>
              <a:gd name="T4" fmla="*/ 0 w 150"/>
              <a:gd name="T5" fmla="*/ 2147483646 h 924"/>
              <a:gd name="T6" fmla="*/ 2147483646 w 150"/>
              <a:gd name="T7" fmla="*/ 2147483646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pPr defTabSz="914400"/>
            <a:endParaRPr lang="zh-CN" altLang="en-US">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Text Box 8">
            <a:extLst>
              <a:ext uri="{FF2B5EF4-FFF2-40B4-BE49-F238E27FC236}">
                <a16:creationId xmlns:a16="http://schemas.microsoft.com/office/drawing/2014/main" id="{171513F8-29B7-41B7-8843-AEA1B315676B}"/>
              </a:ext>
            </a:extLst>
          </p:cNvPr>
          <p:cNvSpPr txBox="1">
            <a:spLocks noChangeArrowheads="1"/>
          </p:cNvSpPr>
          <p:nvPr/>
        </p:nvSpPr>
        <p:spPr bwMode="auto">
          <a:xfrm>
            <a:off x="5905645" y="3747836"/>
            <a:ext cx="6463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首部</a:t>
            </a:r>
          </a:p>
          <a:p>
            <a:pPr algn="r" defTabSz="914400"/>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诸行</a:t>
            </a:r>
            <a:endParaRPr lang="en-US" altLang="zh-CN"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Text Box 11">
            <a:extLst>
              <a:ext uri="{FF2B5EF4-FFF2-40B4-BE49-F238E27FC236}">
                <a16:creationId xmlns:a16="http://schemas.microsoft.com/office/drawing/2014/main" id="{F5FC86A8-95FF-46CE-9928-394DC733F75A}"/>
              </a:ext>
            </a:extLst>
          </p:cNvPr>
          <p:cNvSpPr txBox="1">
            <a:spLocks noChangeArrowheads="1"/>
          </p:cNvSpPr>
          <p:nvPr/>
        </p:nvSpPr>
        <p:spPr bwMode="auto">
          <a:xfrm>
            <a:off x="6559914" y="5875868"/>
            <a:ext cx="28216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数据</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e.g., </a:t>
            </a: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被请求的</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html</a:t>
            </a: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文件</a:t>
            </a:r>
          </a:p>
        </p:txBody>
      </p:sp>
      <p:sp>
        <p:nvSpPr>
          <p:cNvPr id="87" name="Rectangle 11">
            <a:extLst>
              <a:ext uri="{FF2B5EF4-FFF2-40B4-BE49-F238E27FC236}">
                <a16:creationId xmlns:a16="http://schemas.microsoft.com/office/drawing/2014/main" id="{30DE3310-97F6-4EC6-B15F-28B770352F9F}"/>
              </a:ext>
            </a:extLst>
          </p:cNvPr>
          <p:cNvSpPr>
            <a:spLocks noChangeArrowheads="1"/>
          </p:cNvSpPr>
          <p:nvPr/>
        </p:nvSpPr>
        <p:spPr bwMode="auto">
          <a:xfrm>
            <a:off x="6597791" y="2874309"/>
            <a:ext cx="2368409" cy="269824"/>
          </a:xfrm>
          <a:prstGeom prst="roundRect">
            <a:avLst>
              <a:gd name="adj" fmla="val 50000"/>
            </a:avLst>
          </a:prstGeom>
          <a:noFill/>
          <a:ln w="19050">
            <a:solidFill>
              <a:srgbClr val="009FF6"/>
            </a:solid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Rectangle 11">
            <a:extLst>
              <a:ext uri="{FF2B5EF4-FFF2-40B4-BE49-F238E27FC236}">
                <a16:creationId xmlns:a16="http://schemas.microsoft.com/office/drawing/2014/main" id="{14733781-7466-46D5-93EA-848263D3AF99}"/>
              </a:ext>
            </a:extLst>
          </p:cNvPr>
          <p:cNvSpPr>
            <a:spLocks noChangeArrowheads="1"/>
          </p:cNvSpPr>
          <p:nvPr/>
        </p:nvSpPr>
        <p:spPr bwMode="auto">
          <a:xfrm>
            <a:off x="6603908" y="5601331"/>
            <a:ext cx="2821627" cy="269824"/>
          </a:xfrm>
          <a:prstGeom prst="roundRect">
            <a:avLst>
              <a:gd name="adj" fmla="val 50000"/>
            </a:avLst>
          </a:prstGeom>
          <a:noFill/>
          <a:ln w="19050">
            <a:solidFill>
              <a:srgbClr val="009FF6"/>
            </a:solid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Rectangle 11">
            <a:extLst>
              <a:ext uri="{FF2B5EF4-FFF2-40B4-BE49-F238E27FC236}">
                <a16:creationId xmlns:a16="http://schemas.microsoft.com/office/drawing/2014/main" id="{22268A69-5B46-4ABC-922C-EA9A4A56AF36}"/>
              </a:ext>
            </a:extLst>
          </p:cNvPr>
          <p:cNvSpPr>
            <a:spLocks noChangeArrowheads="1"/>
          </p:cNvSpPr>
          <p:nvPr/>
        </p:nvSpPr>
        <p:spPr bwMode="auto">
          <a:xfrm>
            <a:off x="6201801" y="1816802"/>
            <a:ext cx="5069620"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一段典型的</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响应报文（</a:t>
            </a: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ASCII</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extLst>
      <p:ext uri="{BB962C8B-B14F-4D97-AF65-F5344CB8AC3E}">
        <p14:creationId xmlns:p14="http://schemas.microsoft.com/office/powerpoint/2010/main" val="34223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randombar(horizontal)">
                                      <p:cBhvr>
                                        <p:cTn id="7" dur="500"/>
                                        <p:tgtEl>
                                          <p:spTgt spid="8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left)">
                                      <p:cBhvr>
                                        <p:cTn id="51" dur="500"/>
                                        <p:tgtEl>
                                          <p:spTgt spid="59"/>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500"/>
                                        <p:tgtEl>
                                          <p:spTgt spid="5"/>
                                        </p:tgtEl>
                                      </p:cBhvr>
                                    </p:animEffect>
                                  </p:childTnLst>
                                </p:cTn>
                              </p:par>
                            </p:childTnLst>
                          </p:cTn>
                        </p:par>
                        <p:par>
                          <p:cTn id="64" fill="hold">
                            <p:stCondLst>
                              <p:cond delay="7500"/>
                            </p:stCondLst>
                            <p:childTnLst>
                              <p:par>
                                <p:cTn id="65" presetID="14" presetClass="entr" presetSubtype="10" fill="hold" grpId="0" nodeType="after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randombar(horizontal)">
                                      <p:cBhvr>
                                        <p:cTn id="67" dur="500"/>
                                        <p:tgtEl>
                                          <p:spTgt spid="89"/>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4">
                                            <p:txEl>
                                              <p:pRg st="0" end="0"/>
                                            </p:txEl>
                                          </p:spTgt>
                                        </p:tgtEl>
                                        <p:attrNameLst>
                                          <p:attrName>style.visibility</p:attrName>
                                        </p:attrNameLst>
                                      </p:cBhvr>
                                      <p:to>
                                        <p:strVal val="visible"/>
                                      </p:to>
                                    </p:set>
                                    <p:animEffect transition="in" filter="wipe(left)">
                                      <p:cBhvr>
                                        <p:cTn id="71" dur="500"/>
                                        <p:tgtEl>
                                          <p:spTgt spid="4">
                                            <p:txEl>
                                              <p:pRg st="0" end="0"/>
                                            </p:txEl>
                                          </p:spTgt>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4">
                                            <p:txEl>
                                              <p:pRg st="1" end="1"/>
                                            </p:txEl>
                                          </p:spTgt>
                                        </p:tgtEl>
                                        <p:attrNameLst>
                                          <p:attrName>style.visibility</p:attrName>
                                        </p:attrNameLst>
                                      </p:cBhvr>
                                      <p:to>
                                        <p:strVal val="visible"/>
                                      </p:to>
                                    </p:set>
                                    <p:animEffect transition="in" filter="wipe(left)">
                                      <p:cBhvr>
                                        <p:cTn id="75" dur="500"/>
                                        <p:tgtEl>
                                          <p:spTgt spid="4">
                                            <p:txEl>
                                              <p:pRg st="1" end="1"/>
                                            </p:txEl>
                                          </p:spTgt>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4">
                                            <p:txEl>
                                              <p:pRg st="2" end="2"/>
                                            </p:txEl>
                                          </p:spTgt>
                                        </p:tgtEl>
                                        <p:attrNameLst>
                                          <p:attrName>style.visibility</p:attrName>
                                        </p:attrNameLst>
                                      </p:cBhvr>
                                      <p:to>
                                        <p:strVal val="visible"/>
                                      </p:to>
                                    </p:set>
                                    <p:animEffect transition="in" filter="wipe(left)">
                                      <p:cBhvr>
                                        <p:cTn id="79" dur="500"/>
                                        <p:tgtEl>
                                          <p:spTgt spid="4">
                                            <p:txEl>
                                              <p:pRg st="2" end="2"/>
                                            </p:txEl>
                                          </p:spTgt>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4">
                                            <p:txEl>
                                              <p:pRg st="3" end="3"/>
                                            </p:txEl>
                                          </p:spTgt>
                                        </p:tgtEl>
                                        <p:attrNameLst>
                                          <p:attrName>style.visibility</p:attrName>
                                        </p:attrNameLst>
                                      </p:cBhvr>
                                      <p:to>
                                        <p:strVal val="visible"/>
                                      </p:to>
                                    </p:set>
                                    <p:animEffect transition="in" filter="wipe(left)">
                                      <p:cBhvr>
                                        <p:cTn id="83" dur="500"/>
                                        <p:tgtEl>
                                          <p:spTgt spid="4">
                                            <p:txEl>
                                              <p:pRg st="3" end="3"/>
                                            </p:txEl>
                                          </p:spTgt>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4">
                                            <p:txEl>
                                              <p:pRg st="4" end="4"/>
                                            </p:txEl>
                                          </p:spTgt>
                                        </p:tgtEl>
                                        <p:attrNameLst>
                                          <p:attrName>style.visibility</p:attrName>
                                        </p:attrNameLst>
                                      </p:cBhvr>
                                      <p:to>
                                        <p:strVal val="visible"/>
                                      </p:to>
                                    </p:set>
                                    <p:animEffect transition="in" filter="wipe(left)">
                                      <p:cBhvr>
                                        <p:cTn id="87" dur="500"/>
                                        <p:tgtEl>
                                          <p:spTgt spid="4">
                                            <p:txEl>
                                              <p:pRg st="4" end="4"/>
                                            </p:txEl>
                                          </p:spTgt>
                                        </p:tgtEl>
                                      </p:cBhvr>
                                    </p:animEffect>
                                  </p:childTnLst>
                                </p:cTn>
                              </p:par>
                            </p:childTnLst>
                          </p:cTn>
                        </p:par>
                        <p:par>
                          <p:cTn id="88" fill="hold">
                            <p:stCondLst>
                              <p:cond delay="10500"/>
                            </p:stCondLst>
                            <p:childTnLst>
                              <p:par>
                                <p:cTn id="89" presetID="22" presetClass="entr" presetSubtype="8" fill="hold" grpId="0" nodeType="afterEffect">
                                  <p:stCondLst>
                                    <p:cond delay="0"/>
                                  </p:stCondLst>
                                  <p:childTnLst>
                                    <p:set>
                                      <p:cBhvr>
                                        <p:cTn id="90" dur="1" fill="hold">
                                          <p:stCondLst>
                                            <p:cond delay="0"/>
                                          </p:stCondLst>
                                        </p:cTn>
                                        <p:tgtEl>
                                          <p:spTgt spid="4">
                                            <p:txEl>
                                              <p:pRg st="5" end="5"/>
                                            </p:txEl>
                                          </p:spTgt>
                                        </p:tgtEl>
                                        <p:attrNameLst>
                                          <p:attrName>style.visibility</p:attrName>
                                        </p:attrNameLst>
                                      </p:cBhvr>
                                      <p:to>
                                        <p:strVal val="visible"/>
                                      </p:to>
                                    </p:set>
                                    <p:animEffect transition="in" filter="wipe(left)">
                                      <p:cBhvr>
                                        <p:cTn id="91" dur="500"/>
                                        <p:tgtEl>
                                          <p:spTgt spid="4">
                                            <p:txEl>
                                              <p:pRg st="5" end="5"/>
                                            </p:txEl>
                                          </p:spTgt>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4">
                                            <p:txEl>
                                              <p:pRg st="6" end="6"/>
                                            </p:txEl>
                                          </p:spTgt>
                                        </p:tgtEl>
                                        <p:attrNameLst>
                                          <p:attrName>style.visibility</p:attrName>
                                        </p:attrNameLst>
                                      </p:cBhvr>
                                      <p:to>
                                        <p:strVal val="visible"/>
                                      </p:to>
                                    </p:set>
                                    <p:animEffect transition="in" filter="wipe(left)">
                                      <p:cBhvr>
                                        <p:cTn id="95" dur="500"/>
                                        <p:tgtEl>
                                          <p:spTgt spid="4">
                                            <p:txEl>
                                              <p:pRg st="6" end="6"/>
                                            </p:txEl>
                                          </p:spTgt>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4">
                                            <p:txEl>
                                              <p:pRg st="7" end="7"/>
                                            </p:txEl>
                                          </p:spTgt>
                                        </p:tgtEl>
                                        <p:attrNameLst>
                                          <p:attrName>style.visibility</p:attrName>
                                        </p:attrNameLst>
                                      </p:cBhvr>
                                      <p:to>
                                        <p:strVal val="visible"/>
                                      </p:to>
                                    </p:set>
                                    <p:animEffect transition="in" filter="wipe(left)">
                                      <p:cBhvr>
                                        <p:cTn id="99" dur="500"/>
                                        <p:tgtEl>
                                          <p:spTgt spid="4">
                                            <p:txEl>
                                              <p:pRg st="7" end="7"/>
                                            </p:txEl>
                                          </p:spTgt>
                                        </p:tgtEl>
                                      </p:cBhvr>
                                    </p:animEffect>
                                  </p:childTnLst>
                                </p:cTn>
                              </p:par>
                            </p:childTnLst>
                          </p:cTn>
                        </p:par>
                        <p:par>
                          <p:cTn id="100" fill="hold">
                            <p:stCondLst>
                              <p:cond delay="12000"/>
                            </p:stCondLst>
                            <p:childTnLst>
                              <p:par>
                                <p:cTn id="101" presetID="22" presetClass="entr" presetSubtype="8" fill="hold" grpId="0" nodeType="afterEffect">
                                  <p:stCondLst>
                                    <p:cond delay="0"/>
                                  </p:stCondLst>
                                  <p:childTnLst>
                                    <p:set>
                                      <p:cBhvr>
                                        <p:cTn id="102" dur="1" fill="hold">
                                          <p:stCondLst>
                                            <p:cond delay="0"/>
                                          </p:stCondLst>
                                        </p:cTn>
                                        <p:tgtEl>
                                          <p:spTgt spid="4">
                                            <p:txEl>
                                              <p:pRg st="8" end="8"/>
                                            </p:txEl>
                                          </p:spTgt>
                                        </p:tgtEl>
                                        <p:attrNameLst>
                                          <p:attrName>style.visibility</p:attrName>
                                        </p:attrNameLst>
                                      </p:cBhvr>
                                      <p:to>
                                        <p:strVal val="visible"/>
                                      </p:to>
                                    </p:set>
                                    <p:animEffect transition="in" filter="wipe(left)">
                                      <p:cBhvr>
                                        <p:cTn id="103" dur="500"/>
                                        <p:tgtEl>
                                          <p:spTgt spid="4">
                                            <p:txEl>
                                              <p:pRg st="8" end="8"/>
                                            </p:txEl>
                                          </p:spTgt>
                                        </p:tgtEl>
                                      </p:cBhvr>
                                    </p:animEffect>
                                  </p:childTnLst>
                                </p:cTn>
                              </p:par>
                            </p:childTnLst>
                          </p:cTn>
                        </p:par>
                        <p:par>
                          <p:cTn id="104" fill="hold">
                            <p:stCondLst>
                              <p:cond delay="12500"/>
                            </p:stCondLst>
                            <p:childTnLst>
                              <p:par>
                                <p:cTn id="105" presetID="22" presetClass="entr" presetSubtype="8" fill="hold" grpId="0" nodeType="afterEffect">
                                  <p:stCondLst>
                                    <p:cond delay="0"/>
                                  </p:stCondLst>
                                  <p:childTnLst>
                                    <p:set>
                                      <p:cBhvr>
                                        <p:cTn id="106" dur="1" fill="hold">
                                          <p:stCondLst>
                                            <p:cond delay="0"/>
                                          </p:stCondLst>
                                        </p:cTn>
                                        <p:tgtEl>
                                          <p:spTgt spid="4">
                                            <p:txEl>
                                              <p:pRg st="9" end="9"/>
                                            </p:txEl>
                                          </p:spTgt>
                                        </p:tgtEl>
                                        <p:attrNameLst>
                                          <p:attrName>style.visibility</p:attrName>
                                        </p:attrNameLst>
                                      </p:cBhvr>
                                      <p:to>
                                        <p:strVal val="visible"/>
                                      </p:to>
                                    </p:set>
                                    <p:animEffect transition="in" filter="wipe(left)">
                                      <p:cBhvr>
                                        <p:cTn id="107" dur="500"/>
                                        <p:tgtEl>
                                          <p:spTgt spid="4">
                                            <p:txEl>
                                              <p:pRg st="9" end="9"/>
                                            </p:txEl>
                                          </p:spTgt>
                                        </p:tgtEl>
                                      </p:cBhvr>
                                    </p:animEffect>
                                  </p:childTnLst>
                                </p:cTn>
                              </p:par>
                            </p:childTnLst>
                          </p:cTn>
                        </p:par>
                        <p:par>
                          <p:cTn id="108" fill="hold">
                            <p:stCondLst>
                              <p:cond delay="13000"/>
                            </p:stCondLst>
                            <p:childTnLst>
                              <p:par>
                                <p:cTn id="109" presetID="22" presetClass="entr" presetSubtype="8" fill="hold" grpId="0" nodeType="afterEffect">
                                  <p:stCondLst>
                                    <p:cond delay="0"/>
                                  </p:stCondLst>
                                  <p:childTnLst>
                                    <p:set>
                                      <p:cBhvr>
                                        <p:cTn id="110" dur="1" fill="hold">
                                          <p:stCondLst>
                                            <p:cond delay="0"/>
                                          </p:stCondLst>
                                        </p:cTn>
                                        <p:tgtEl>
                                          <p:spTgt spid="4">
                                            <p:txEl>
                                              <p:pRg st="10" end="10"/>
                                            </p:txEl>
                                          </p:spTgt>
                                        </p:tgtEl>
                                        <p:attrNameLst>
                                          <p:attrName>style.visibility</p:attrName>
                                        </p:attrNameLst>
                                      </p:cBhvr>
                                      <p:to>
                                        <p:strVal val="visible"/>
                                      </p:to>
                                    </p:set>
                                    <p:animEffect transition="in" filter="wipe(left)">
                                      <p:cBhvr>
                                        <p:cTn id="111" dur="500"/>
                                        <p:tgtEl>
                                          <p:spTgt spid="4">
                                            <p:txEl>
                                              <p:pRg st="10" end="10"/>
                                            </p:txEl>
                                          </p:spTgt>
                                        </p:tgtEl>
                                      </p:cBhvr>
                                    </p:animEffect>
                                  </p:childTnLst>
                                </p:cTn>
                              </p:par>
                            </p:childTnLst>
                          </p:cTn>
                        </p:par>
                        <p:par>
                          <p:cTn id="112" fill="hold">
                            <p:stCondLst>
                              <p:cond delay="13500"/>
                            </p:stCondLst>
                            <p:childTnLst>
                              <p:par>
                                <p:cTn id="113" presetID="22" presetClass="entr" presetSubtype="8" fill="hold" grpId="0" nodeType="afterEffect">
                                  <p:stCondLst>
                                    <p:cond delay="0"/>
                                  </p:stCondLst>
                                  <p:childTnLst>
                                    <p:set>
                                      <p:cBhvr>
                                        <p:cTn id="114" dur="1" fill="hold">
                                          <p:stCondLst>
                                            <p:cond delay="0"/>
                                          </p:stCondLst>
                                        </p:cTn>
                                        <p:tgtEl>
                                          <p:spTgt spid="4">
                                            <p:txEl>
                                              <p:pRg st="11" end="11"/>
                                            </p:txEl>
                                          </p:spTgt>
                                        </p:tgtEl>
                                        <p:attrNameLst>
                                          <p:attrName>style.visibility</p:attrName>
                                        </p:attrNameLst>
                                      </p:cBhvr>
                                      <p:to>
                                        <p:strVal val="visible"/>
                                      </p:to>
                                    </p:set>
                                    <p:animEffect transition="in" filter="wipe(left)">
                                      <p:cBhvr>
                                        <p:cTn id="115" dur="500"/>
                                        <p:tgtEl>
                                          <p:spTgt spid="4">
                                            <p:txEl>
                                              <p:pRg st="11" end="11"/>
                                            </p:txEl>
                                          </p:spTgt>
                                        </p:tgtEl>
                                      </p:cBhvr>
                                    </p:animEffect>
                                  </p:childTnLst>
                                </p:cTn>
                              </p:par>
                            </p:childTnLst>
                          </p:cTn>
                        </p:par>
                        <p:par>
                          <p:cTn id="116" fill="hold">
                            <p:stCondLst>
                              <p:cond delay="14000"/>
                            </p:stCondLst>
                            <p:childTnLst>
                              <p:par>
                                <p:cTn id="117" presetID="14" presetClass="entr" presetSubtype="10" fill="hold" grpId="0" nodeType="afterEffect" nodePh="1">
                                  <p:stCondLst>
                                    <p:cond delay="0"/>
                                  </p:stCondLst>
                                  <p:endCondLst>
                                    <p:cond evt="begin" delay="0">
                                      <p:tn val="117"/>
                                    </p:cond>
                                  </p:endCondLst>
                                  <p:childTnLst>
                                    <p:set>
                                      <p:cBhvr>
                                        <p:cTn id="118" dur="1" fill="hold">
                                          <p:stCondLst>
                                            <p:cond delay="0"/>
                                          </p:stCondLst>
                                        </p:cTn>
                                        <p:tgtEl>
                                          <p:spTgt spid="87"/>
                                        </p:tgtEl>
                                        <p:attrNameLst>
                                          <p:attrName>style.visibility</p:attrName>
                                        </p:attrNameLst>
                                      </p:cBhvr>
                                      <p:to>
                                        <p:strVal val="visible"/>
                                      </p:to>
                                    </p:set>
                                    <p:animEffect transition="in" filter="randombar(horizontal)">
                                      <p:cBhvr>
                                        <p:cTn id="119" dur="500"/>
                                        <p:tgtEl>
                                          <p:spTgt spid="87"/>
                                        </p:tgtEl>
                                      </p:cBhvr>
                                    </p:animEffect>
                                  </p:childTnLst>
                                </p:cTn>
                              </p:par>
                            </p:childTnLst>
                          </p:cTn>
                        </p:par>
                        <p:par>
                          <p:cTn id="120" fill="hold">
                            <p:stCondLst>
                              <p:cond delay="14500"/>
                            </p:stCondLst>
                            <p:childTnLst>
                              <p:par>
                                <p:cTn id="121" presetID="22" presetClass="entr" presetSubtype="8" fill="hold" grpId="0" nodeType="after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wipe(left)">
                                      <p:cBhvr>
                                        <p:cTn id="123" dur="500"/>
                                        <p:tgtEl>
                                          <p:spTgt spid="83"/>
                                        </p:tgtEl>
                                      </p:cBhvr>
                                    </p:animEffect>
                                  </p:childTnLst>
                                </p:cTn>
                              </p:par>
                            </p:childTnLst>
                          </p:cTn>
                        </p:par>
                        <p:par>
                          <p:cTn id="124" fill="hold">
                            <p:stCondLst>
                              <p:cond delay="15000"/>
                            </p:stCondLst>
                            <p:childTnLst>
                              <p:par>
                                <p:cTn id="125" presetID="14" presetClass="entr" presetSubtype="10" fill="hold" grpId="0" nodeType="afterEffect" nodePh="1">
                                  <p:stCondLst>
                                    <p:cond delay="0"/>
                                  </p:stCondLst>
                                  <p:endCondLst>
                                    <p:cond evt="begin" delay="0">
                                      <p:tn val="125"/>
                                    </p:cond>
                                  </p:endCondLst>
                                  <p:childTnLst>
                                    <p:set>
                                      <p:cBhvr>
                                        <p:cTn id="126" dur="1" fill="hold">
                                          <p:stCondLst>
                                            <p:cond delay="0"/>
                                          </p:stCondLst>
                                        </p:cTn>
                                        <p:tgtEl>
                                          <p:spTgt spid="88"/>
                                        </p:tgtEl>
                                        <p:attrNameLst>
                                          <p:attrName>style.visibility</p:attrName>
                                        </p:attrNameLst>
                                      </p:cBhvr>
                                      <p:to>
                                        <p:strVal val="visible"/>
                                      </p:to>
                                    </p:set>
                                    <p:animEffect transition="in" filter="randombar(horizontal)">
                                      <p:cBhvr>
                                        <p:cTn id="127" dur="500"/>
                                        <p:tgtEl>
                                          <p:spTgt spid="88"/>
                                        </p:tgtEl>
                                      </p:cBhvr>
                                    </p:animEffect>
                                  </p:childTnLst>
                                </p:cTn>
                              </p:par>
                            </p:childTnLst>
                          </p:cTn>
                        </p:par>
                        <p:par>
                          <p:cTn id="128" fill="hold">
                            <p:stCondLst>
                              <p:cond delay="15500"/>
                            </p:stCondLst>
                            <p:childTnLst>
                              <p:par>
                                <p:cTn id="129" presetID="22" presetClass="entr" presetSubtype="8" fill="hold" grpId="0" nodeType="afterEffect">
                                  <p:stCondLst>
                                    <p:cond delay="0"/>
                                  </p:stCondLst>
                                  <p:childTnLst>
                                    <p:set>
                                      <p:cBhvr>
                                        <p:cTn id="130" dur="1" fill="hold">
                                          <p:stCondLst>
                                            <p:cond delay="0"/>
                                          </p:stCondLst>
                                        </p:cTn>
                                        <p:tgtEl>
                                          <p:spTgt spid="86"/>
                                        </p:tgtEl>
                                        <p:attrNameLst>
                                          <p:attrName>style.visibility</p:attrName>
                                        </p:attrNameLst>
                                      </p:cBhvr>
                                      <p:to>
                                        <p:strVal val="visible"/>
                                      </p:to>
                                    </p:set>
                                    <p:animEffect transition="in" filter="wipe(left)">
                                      <p:cBhvr>
                                        <p:cTn id="131" dur="500"/>
                                        <p:tgtEl>
                                          <p:spTgt spid="86"/>
                                        </p:tgtEl>
                                      </p:cBhvr>
                                    </p:animEffect>
                                  </p:childTnLst>
                                </p:cTn>
                              </p:par>
                            </p:childTnLst>
                          </p:cTn>
                        </p:par>
                        <p:par>
                          <p:cTn id="132" fill="hold">
                            <p:stCondLst>
                              <p:cond delay="16000"/>
                            </p:stCondLst>
                            <p:childTnLst>
                              <p:par>
                                <p:cTn id="133" presetID="16" presetClass="entr" presetSubtype="42" fill="hold" grpId="0" nodeType="afterEffect">
                                  <p:stCondLst>
                                    <p:cond delay="0"/>
                                  </p:stCondLst>
                                  <p:childTnLst>
                                    <p:set>
                                      <p:cBhvr>
                                        <p:cTn id="134" dur="1" fill="hold">
                                          <p:stCondLst>
                                            <p:cond delay="0"/>
                                          </p:stCondLst>
                                        </p:cTn>
                                        <p:tgtEl>
                                          <p:spTgt spid="84"/>
                                        </p:tgtEl>
                                        <p:attrNameLst>
                                          <p:attrName>style.visibility</p:attrName>
                                        </p:attrNameLst>
                                      </p:cBhvr>
                                      <p:to>
                                        <p:strVal val="visible"/>
                                      </p:to>
                                    </p:set>
                                    <p:animEffect transition="in" filter="barn(outHorizontal)">
                                      <p:cBhvr>
                                        <p:cTn id="135" dur="500"/>
                                        <p:tgtEl>
                                          <p:spTgt spid="84"/>
                                        </p:tgtEl>
                                      </p:cBhvr>
                                    </p:animEffect>
                                  </p:childTnLst>
                                </p:cTn>
                              </p:par>
                            </p:childTnLst>
                          </p:cTn>
                        </p:par>
                        <p:par>
                          <p:cTn id="136" fill="hold">
                            <p:stCondLst>
                              <p:cond delay="16500"/>
                            </p:stCondLst>
                            <p:childTnLst>
                              <p:par>
                                <p:cTn id="137" presetID="53" presetClass="entr" presetSubtype="16" fill="hold" grpId="0" nodeType="afterEffect">
                                  <p:stCondLst>
                                    <p:cond delay="0"/>
                                  </p:stCondLst>
                                  <p:childTnLst>
                                    <p:set>
                                      <p:cBhvr>
                                        <p:cTn id="138" dur="1" fill="hold">
                                          <p:stCondLst>
                                            <p:cond delay="0"/>
                                          </p:stCondLst>
                                        </p:cTn>
                                        <p:tgtEl>
                                          <p:spTgt spid="85"/>
                                        </p:tgtEl>
                                        <p:attrNameLst>
                                          <p:attrName>style.visibility</p:attrName>
                                        </p:attrNameLst>
                                      </p:cBhvr>
                                      <p:to>
                                        <p:strVal val="visible"/>
                                      </p:to>
                                    </p:set>
                                    <p:anim calcmode="lin" valueType="num">
                                      <p:cBhvr>
                                        <p:cTn id="139" dur="500" fill="hold"/>
                                        <p:tgtEl>
                                          <p:spTgt spid="85"/>
                                        </p:tgtEl>
                                        <p:attrNameLst>
                                          <p:attrName>ppt_w</p:attrName>
                                        </p:attrNameLst>
                                      </p:cBhvr>
                                      <p:tavLst>
                                        <p:tav tm="0">
                                          <p:val>
                                            <p:fltVal val="0"/>
                                          </p:val>
                                        </p:tav>
                                        <p:tav tm="100000">
                                          <p:val>
                                            <p:strVal val="#ppt_w"/>
                                          </p:val>
                                        </p:tav>
                                      </p:tavLst>
                                    </p:anim>
                                    <p:anim calcmode="lin" valueType="num">
                                      <p:cBhvr>
                                        <p:cTn id="140" dur="500" fill="hold"/>
                                        <p:tgtEl>
                                          <p:spTgt spid="85"/>
                                        </p:tgtEl>
                                        <p:attrNameLst>
                                          <p:attrName>ppt_h</p:attrName>
                                        </p:attrNameLst>
                                      </p:cBhvr>
                                      <p:tavLst>
                                        <p:tav tm="0">
                                          <p:val>
                                            <p:fltVal val="0"/>
                                          </p:val>
                                        </p:tav>
                                        <p:tav tm="100000">
                                          <p:val>
                                            <p:strVal val="#ppt_h"/>
                                          </p:val>
                                        </p:tav>
                                      </p:tavLst>
                                    </p:anim>
                                    <p:animEffect transition="in" filter="fade">
                                      <p:cBhvr>
                                        <p:cTn id="141" dur="500"/>
                                        <p:tgtEl>
                                          <p:spTgt spid="85"/>
                                        </p:tgtEl>
                                      </p:cBhvr>
                                    </p:animEffect>
                                  </p:childTnLst>
                                </p:cTn>
                              </p:par>
                            </p:childTnLst>
                          </p:cTn>
                        </p:par>
                      </p:childTnLst>
                    </p:cTn>
                  </p:par>
                  <p:par>
                    <p:cTn id="142" fill="hold">
                      <p:stCondLst>
                        <p:cond delay="indefinite"/>
                      </p:stCondLst>
                      <p:childTnLst>
                        <p:par>
                          <p:cTn id="143" fill="hold">
                            <p:stCondLst>
                              <p:cond delay="0"/>
                            </p:stCondLst>
                            <p:childTnLst>
                              <p:par>
                                <p:cTn id="144" presetID="26" presetClass="emph" presetSubtype="0" repeatCount="2000" fill="hold" grpId="1" nodeType="clickEffect">
                                  <p:stCondLst>
                                    <p:cond delay="0"/>
                                  </p:stCondLst>
                                  <p:childTnLst>
                                    <p:animEffect transition="out" filter="fade">
                                      <p:cBhvr>
                                        <p:cTn id="145" dur="500" tmFilter="0, 0; .2, .5; .8, .5; 1, 0"/>
                                        <p:tgtEl>
                                          <p:spTgt spid="14"/>
                                        </p:tgtEl>
                                      </p:cBhvr>
                                    </p:animEffect>
                                    <p:animScale>
                                      <p:cBhvr>
                                        <p:cTn id="146" dur="250" autoRev="1" fill="hold"/>
                                        <p:tgtEl>
                                          <p:spTgt spid="14"/>
                                        </p:tgtEl>
                                      </p:cBhvr>
                                      <p:by x="105000" y="105000"/>
                                    </p:animScale>
                                  </p:childTnLst>
                                </p:cTn>
                              </p:par>
                              <p:par>
                                <p:cTn id="147" presetID="26" presetClass="emph" presetSubtype="0" repeatCount="2000" fill="hold" nodeType="withEffect">
                                  <p:stCondLst>
                                    <p:cond delay="0"/>
                                  </p:stCondLst>
                                  <p:childTnLst>
                                    <p:animEffect transition="out" filter="fade">
                                      <p:cBhvr>
                                        <p:cTn id="148" dur="500" tmFilter="0, 0; .2, .5; .8, .5; 1, 0"/>
                                        <p:tgtEl>
                                          <p:spTgt spid="6"/>
                                        </p:tgtEl>
                                      </p:cBhvr>
                                    </p:animEffect>
                                    <p:animScale>
                                      <p:cBhvr>
                                        <p:cTn id="149" dur="250" autoRev="1" fill="hold"/>
                                        <p:tgtEl>
                                          <p:spTgt spid="6"/>
                                        </p:tgtEl>
                                      </p:cBhvr>
                                      <p:by x="105000" y="105000"/>
                                    </p:animScale>
                                  </p:childTnLst>
                                </p:cTn>
                              </p:par>
                              <p:par>
                                <p:cTn id="150" presetID="26" presetClass="emph" presetSubtype="0" repeatCount="2000" fill="hold" nodeType="withEffect">
                                  <p:stCondLst>
                                    <p:cond delay="0"/>
                                  </p:stCondLst>
                                  <p:childTnLst>
                                    <p:animEffect transition="out" filter="fade">
                                      <p:cBhvr>
                                        <p:cTn id="151" dur="500" tmFilter="0, 0; .2, .5; .8, .5; 1, 0"/>
                                        <p:tgtEl>
                                          <p:spTgt spid="18"/>
                                        </p:tgtEl>
                                      </p:cBhvr>
                                    </p:animEffect>
                                    <p:animScale>
                                      <p:cBhvr>
                                        <p:cTn id="152" dur="250" autoRev="1" fill="hold"/>
                                        <p:tgtEl>
                                          <p:spTgt spid="18"/>
                                        </p:tgtEl>
                                      </p:cBhvr>
                                      <p:by x="105000" y="105000"/>
                                    </p:animScale>
                                  </p:childTnLst>
                                </p:cTn>
                              </p:par>
                              <p:par>
                                <p:cTn id="153" presetID="26" presetClass="emph" presetSubtype="0" repeatCount="2000" fill="hold" grpId="1" nodeType="withEffect">
                                  <p:stCondLst>
                                    <p:cond delay="0"/>
                                  </p:stCondLst>
                                  <p:childTnLst>
                                    <p:animEffect transition="out" filter="fade">
                                      <p:cBhvr>
                                        <p:cTn id="154" dur="500" tmFilter="0, 0; .2, .5; .8, .5; 1, 0"/>
                                        <p:tgtEl>
                                          <p:spTgt spid="4">
                                            <p:txEl>
                                              <p:pRg st="0" end="0"/>
                                            </p:txEl>
                                          </p:spTgt>
                                        </p:tgtEl>
                                      </p:cBhvr>
                                    </p:animEffect>
                                    <p:animScale>
                                      <p:cBhvr>
                                        <p:cTn id="155" dur="250" autoRev="1" fill="hold"/>
                                        <p:tgtEl>
                                          <p:spTgt spid="4">
                                            <p:txEl>
                                              <p:pRg st="0" end="0"/>
                                            </p:txEl>
                                          </p:spTgt>
                                        </p:tgtEl>
                                      </p:cBhvr>
                                      <p:by x="105000" y="105000"/>
                                    </p:animScale>
                                  </p:childTnLst>
                                </p:cTn>
                              </p:par>
                            </p:childTnLst>
                          </p:cTn>
                        </p:par>
                      </p:childTnLst>
                    </p:cTn>
                  </p:par>
                  <p:par>
                    <p:cTn id="156" fill="hold">
                      <p:stCondLst>
                        <p:cond delay="indefinite"/>
                      </p:stCondLst>
                      <p:childTnLst>
                        <p:par>
                          <p:cTn id="157" fill="hold">
                            <p:stCondLst>
                              <p:cond delay="0"/>
                            </p:stCondLst>
                            <p:childTnLst>
                              <p:par>
                                <p:cTn id="158" presetID="26" presetClass="emph" presetSubtype="0" repeatCount="2000" fill="hold" grpId="1" nodeType="clickEffect">
                                  <p:stCondLst>
                                    <p:cond delay="0"/>
                                  </p:stCondLst>
                                  <p:childTnLst>
                                    <p:animEffect transition="out" filter="fade">
                                      <p:cBhvr>
                                        <p:cTn id="159" dur="500" tmFilter="0, 0; .2, .5; .8, .5; 1, 0"/>
                                        <p:tgtEl>
                                          <p:spTgt spid="15"/>
                                        </p:tgtEl>
                                      </p:cBhvr>
                                    </p:animEffect>
                                    <p:animScale>
                                      <p:cBhvr>
                                        <p:cTn id="160" dur="250" autoRev="1" fill="hold"/>
                                        <p:tgtEl>
                                          <p:spTgt spid="15"/>
                                        </p:tgtEl>
                                      </p:cBhvr>
                                      <p:by x="105000" y="105000"/>
                                    </p:animScale>
                                  </p:childTnLst>
                                </p:cTn>
                              </p:par>
                              <p:par>
                                <p:cTn id="161" presetID="26" presetClass="emph" presetSubtype="0" repeatCount="2000" fill="hold" nodeType="withEffect">
                                  <p:stCondLst>
                                    <p:cond delay="0"/>
                                  </p:stCondLst>
                                  <p:childTnLst>
                                    <p:animEffect transition="out" filter="fade">
                                      <p:cBhvr>
                                        <p:cTn id="162" dur="500" tmFilter="0, 0; .2, .5; .8, .5; 1, 0"/>
                                        <p:tgtEl>
                                          <p:spTgt spid="9"/>
                                        </p:tgtEl>
                                      </p:cBhvr>
                                    </p:animEffect>
                                    <p:animScale>
                                      <p:cBhvr>
                                        <p:cTn id="163" dur="250" autoRev="1" fill="hold"/>
                                        <p:tgtEl>
                                          <p:spTgt spid="9"/>
                                        </p:tgtEl>
                                      </p:cBhvr>
                                      <p:by x="105000" y="105000"/>
                                    </p:animScale>
                                  </p:childTnLst>
                                </p:cTn>
                              </p:par>
                              <p:par>
                                <p:cTn id="164" presetID="26" presetClass="emph" presetSubtype="0" repeatCount="2000" fill="hold" nodeType="withEffect">
                                  <p:stCondLst>
                                    <p:cond delay="0"/>
                                  </p:stCondLst>
                                  <p:childTnLst>
                                    <p:animEffect transition="out" filter="fade">
                                      <p:cBhvr>
                                        <p:cTn id="165" dur="500" tmFilter="0, 0; .2, .5; .8, .5; 1, 0"/>
                                        <p:tgtEl>
                                          <p:spTgt spid="66"/>
                                        </p:tgtEl>
                                      </p:cBhvr>
                                    </p:animEffect>
                                    <p:animScale>
                                      <p:cBhvr>
                                        <p:cTn id="166" dur="250" autoRev="1" fill="hold"/>
                                        <p:tgtEl>
                                          <p:spTgt spid="66"/>
                                        </p:tgtEl>
                                      </p:cBhvr>
                                      <p:by x="105000" y="105000"/>
                                    </p:animScale>
                                  </p:childTnLst>
                                </p:cTn>
                              </p:par>
                              <p:par>
                                <p:cTn id="167" presetID="26" presetClass="emph" presetSubtype="0" repeatCount="2000" fill="hold" nodeType="withEffect">
                                  <p:stCondLst>
                                    <p:cond delay="0"/>
                                  </p:stCondLst>
                                  <p:childTnLst>
                                    <p:animEffect transition="out" filter="fade">
                                      <p:cBhvr>
                                        <p:cTn id="168" dur="500" tmFilter="0, 0; .2, .5; .8, .5; 1, 0"/>
                                        <p:tgtEl>
                                          <p:spTgt spid="56"/>
                                        </p:tgtEl>
                                      </p:cBhvr>
                                    </p:animEffect>
                                    <p:animScale>
                                      <p:cBhvr>
                                        <p:cTn id="169" dur="250" autoRev="1" fill="hold"/>
                                        <p:tgtEl>
                                          <p:spTgt spid="56"/>
                                        </p:tgtEl>
                                      </p:cBhvr>
                                      <p:by x="105000" y="105000"/>
                                    </p:animScale>
                                  </p:childTnLst>
                                </p:cTn>
                              </p:par>
                              <p:par>
                                <p:cTn id="170" presetID="26" presetClass="emph" presetSubtype="0" repeatCount="2000" fill="hold" nodeType="withEffect">
                                  <p:stCondLst>
                                    <p:cond delay="0"/>
                                  </p:stCondLst>
                                  <p:childTnLst>
                                    <p:animEffect transition="out" filter="fade">
                                      <p:cBhvr>
                                        <p:cTn id="171" dur="500" tmFilter="0, 0; .2, .5; .8, .5; 1, 0"/>
                                        <p:tgtEl>
                                          <p:spTgt spid="40"/>
                                        </p:tgtEl>
                                      </p:cBhvr>
                                    </p:animEffect>
                                    <p:animScale>
                                      <p:cBhvr>
                                        <p:cTn id="172" dur="250" autoRev="1" fill="hold"/>
                                        <p:tgtEl>
                                          <p:spTgt spid="40"/>
                                        </p:tgtEl>
                                      </p:cBhvr>
                                      <p:by x="105000" y="105000"/>
                                    </p:animScale>
                                  </p:childTnLst>
                                </p:cTn>
                              </p:par>
                              <p:par>
                                <p:cTn id="173" presetID="26" presetClass="emph" presetSubtype="0" repeatCount="2000" fill="hold" grpId="1" nodeType="withEffect">
                                  <p:stCondLst>
                                    <p:cond delay="0"/>
                                  </p:stCondLst>
                                  <p:childTnLst>
                                    <p:animEffect transition="out" filter="fade">
                                      <p:cBhvr>
                                        <p:cTn id="174" dur="500" tmFilter="0, 0; .2, .5; .8, .5; 1, 0"/>
                                        <p:tgtEl>
                                          <p:spTgt spid="4">
                                            <p:txEl>
                                              <p:pRg st="1" end="1"/>
                                            </p:txEl>
                                          </p:spTgt>
                                        </p:tgtEl>
                                      </p:cBhvr>
                                    </p:animEffect>
                                    <p:animScale>
                                      <p:cBhvr>
                                        <p:cTn id="175" dur="250" autoRev="1" fill="hold"/>
                                        <p:tgtEl>
                                          <p:spTgt spid="4">
                                            <p:txEl>
                                              <p:pRg st="1" end="1"/>
                                            </p:txEl>
                                          </p:spTgt>
                                        </p:tgtEl>
                                      </p:cBhvr>
                                      <p:by x="105000" y="105000"/>
                                    </p:animScale>
                                  </p:childTnLst>
                                </p:cTn>
                              </p:par>
                              <p:par>
                                <p:cTn id="176" presetID="26" presetClass="emph" presetSubtype="0" repeatCount="2000" fill="hold" grpId="1" nodeType="withEffect">
                                  <p:stCondLst>
                                    <p:cond delay="0"/>
                                  </p:stCondLst>
                                  <p:childTnLst>
                                    <p:animEffect transition="out" filter="fade">
                                      <p:cBhvr>
                                        <p:cTn id="177" dur="500" tmFilter="0, 0; .2, .5; .8, .5; 1, 0"/>
                                        <p:tgtEl>
                                          <p:spTgt spid="4">
                                            <p:txEl>
                                              <p:pRg st="2" end="2"/>
                                            </p:txEl>
                                          </p:spTgt>
                                        </p:tgtEl>
                                      </p:cBhvr>
                                    </p:animEffect>
                                    <p:animScale>
                                      <p:cBhvr>
                                        <p:cTn id="178" dur="250" autoRev="1" fill="hold"/>
                                        <p:tgtEl>
                                          <p:spTgt spid="4">
                                            <p:txEl>
                                              <p:pRg st="2" end="2"/>
                                            </p:txEl>
                                          </p:spTgt>
                                        </p:tgtEl>
                                      </p:cBhvr>
                                      <p:by x="105000" y="105000"/>
                                    </p:animScale>
                                  </p:childTnLst>
                                </p:cTn>
                              </p:par>
                              <p:par>
                                <p:cTn id="179" presetID="26" presetClass="emph" presetSubtype="0" repeatCount="2000" fill="hold" grpId="1" nodeType="withEffect">
                                  <p:stCondLst>
                                    <p:cond delay="0"/>
                                  </p:stCondLst>
                                  <p:childTnLst>
                                    <p:animEffect transition="out" filter="fade">
                                      <p:cBhvr>
                                        <p:cTn id="180" dur="500" tmFilter="0, 0; .2, .5; .8, .5; 1, 0"/>
                                        <p:tgtEl>
                                          <p:spTgt spid="4">
                                            <p:txEl>
                                              <p:pRg st="3" end="3"/>
                                            </p:txEl>
                                          </p:spTgt>
                                        </p:tgtEl>
                                      </p:cBhvr>
                                    </p:animEffect>
                                    <p:animScale>
                                      <p:cBhvr>
                                        <p:cTn id="181" dur="250" autoRev="1" fill="hold"/>
                                        <p:tgtEl>
                                          <p:spTgt spid="4">
                                            <p:txEl>
                                              <p:pRg st="3" end="3"/>
                                            </p:txEl>
                                          </p:spTgt>
                                        </p:tgtEl>
                                      </p:cBhvr>
                                      <p:by x="105000" y="105000"/>
                                    </p:animScale>
                                  </p:childTnLst>
                                </p:cTn>
                              </p:par>
                              <p:par>
                                <p:cTn id="182" presetID="26" presetClass="emph" presetSubtype="0" repeatCount="2000" fill="hold" grpId="1" nodeType="withEffect">
                                  <p:stCondLst>
                                    <p:cond delay="0"/>
                                  </p:stCondLst>
                                  <p:childTnLst>
                                    <p:animEffect transition="out" filter="fade">
                                      <p:cBhvr>
                                        <p:cTn id="183" dur="500" tmFilter="0, 0; .2, .5; .8, .5; 1, 0"/>
                                        <p:tgtEl>
                                          <p:spTgt spid="4">
                                            <p:txEl>
                                              <p:pRg st="4" end="4"/>
                                            </p:txEl>
                                          </p:spTgt>
                                        </p:tgtEl>
                                      </p:cBhvr>
                                    </p:animEffect>
                                    <p:animScale>
                                      <p:cBhvr>
                                        <p:cTn id="184" dur="250" autoRev="1" fill="hold"/>
                                        <p:tgtEl>
                                          <p:spTgt spid="4">
                                            <p:txEl>
                                              <p:pRg st="4" end="4"/>
                                            </p:txEl>
                                          </p:spTgt>
                                        </p:tgtEl>
                                      </p:cBhvr>
                                      <p:by x="105000" y="105000"/>
                                    </p:animScale>
                                  </p:childTnLst>
                                </p:cTn>
                              </p:par>
                              <p:par>
                                <p:cTn id="185" presetID="26" presetClass="emph" presetSubtype="0" repeatCount="2000" fill="hold" grpId="1" nodeType="withEffect">
                                  <p:stCondLst>
                                    <p:cond delay="0"/>
                                  </p:stCondLst>
                                  <p:childTnLst>
                                    <p:animEffect transition="out" filter="fade">
                                      <p:cBhvr>
                                        <p:cTn id="186" dur="500" tmFilter="0, 0; .2, .5; .8, .5; 1, 0"/>
                                        <p:tgtEl>
                                          <p:spTgt spid="4">
                                            <p:txEl>
                                              <p:pRg st="5" end="5"/>
                                            </p:txEl>
                                          </p:spTgt>
                                        </p:tgtEl>
                                      </p:cBhvr>
                                    </p:animEffect>
                                    <p:animScale>
                                      <p:cBhvr>
                                        <p:cTn id="187" dur="250" autoRev="1" fill="hold"/>
                                        <p:tgtEl>
                                          <p:spTgt spid="4">
                                            <p:txEl>
                                              <p:pRg st="5" end="5"/>
                                            </p:txEl>
                                          </p:spTgt>
                                        </p:tgtEl>
                                      </p:cBhvr>
                                      <p:by x="105000" y="105000"/>
                                    </p:animScale>
                                  </p:childTnLst>
                                </p:cTn>
                              </p:par>
                              <p:par>
                                <p:cTn id="188" presetID="26" presetClass="emph" presetSubtype="0" repeatCount="2000" fill="hold" grpId="1" nodeType="withEffect">
                                  <p:stCondLst>
                                    <p:cond delay="0"/>
                                  </p:stCondLst>
                                  <p:childTnLst>
                                    <p:animEffect transition="out" filter="fade">
                                      <p:cBhvr>
                                        <p:cTn id="189" dur="500" tmFilter="0, 0; .2, .5; .8, .5; 1, 0"/>
                                        <p:tgtEl>
                                          <p:spTgt spid="4">
                                            <p:txEl>
                                              <p:pRg st="6" end="6"/>
                                            </p:txEl>
                                          </p:spTgt>
                                        </p:tgtEl>
                                      </p:cBhvr>
                                    </p:animEffect>
                                    <p:animScale>
                                      <p:cBhvr>
                                        <p:cTn id="190" dur="250" autoRev="1" fill="hold"/>
                                        <p:tgtEl>
                                          <p:spTgt spid="4">
                                            <p:txEl>
                                              <p:pRg st="6" end="6"/>
                                            </p:txEl>
                                          </p:spTgt>
                                        </p:tgtEl>
                                      </p:cBhvr>
                                      <p:by x="105000" y="105000"/>
                                    </p:animScale>
                                  </p:childTnLst>
                                </p:cTn>
                              </p:par>
                              <p:par>
                                <p:cTn id="191" presetID="26" presetClass="emph" presetSubtype="0" repeatCount="2000" fill="hold" grpId="1" nodeType="withEffect">
                                  <p:stCondLst>
                                    <p:cond delay="0"/>
                                  </p:stCondLst>
                                  <p:childTnLst>
                                    <p:animEffect transition="out" filter="fade">
                                      <p:cBhvr>
                                        <p:cTn id="192" dur="500" tmFilter="0, 0; .2, .5; .8, .5; 1, 0"/>
                                        <p:tgtEl>
                                          <p:spTgt spid="4">
                                            <p:txEl>
                                              <p:pRg st="7" end="7"/>
                                            </p:txEl>
                                          </p:spTgt>
                                        </p:tgtEl>
                                      </p:cBhvr>
                                    </p:animEffect>
                                    <p:animScale>
                                      <p:cBhvr>
                                        <p:cTn id="193" dur="250" autoRev="1" fill="hold"/>
                                        <p:tgtEl>
                                          <p:spTgt spid="4">
                                            <p:txEl>
                                              <p:pRg st="7" end="7"/>
                                            </p:txEl>
                                          </p:spTgt>
                                        </p:tgtEl>
                                      </p:cBhvr>
                                      <p:by x="105000" y="105000"/>
                                    </p:animScale>
                                  </p:childTnLst>
                                </p:cTn>
                              </p:par>
                              <p:par>
                                <p:cTn id="194" presetID="26" presetClass="emph" presetSubtype="0" repeatCount="2000" fill="hold" grpId="1" nodeType="withEffect">
                                  <p:stCondLst>
                                    <p:cond delay="0"/>
                                  </p:stCondLst>
                                  <p:childTnLst>
                                    <p:animEffect transition="out" filter="fade">
                                      <p:cBhvr>
                                        <p:cTn id="195" dur="500" tmFilter="0, 0; .2, .5; .8, .5; 1, 0"/>
                                        <p:tgtEl>
                                          <p:spTgt spid="4">
                                            <p:txEl>
                                              <p:pRg st="8" end="8"/>
                                            </p:txEl>
                                          </p:spTgt>
                                        </p:tgtEl>
                                      </p:cBhvr>
                                    </p:animEffect>
                                    <p:animScale>
                                      <p:cBhvr>
                                        <p:cTn id="196" dur="250" autoRev="1" fill="hold"/>
                                        <p:tgtEl>
                                          <p:spTgt spid="4">
                                            <p:txEl>
                                              <p:pRg st="8" end="8"/>
                                            </p:txEl>
                                          </p:spTgt>
                                        </p:tgtEl>
                                      </p:cBhvr>
                                      <p:by x="105000" y="105000"/>
                                    </p:animScale>
                                  </p:childTnLst>
                                </p:cTn>
                              </p:par>
                              <p:par>
                                <p:cTn id="197" presetID="26" presetClass="emph" presetSubtype="0" repeatCount="2000" fill="hold" grpId="1" nodeType="withEffect">
                                  <p:stCondLst>
                                    <p:cond delay="0"/>
                                  </p:stCondLst>
                                  <p:childTnLst>
                                    <p:animEffect transition="out" filter="fade">
                                      <p:cBhvr>
                                        <p:cTn id="198" dur="500" tmFilter="0, 0; .2, .5; .8, .5; 1, 0"/>
                                        <p:tgtEl>
                                          <p:spTgt spid="4">
                                            <p:txEl>
                                              <p:pRg st="9" end="9"/>
                                            </p:txEl>
                                          </p:spTgt>
                                        </p:tgtEl>
                                      </p:cBhvr>
                                    </p:animEffect>
                                    <p:animScale>
                                      <p:cBhvr>
                                        <p:cTn id="199" dur="250" autoRev="1" fill="hold"/>
                                        <p:tgtEl>
                                          <p:spTgt spid="4">
                                            <p:txEl>
                                              <p:pRg st="9" end="9"/>
                                            </p:txEl>
                                          </p:spTgt>
                                        </p:tgtEl>
                                      </p:cBhvr>
                                      <p:by x="105000" y="105000"/>
                                    </p:animScale>
                                  </p:childTnLst>
                                </p:cTn>
                              </p:par>
                              <p:par>
                                <p:cTn id="200" presetID="26" presetClass="emph" presetSubtype="0" repeatCount="2000" fill="hold" grpId="1" nodeType="withEffect">
                                  <p:stCondLst>
                                    <p:cond delay="0"/>
                                  </p:stCondLst>
                                  <p:childTnLst>
                                    <p:animEffect transition="out" filter="fade">
                                      <p:cBhvr>
                                        <p:cTn id="201" dur="500" tmFilter="0, 0; .2, .5; .8, .5; 1, 0"/>
                                        <p:tgtEl>
                                          <p:spTgt spid="4">
                                            <p:txEl>
                                              <p:pRg st="10" end="10"/>
                                            </p:txEl>
                                          </p:spTgt>
                                        </p:tgtEl>
                                      </p:cBhvr>
                                    </p:animEffect>
                                    <p:animScale>
                                      <p:cBhvr>
                                        <p:cTn id="202" dur="250" autoRev="1" fill="hold"/>
                                        <p:tgtEl>
                                          <p:spTgt spid="4">
                                            <p:txEl>
                                              <p:pRg st="10" end="10"/>
                                            </p:txEl>
                                          </p:spTgt>
                                        </p:tgtEl>
                                      </p:cBhvr>
                                      <p:by x="105000" y="105000"/>
                                    </p:animScale>
                                  </p:childTnLst>
                                </p:cTn>
                              </p:par>
                            </p:childTnLst>
                          </p:cTn>
                        </p:par>
                      </p:childTnLst>
                    </p:cTn>
                  </p:par>
                  <p:par>
                    <p:cTn id="203" fill="hold">
                      <p:stCondLst>
                        <p:cond delay="indefinite"/>
                      </p:stCondLst>
                      <p:childTnLst>
                        <p:par>
                          <p:cTn id="204" fill="hold">
                            <p:stCondLst>
                              <p:cond delay="0"/>
                            </p:stCondLst>
                            <p:childTnLst>
                              <p:par>
                                <p:cTn id="205" presetID="26" presetClass="emph" presetSubtype="0" repeatCount="2000" fill="hold" grpId="1" nodeType="clickEffect">
                                  <p:stCondLst>
                                    <p:cond delay="0"/>
                                  </p:stCondLst>
                                  <p:childTnLst>
                                    <p:animEffect transition="out" filter="fade">
                                      <p:cBhvr>
                                        <p:cTn id="206" dur="500" tmFilter="0, 0; .2, .5; .8, .5; 1, 0"/>
                                        <p:tgtEl>
                                          <p:spTgt spid="17"/>
                                        </p:tgtEl>
                                      </p:cBhvr>
                                    </p:animEffect>
                                    <p:animScale>
                                      <p:cBhvr>
                                        <p:cTn id="207" dur="250" autoRev="1" fill="hold"/>
                                        <p:tgtEl>
                                          <p:spTgt spid="17"/>
                                        </p:tgtEl>
                                      </p:cBhvr>
                                      <p:by x="105000" y="105000"/>
                                    </p:animScale>
                                  </p:childTnLst>
                                </p:cTn>
                              </p:par>
                              <p:par>
                                <p:cTn id="208" presetID="26" presetClass="emph" presetSubtype="0" repeatCount="2000" fill="hold" nodeType="withEffect">
                                  <p:stCondLst>
                                    <p:cond delay="0"/>
                                  </p:stCondLst>
                                  <p:childTnLst>
                                    <p:animEffect transition="out" filter="fade">
                                      <p:cBhvr>
                                        <p:cTn id="209" dur="500" tmFilter="0, 0; .2, .5; .8, .5; 1, 0"/>
                                        <p:tgtEl>
                                          <p:spTgt spid="8"/>
                                        </p:tgtEl>
                                      </p:cBhvr>
                                    </p:animEffect>
                                    <p:animScale>
                                      <p:cBhvr>
                                        <p:cTn id="210" dur="250" autoRev="1" fill="hold"/>
                                        <p:tgtEl>
                                          <p:spTgt spid="8"/>
                                        </p:tgtEl>
                                      </p:cBhvr>
                                      <p:by x="105000" y="105000"/>
                                    </p:animScale>
                                  </p:childTnLst>
                                </p:cTn>
                              </p:par>
                              <p:par>
                                <p:cTn id="211" presetID="26" presetClass="emph" presetSubtype="0" repeatCount="2000" fill="hold" grpId="1" nodeType="withEffect">
                                  <p:stCondLst>
                                    <p:cond delay="0"/>
                                  </p:stCondLst>
                                  <p:childTnLst>
                                    <p:animEffect transition="out" filter="fade">
                                      <p:cBhvr>
                                        <p:cTn id="212" dur="500" tmFilter="0, 0; .2, .5; .8, .5; 1, 0"/>
                                        <p:tgtEl>
                                          <p:spTgt spid="5"/>
                                        </p:tgtEl>
                                      </p:cBhvr>
                                    </p:animEffect>
                                    <p:animScale>
                                      <p:cBhvr>
                                        <p:cTn id="213" dur="250" autoRev="1" fill="hold"/>
                                        <p:tgtEl>
                                          <p:spTgt spid="5"/>
                                        </p:tgtEl>
                                      </p:cBhvr>
                                      <p:by x="105000" y="105000"/>
                                    </p:animScale>
                                  </p:childTnLst>
                                </p:cTn>
                              </p:par>
                              <p:par>
                                <p:cTn id="214" presetID="26" presetClass="emph" presetSubtype="0" repeatCount="2000" fill="hold" grpId="1" nodeType="withEffect">
                                  <p:stCondLst>
                                    <p:cond delay="0"/>
                                  </p:stCondLst>
                                  <p:childTnLst>
                                    <p:animEffect transition="out" filter="fade">
                                      <p:cBhvr>
                                        <p:cTn id="215" dur="500" tmFilter="0, 0; .2, .5; .8, .5; 1, 0"/>
                                        <p:tgtEl>
                                          <p:spTgt spid="4">
                                            <p:txEl>
                                              <p:pRg st="11" end="11"/>
                                            </p:txEl>
                                          </p:spTgt>
                                        </p:tgtEl>
                                      </p:cBhvr>
                                    </p:animEffect>
                                    <p:animScale>
                                      <p:cBhvr>
                                        <p:cTn id="216" dur="250" autoRev="1" fill="hold"/>
                                        <p:tgtEl>
                                          <p:spTgt spid="4">
                                            <p:txEl>
                                              <p:pRg st="11" end="1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allAtOnce"/>
      <p:bldP spid="5" grpId="0" animBg="1"/>
      <p:bldP spid="5" grpId="1" animBg="1"/>
      <p:bldP spid="14" grpId="0"/>
      <p:bldP spid="14" grpId="1"/>
      <p:bldP spid="15" grpId="0"/>
      <p:bldP spid="15" grpId="1"/>
      <p:bldP spid="16" grpId="0"/>
      <p:bldP spid="17" grpId="0"/>
      <p:bldP spid="17" grpId="1"/>
      <p:bldP spid="82" grpId="0" animBg="1"/>
      <p:bldP spid="83" grpId="0"/>
      <p:bldP spid="84" grpId="0" animBg="1"/>
      <p:bldP spid="85" grpId="0"/>
      <p:bldP spid="86" grpId="0"/>
      <p:bldP spid="87" grpId="0" animBg="1"/>
      <p:bldP spid="88" grpId="0" animBg="1"/>
      <p:bldP spid="8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常见的</a:t>
            </a:r>
            <a:r>
              <a:rPr lang="en-US" altLang="zh-CN" dirty="0"/>
              <a:t>HTTP</a:t>
            </a:r>
            <a:r>
              <a:rPr lang="zh-CN" altLang="en-US" dirty="0"/>
              <a:t>响应状态码和短语</a:t>
            </a:r>
          </a:p>
        </p:txBody>
      </p:sp>
      <p:grpSp>
        <p:nvGrpSpPr>
          <p:cNvPr id="4" name="组合 3">
            <a:extLst>
              <a:ext uri="{FF2B5EF4-FFF2-40B4-BE49-F238E27FC236}">
                <a16:creationId xmlns:a16="http://schemas.microsoft.com/office/drawing/2014/main" id="{4A1F0DAC-F3A2-4651-A241-0BFE06B5D868}"/>
              </a:ext>
            </a:extLst>
          </p:cNvPr>
          <p:cNvGrpSpPr/>
          <p:nvPr/>
        </p:nvGrpSpPr>
        <p:grpSpPr>
          <a:xfrm>
            <a:off x="827744" y="3336129"/>
            <a:ext cx="6314298" cy="2902856"/>
            <a:chOff x="201992" y="2574331"/>
            <a:chExt cx="6314298" cy="2902856"/>
          </a:xfrm>
        </p:grpSpPr>
        <p:sp>
          <p:nvSpPr>
            <p:cNvPr id="5" name="矩形 4">
              <a:extLst>
                <a:ext uri="{FF2B5EF4-FFF2-40B4-BE49-F238E27FC236}">
                  <a16:creationId xmlns:a16="http://schemas.microsoft.com/office/drawing/2014/main" id="{12250081-04ED-4EAA-AD34-3F18C2C22D0E}"/>
                </a:ext>
              </a:extLst>
            </p:cNvPr>
            <p:cNvSpPr/>
            <p:nvPr/>
          </p:nvSpPr>
          <p:spPr>
            <a:xfrm>
              <a:off x="1494893" y="4502974"/>
              <a:ext cx="5017689" cy="974213"/>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6" name="直接连接符 5">
              <a:extLst>
                <a:ext uri="{FF2B5EF4-FFF2-40B4-BE49-F238E27FC236}">
                  <a16:creationId xmlns:a16="http://schemas.microsoft.com/office/drawing/2014/main" id="{BE017E8C-D5B2-47EC-B2CF-95E8B1EA3A0A}"/>
                </a:ext>
              </a:extLst>
            </p:cNvPr>
            <p:cNvCxnSpPr/>
            <p:nvPr/>
          </p:nvCxnSpPr>
          <p:spPr>
            <a:xfrm>
              <a:off x="1105456" y="2769642"/>
              <a:ext cx="385729" cy="0"/>
            </a:xfrm>
            <a:prstGeom prst="line">
              <a:avLst/>
            </a:prstGeom>
            <a:noFill/>
            <a:ln w="28575" cap="flat" cmpd="sng" algn="ctr">
              <a:solidFill>
                <a:srgbClr val="009FF6"/>
              </a:solidFill>
              <a:prstDash val="solid"/>
              <a:miter lim="800000"/>
            </a:ln>
            <a:effectLst/>
          </p:spPr>
        </p:cxnSp>
        <p:cxnSp>
          <p:nvCxnSpPr>
            <p:cNvPr id="7" name="直接连接符 6">
              <a:extLst>
                <a:ext uri="{FF2B5EF4-FFF2-40B4-BE49-F238E27FC236}">
                  <a16:creationId xmlns:a16="http://schemas.microsoft.com/office/drawing/2014/main" id="{6ED3AF5E-C39C-4F41-BA8E-50E0CF26D566}"/>
                </a:ext>
              </a:extLst>
            </p:cNvPr>
            <p:cNvCxnSpPr/>
            <p:nvPr/>
          </p:nvCxnSpPr>
          <p:spPr>
            <a:xfrm>
              <a:off x="1105456" y="4312557"/>
              <a:ext cx="385729" cy="0"/>
            </a:xfrm>
            <a:prstGeom prst="line">
              <a:avLst/>
            </a:prstGeom>
            <a:noFill/>
            <a:ln w="28575" cap="flat" cmpd="sng" algn="ctr">
              <a:solidFill>
                <a:srgbClr val="009FF6"/>
              </a:solidFill>
              <a:prstDash val="solid"/>
              <a:miter lim="800000"/>
            </a:ln>
            <a:effectLst/>
          </p:spPr>
        </p:cxnSp>
        <p:cxnSp>
          <p:nvCxnSpPr>
            <p:cNvPr id="8" name="直接连接符 7">
              <a:extLst>
                <a:ext uri="{FF2B5EF4-FFF2-40B4-BE49-F238E27FC236}">
                  <a16:creationId xmlns:a16="http://schemas.microsoft.com/office/drawing/2014/main" id="{0D8F4678-F0AF-4DFF-82D7-36FD16C75E59}"/>
                </a:ext>
              </a:extLst>
            </p:cNvPr>
            <p:cNvCxnSpPr/>
            <p:nvPr/>
          </p:nvCxnSpPr>
          <p:spPr>
            <a:xfrm>
              <a:off x="1105456" y="5044453"/>
              <a:ext cx="385729" cy="0"/>
            </a:xfrm>
            <a:prstGeom prst="line">
              <a:avLst/>
            </a:prstGeom>
            <a:noFill/>
            <a:ln w="28575" cap="flat" cmpd="sng" algn="ctr">
              <a:solidFill>
                <a:srgbClr val="009FF6"/>
              </a:solidFill>
              <a:prstDash val="solid"/>
              <a:miter lim="800000"/>
            </a:ln>
            <a:effectLst/>
          </p:spPr>
        </p:cxnSp>
        <p:grpSp>
          <p:nvGrpSpPr>
            <p:cNvPr id="9" name="组合 8">
              <a:extLst>
                <a:ext uri="{FF2B5EF4-FFF2-40B4-BE49-F238E27FC236}">
                  <a16:creationId xmlns:a16="http://schemas.microsoft.com/office/drawing/2014/main" id="{8250A5F3-9192-4571-8A8D-0E1D55B57B3D}"/>
                </a:ext>
              </a:extLst>
            </p:cNvPr>
            <p:cNvGrpSpPr/>
            <p:nvPr/>
          </p:nvGrpSpPr>
          <p:grpSpPr>
            <a:xfrm>
              <a:off x="1105456" y="3143651"/>
              <a:ext cx="385729" cy="801130"/>
              <a:chOff x="1661160" y="2864643"/>
              <a:chExt cx="495300" cy="1028701"/>
            </a:xfrm>
          </p:grpSpPr>
          <p:cxnSp>
            <p:nvCxnSpPr>
              <p:cNvPr id="78" name="直接连接符 77">
                <a:extLst>
                  <a:ext uri="{FF2B5EF4-FFF2-40B4-BE49-F238E27FC236}">
                    <a16:creationId xmlns:a16="http://schemas.microsoft.com/office/drawing/2014/main" id="{6BB426D6-A0BC-417D-8FE5-C549147F03BB}"/>
                  </a:ext>
                </a:extLst>
              </p:cNvPr>
              <p:cNvCxnSpPr/>
              <p:nvPr/>
            </p:nvCxnSpPr>
            <p:spPr>
              <a:xfrm>
                <a:off x="1661160" y="3371850"/>
                <a:ext cx="269240" cy="0"/>
              </a:xfrm>
              <a:prstGeom prst="line">
                <a:avLst/>
              </a:prstGeom>
              <a:noFill/>
              <a:ln w="28575" cap="flat" cmpd="sng" algn="ctr">
                <a:solidFill>
                  <a:srgbClr val="009FF6"/>
                </a:solidFill>
                <a:prstDash val="solid"/>
                <a:miter lim="800000"/>
              </a:ln>
              <a:effectLst/>
            </p:spPr>
          </p:cxnSp>
          <p:cxnSp>
            <p:nvCxnSpPr>
              <p:cNvPr id="79" name="直接连接符 78">
                <a:extLst>
                  <a:ext uri="{FF2B5EF4-FFF2-40B4-BE49-F238E27FC236}">
                    <a16:creationId xmlns:a16="http://schemas.microsoft.com/office/drawing/2014/main" id="{004D2FBF-BD87-49AF-BB66-AC892D010641}"/>
                  </a:ext>
                </a:extLst>
              </p:cNvPr>
              <p:cNvCxnSpPr/>
              <p:nvPr/>
            </p:nvCxnSpPr>
            <p:spPr>
              <a:xfrm>
                <a:off x="1924050" y="2864643"/>
                <a:ext cx="0" cy="1028701"/>
              </a:xfrm>
              <a:prstGeom prst="line">
                <a:avLst/>
              </a:prstGeom>
              <a:noFill/>
              <a:ln w="28575" cap="flat" cmpd="sng" algn="ctr">
                <a:solidFill>
                  <a:srgbClr val="009FF6"/>
                </a:solidFill>
                <a:prstDash val="solid"/>
                <a:miter lim="800000"/>
              </a:ln>
              <a:effectLst/>
            </p:spPr>
          </p:cxnSp>
          <p:cxnSp>
            <p:nvCxnSpPr>
              <p:cNvPr id="80" name="直接连接符 79">
                <a:extLst>
                  <a:ext uri="{FF2B5EF4-FFF2-40B4-BE49-F238E27FC236}">
                    <a16:creationId xmlns:a16="http://schemas.microsoft.com/office/drawing/2014/main" id="{3877EFBE-C83F-4534-8EA8-62AFE4706A63}"/>
                  </a:ext>
                </a:extLst>
              </p:cNvPr>
              <p:cNvCxnSpPr/>
              <p:nvPr/>
            </p:nvCxnSpPr>
            <p:spPr>
              <a:xfrm>
                <a:off x="1924050" y="2879692"/>
                <a:ext cx="232410" cy="0"/>
              </a:xfrm>
              <a:prstGeom prst="line">
                <a:avLst/>
              </a:prstGeom>
              <a:noFill/>
              <a:ln w="28575" cap="flat" cmpd="sng" algn="ctr">
                <a:solidFill>
                  <a:srgbClr val="009FF6"/>
                </a:solidFill>
                <a:prstDash val="solid"/>
                <a:miter lim="800000"/>
              </a:ln>
              <a:effectLst/>
            </p:spPr>
          </p:cxnSp>
          <p:cxnSp>
            <p:nvCxnSpPr>
              <p:cNvPr id="81" name="直接连接符 80">
                <a:extLst>
                  <a:ext uri="{FF2B5EF4-FFF2-40B4-BE49-F238E27FC236}">
                    <a16:creationId xmlns:a16="http://schemas.microsoft.com/office/drawing/2014/main" id="{C4EA3048-C1D1-4761-9E91-50A0F29AF997}"/>
                  </a:ext>
                </a:extLst>
              </p:cNvPr>
              <p:cNvCxnSpPr/>
              <p:nvPr/>
            </p:nvCxnSpPr>
            <p:spPr>
              <a:xfrm>
                <a:off x="1924050" y="3876642"/>
                <a:ext cx="232410" cy="0"/>
              </a:xfrm>
              <a:prstGeom prst="line">
                <a:avLst/>
              </a:prstGeom>
              <a:noFill/>
              <a:ln w="28575" cap="flat" cmpd="sng" algn="ctr">
                <a:solidFill>
                  <a:srgbClr val="009FF6"/>
                </a:solidFill>
                <a:prstDash val="solid"/>
                <a:miter lim="800000"/>
              </a:ln>
              <a:effectLst/>
            </p:spPr>
          </p:cxnSp>
        </p:grpSp>
        <p:sp>
          <p:nvSpPr>
            <p:cNvPr id="10" name="Text Box 79">
              <a:extLst>
                <a:ext uri="{FF2B5EF4-FFF2-40B4-BE49-F238E27FC236}">
                  <a16:creationId xmlns:a16="http://schemas.microsoft.com/office/drawing/2014/main" id="{61984B7E-82FA-46B5-8788-DC59E31D3640}"/>
                </a:ext>
              </a:extLst>
            </p:cNvPr>
            <p:cNvSpPr txBox="1">
              <a:spLocks noChangeArrowheads="1"/>
            </p:cNvSpPr>
            <p:nvPr/>
          </p:nvSpPr>
          <p:spPr bwMode="auto">
            <a:xfrm>
              <a:off x="351466" y="2608313"/>
              <a:ext cx="845974" cy="3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状态行</a:t>
              </a:r>
            </a:p>
          </p:txBody>
        </p:sp>
        <p:sp>
          <p:nvSpPr>
            <p:cNvPr id="11" name="Text Box 79">
              <a:extLst>
                <a:ext uri="{FF2B5EF4-FFF2-40B4-BE49-F238E27FC236}">
                  <a16:creationId xmlns:a16="http://schemas.microsoft.com/office/drawing/2014/main" id="{0E29B41A-561C-4824-B3C9-383C4A1E3F9A}"/>
                </a:ext>
              </a:extLst>
            </p:cNvPr>
            <p:cNvSpPr txBox="1">
              <a:spLocks noChangeArrowheads="1"/>
            </p:cNvSpPr>
            <p:nvPr/>
          </p:nvSpPr>
          <p:spPr bwMode="auto">
            <a:xfrm>
              <a:off x="391931" y="3367402"/>
              <a:ext cx="805509"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首部行</a:t>
              </a:r>
            </a:p>
          </p:txBody>
        </p:sp>
        <p:sp>
          <p:nvSpPr>
            <p:cNvPr id="12" name="Text Box 79">
              <a:extLst>
                <a:ext uri="{FF2B5EF4-FFF2-40B4-BE49-F238E27FC236}">
                  <a16:creationId xmlns:a16="http://schemas.microsoft.com/office/drawing/2014/main" id="{01FAF0A1-052E-4E50-B67A-01AA01951299}"/>
                </a:ext>
              </a:extLst>
            </p:cNvPr>
            <p:cNvSpPr txBox="1">
              <a:spLocks noChangeArrowheads="1"/>
            </p:cNvSpPr>
            <p:nvPr/>
          </p:nvSpPr>
          <p:spPr bwMode="auto">
            <a:xfrm>
              <a:off x="581785" y="4147958"/>
              <a:ext cx="615655"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空行</a:t>
              </a:r>
            </a:p>
          </p:txBody>
        </p:sp>
        <p:sp>
          <p:nvSpPr>
            <p:cNvPr id="13" name="Text Box 79">
              <a:extLst>
                <a:ext uri="{FF2B5EF4-FFF2-40B4-BE49-F238E27FC236}">
                  <a16:creationId xmlns:a16="http://schemas.microsoft.com/office/drawing/2014/main" id="{23099047-871E-4C02-9788-25062FAD44F9}"/>
                </a:ext>
              </a:extLst>
            </p:cNvPr>
            <p:cNvSpPr txBox="1">
              <a:spLocks noChangeArrowheads="1"/>
            </p:cNvSpPr>
            <p:nvPr/>
          </p:nvSpPr>
          <p:spPr bwMode="auto">
            <a:xfrm>
              <a:off x="201992" y="4880416"/>
              <a:ext cx="995448" cy="3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实体主体</a:t>
              </a:r>
            </a:p>
          </p:txBody>
        </p:sp>
        <p:grpSp>
          <p:nvGrpSpPr>
            <p:cNvPr id="14" name="组合 13">
              <a:extLst>
                <a:ext uri="{FF2B5EF4-FFF2-40B4-BE49-F238E27FC236}">
                  <a16:creationId xmlns:a16="http://schemas.microsoft.com/office/drawing/2014/main" id="{4FC47C06-3F5E-41E7-9BC8-476BCB31556C}"/>
                </a:ext>
              </a:extLst>
            </p:cNvPr>
            <p:cNvGrpSpPr/>
            <p:nvPr/>
          </p:nvGrpSpPr>
          <p:grpSpPr>
            <a:xfrm>
              <a:off x="1497860" y="2574331"/>
              <a:ext cx="5018430" cy="385729"/>
              <a:chOff x="1789262" y="2879131"/>
              <a:chExt cx="5018430" cy="385729"/>
            </a:xfrm>
          </p:grpSpPr>
          <p:grpSp>
            <p:nvGrpSpPr>
              <p:cNvPr id="57" name="组合 56">
                <a:extLst>
                  <a:ext uri="{FF2B5EF4-FFF2-40B4-BE49-F238E27FC236}">
                    <a16:creationId xmlns:a16="http://schemas.microsoft.com/office/drawing/2014/main" id="{1AC542E3-248A-488D-838F-33E5E9469687}"/>
                  </a:ext>
                </a:extLst>
              </p:cNvPr>
              <p:cNvGrpSpPr/>
              <p:nvPr/>
            </p:nvGrpSpPr>
            <p:grpSpPr>
              <a:xfrm>
                <a:off x="1789262" y="2879131"/>
                <a:ext cx="954679" cy="385729"/>
                <a:chOff x="2165032" y="2133600"/>
                <a:chExt cx="1225868" cy="495300"/>
              </a:xfrm>
            </p:grpSpPr>
            <p:sp>
              <p:nvSpPr>
                <p:cNvPr id="76" name="矩形 75">
                  <a:extLst>
                    <a:ext uri="{FF2B5EF4-FFF2-40B4-BE49-F238E27FC236}">
                      <a16:creationId xmlns:a16="http://schemas.microsoft.com/office/drawing/2014/main" id="{FE18949F-C0EB-4758-84D2-B234E3791649}"/>
                    </a:ext>
                  </a:extLst>
                </p:cNvPr>
                <p:cNvSpPr/>
                <p:nvPr/>
              </p:nvSpPr>
              <p:spPr>
                <a:xfrm>
                  <a:off x="2165032" y="2133600"/>
                  <a:ext cx="1225868"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7" name="Text Box 79">
                  <a:extLst>
                    <a:ext uri="{FF2B5EF4-FFF2-40B4-BE49-F238E27FC236}">
                      <a16:creationId xmlns:a16="http://schemas.microsoft.com/office/drawing/2014/main" id="{C806EDAE-8DFC-4086-AB2B-01B246020D1C}"/>
                    </a:ext>
                  </a:extLst>
                </p:cNvPr>
                <p:cNvSpPr txBox="1">
                  <a:spLocks noChangeArrowheads="1"/>
                </p:cNvSpPr>
                <p:nvPr/>
              </p:nvSpPr>
              <p:spPr bwMode="auto">
                <a:xfrm>
                  <a:off x="2303329" y="2191986"/>
                  <a:ext cx="949273"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版本</a:t>
                  </a:r>
                </a:p>
              </p:txBody>
            </p:sp>
          </p:grpSp>
          <p:grpSp>
            <p:nvGrpSpPr>
              <p:cNvPr id="58" name="组合 57">
                <a:extLst>
                  <a:ext uri="{FF2B5EF4-FFF2-40B4-BE49-F238E27FC236}">
                    <a16:creationId xmlns:a16="http://schemas.microsoft.com/office/drawing/2014/main" id="{B3AF821D-CDD1-477C-8F1B-D3D08C34B0C5}"/>
                  </a:ext>
                </a:extLst>
              </p:cNvPr>
              <p:cNvGrpSpPr/>
              <p:nvPr/>
            </p:nvGrpSpPr>
            <p:grpSpPr>
              <a:xfrm>
                <a:off x="2738873" y="2879131"/>
                <a:ext cx="399575" cy="385729"/>
                <a:chOff x="3384391" y="2133600"/>
                <a:chExt cx="513080" cy="495300"/>
              </a:xfrm>
            </p:grpSpPr>
            <p:sp>
              <p:nvSpPr>
                <p:cNvPr id="74" name="矩形 73">
                  <a:extLst>
                    <a:ext uri="{FF2B5EF4-FFF2-40B4-BE49-F238E27FC236}">
                      <a16:creationId xmlns:a16="http://schemas.microsoft.com/office/drawing/2014/main" id="{D0AD31E0-FC6C-4505-95D4-B6661019ADC8}"/>
                    </a:ext>
                  </a:extLst>
                </p:cNvPr>
                <p:cNvSpPr/>
                <p:nvPr/>
              </p:nvSpPr>
              <p:spPr>
                <a:xfrm>
                  <a:off x="339090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5" name="Text Box 79">
                  <a:extLst>
                    <a:ext uri="{FF2B5EF4-FFF2-40B4-BE49-F238E27FC236}">
                      <a16:creationId xmlns:a16="http://schemas.microsoft.com/office/drawing/2014/main" id="{C3F1D645-7808-401E-911A-19F813CF7A8F}"/>
                    </a:ext>
                  </a:extLst>
                </p:cNvPr>
                <p:cNvSpPr txBox="1">
                  <a:spLocks noChangeArrowheads="1"/>
                </p:cNvSpPr>
                <p:nvPr/>
              </p:nvSpPr>
              <p:spPr bwMode="auto">
                <a:xfrm>
                  <a:off x="3384391"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9" name="组合 58">
                <a:extLst>
                  <a:ext uri="{FF2B5EF4-FFF2-40B4-BE49-F238E27FC236}">
                    <a16:creationId xmlns:a16="http://schemas.microsoft.com/office/drawing/2014/main" id="{EC95F6B6-7355-4FA7-B974-18D2D4EA9FE7}"/>
                  </a:ext>
                </a:extLst>
              </p:cNvPr>
              <p:cNvGrpSpPr/>
              <p:nvPr/>
            </p:nvGrpSpPr>
            <p:grpSpPr>
              <a:xfrm>
                <a:off x="3129668" y="2879131"/>
                <a:ext cx="1157187" cy="385729"/>
                <a:chOff x="3886198" y="2133600"/>
                <a:chExt cx="1485901" cy="495300"/>
              </a:xfrm>
            </p:grpSpPr>
            <p:sp>
              <p:nvSpPr>
                <p:cNvPr id="72" name="矩形 71">
                  <a:extLst>
                    <a:ext uri="{FF2B5EF4-FFF2-40B4-BE49-F238E27FC236}">
                      <a16:creationId xmlns:a16="http://schemas.microsoft.com/office/drawing/2014/main" id="{C81507DC-A9F5-4FAA-B55B-CC7C31F3288F}"/>
                    </a:ext>
                  </a:extLst>
                </p:cNvPr>
                <p:cNvSpPr/>
                <p:nvPr/>
              </p:nvSpPr>
              <p:spPr>
                <a:xfrm>
                  <a:off x="3890962" y="2133600"/>
                  <a:ext cx="1481137"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3" name="Text Box 79">
                  <a:extLst>
                    <a:ext uri="{FF2B5EF4-FFF2-40B4-BE49-F238E27FC236}">
                      <a16:creationId xmlns:a16="http://schemas.microsoft.com/office/drawing/2014/main" id="{DF81BD26-EEC6-486C-BFD7-EB14416D3CA6}"/>
                    </a:ext>
                  </a:extLst>
                </p:cNvPr>
                <p:cNvSpPr txBox="1">
                  <a:spLocks noChangeArrowheads="1"/>
                </p:cNvSpPr>
                <p:nvPr/>
              </p:nvSpPr>
              <p:spPr bwMode="auto">
                <a:xfrm>
                  <a:off x="3886198" y="2191986"/>
                  <a:ext cx="1472881"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状态编码</a:t>
                  </a:r>
                </a:p>
              </p:txBody>
            </p:sp>
          </p:grpSp>
          <p:grpSp>
            <p:nvGrpSpPr>
              <p:cNvPr id="60" name="组合 59">
                <a:extLst>
                  <a:ext uri="{FF2B5EF4-FFF2-40B4-BE49-F238E27FC236}">
                    <a16:creationId xmlns:a16="http://schemas.microsoft.com/office/drawing/2014/main" id="{FBC003ED-4F41-4C6D-B05E-3AF508FE77E0}"/>
                  </a:ext>
                </a:extLst>
              </p:cNvPr>
              <p:cNvGrpSpPr/>
              <p:nvPr/>
            </p:nvGrpSpPr>
            <p:grpSpPr>
              <a:xfrm>
                <a:off x="4281785" y="2879131"/>
                <a:ext cx="399575" cy="385729"/>
                <a:chOff x="5365589" y="2133600"/>
                <a:chExt cx="513080" cy="495300"/>
              </a:xfrm>
            </p:grpSpPr>
            <p:sp>
              <p:nvSpPr>
                <p:cNvPr id="70" name="矩形 69">
                  <a:extLst>
                    <a:ext uri="{FF2B5EF4-FFF2-40B4-BE49-F238E27FC236}">
                      <a16:creationId xmlns:a16="http://schemas.microsoft.com/office/drawing/2014/main" id="{655A5ACB-06B1-4A66-833C-91319B611CA9}"/>
                    </a:ext>
                  </a:extLst>
                </p:cNvPr>
                <p:cNvSpPr/>
                <p:nvPr/>
              </p:nvSpPr>
              <p:spPr>
                <a:xfrm>
                  <a:off x="537210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1" name="Text Box 79">
                  <a:extLst>
                    <a:ext uri="{FF2B5EF4-FFF2-40B4-BE49-F238E27FC236}">
                      <a16:creationId xmlns:a16="http://schemas.microsoft.com/office/drawing/2014/main" id="{BA1E400E-409C-43FB-B90B-789A627F4546}"/>
                    </a:ext>
                  </a:extLst>
                </p:cNvPr>
                <p:cNvSpPr txBox="1">
                  <a:spLocks noChangeArrowheads="1"/>
                </p:cNvSpPr>
                <p:nvPr/>
              </p:nvSpPr>
              <p:spPr bwMode="auto">
                <a:xfrm>
                  <a:off x="5365589" y="2133600"/>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1" name="组合 60">
                <a:extLst>
                  <a:ext uri="{FF2B5EF4-FFF2-40B4-BE49-F238E27FC236}">
                    <a16:creationId xmlns:a16="http://schemas.microsoft.com/office/drawing/2014/main" id="{E85E719A-7D29-4E08-A12E-BF1757C1AE00}"/>
                  </a:ext>
                </a:extLst>
              </p:cNvPr>
              <p:cNvGrpSpPr/>
              <p:nvPr/>
            </p:nvGrpSpPr>
            <p:grpSpPr>
              <a:xfrm>
                <a:off x="4676293" y="2879131"/>
                <a:ext cx="1356234" cy="385729"/>
                <a:chOff x="5872161" y="2133600"/>
                <a:chExt cx="1741489" cy="495300"/>
              </a:xfrm>
            </p:grpSpPr>
            <p:sp>
              <p:nvSpPr>
                <p:cNvPr id="68" name="矩形 67">
                  <a:extLst>
                    <a:ext uri="{FF2B5EF4-FFF2-40B4-BE49-F238E27FC236}">
                      <a16:creationId xmlns:a16="http://schemas.microsoft.com/office/drawing/2014/main" id="{31CFB25A-2442-4209-8D70-1570D24ACFDA}"/>
                    </a:ext>
                  </a:extLst>
                </p:cNvPr>
                <p:cNvSpPr/>
                <p:nvPr/>
              </p:nvSpPr>
              <p:spPr>
                <a:xfrm>
                  <a:off x="5872161" y="2133600"/>
                  <a:ext cx="1741489" cy="495300"/>
                </a:xfrm>
                <a:prstGeom prst="rect">
                  <a:avLst/>
                </a:prstGeom>
                <a:solidFill>
                  <a:srgbClr val="92D05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9" name="Text Box 79">
                  <a:extLst>
                    <a:ext uri="{FF2B5EF4-FFF2-40B4-BE49-F238E27FC236}">
                      <a16:creationId xmlns:a16="http://schemas.microsoft.com/office/drawing/2014/main" id="{69F057DA-C928-44F3-9E23-547C14BB5DBB}"/>
                    </a:ext>
                  </a:extLst>
                </p:cNvPr>
                <p:cNvSpPr txBox="1">
                  <a:spLocks noChangeArrowheads="1"/>
                </p:cNvSpPr>
                <p:nvPr/>
              </p:nvSpPr>
              <p:spPr bwMode="auto">
                <a:xfrm>
                  <a:off x="6264913" y="2191986"/>
                  <a:ext cx="949274" cy="4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短语</a:t>
                  </a:r>
                </a:p>
              </p:txBody>
            </p:sp>
          </p:grpSp>
          <p:grpSp>
            <p:nvGrpSpPr>
              <p:cNvPr id="62" name="组合 61">
                <a:extLst>
                  <a:ext uri="{FF2B5EF4-FFF2-40B4-BE49-F238E27FC236}">
                    <a16:creationId xmlns:a16="http://schemas.microsoft.com/office/drawing/2014/main" id="{7CC0CCC1-1718-4064-9038-5A7406F4F882}"/>
                  </a:ext>
                </a:extLst>
              </p:cNvPr>
              <p:cNvGrpSpPr/>
              <p:nvPr/>
            </p:nvGrpSpPr>
            <p:grpSpPr>
              <a:xfrm>
                <a:off x="6032526" y="2879131"/>
                <a:ext cx="389438" cy="385729"/>
                <a:chOff x="7613650" y="2133600"/>
                <a:chExt cx="500062" cy="495300"/>
              </a:xfrm>
            </p:grpSpPr>
            <p:sp>
              <p:nvSpPr>
                <p:cNvPr id="66" name="矩形 65">
                  <a:extLst>
                    <a:ext uri="{FF2B5EF4-FFF2-40B4-BE49-F238E27FC236}">
                      <a16:creationId xmlns:a16="http://schemas.microsoft.com/office/drawing/2014/main" id="{EF241642-07A0-4BD6-8397-55555F3EEC43}"/>
                    </a:ext>
                  </a:extLst>
                </p:cNvPr>
                <p:cNvSpPr/>
                <p:nvPr/>
              </p:nvSpPr>
              <p:spPr>
                <a:xfrm>
                  <a:off x="761365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7" name="Text Box 79">
                  <a:extLst>
                    <a:ext uri="{FF2B5EF4-FFF2-40B4-BE49-F238E27FC236}">
                      <a16:creationId xmlns:a16="http://schemas.microsoft.com/office/drawing/2014/main" id="{AE219163-95F6-43B0-B79C-83D53CDAD9A9}"/>
                    </a:ext>
                  </a:extLst>
                </p:cNvPr>
                <p:cNvSpPr txBox="1">
                  <a:spLocks noChangeArrowheads="1"/>
                </p:cNvSpPr>
                <p:nvPr/>
              </p:nvSpPr>
              <p:spPr bwMode="auto">
                <a:xfrm>
                  <a:off x="7654357" y="2175136"/>
                  <a:ext cx="421456" cy="39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3" name="组合 62">
                <a:extLst>
                  <a:ext uri="{FF2B5EF4-FFF2-40B4-BE49-F238E27FC236}">
                    <a16:creationId xmlns:a16="http://schemas.microsoft.com/office/drawing/2014/main" id="{8452FCD0-2970-4270-96A5-9A22CE5E0441}"/>
                  </a:ext>
                </a:extLst>
              </p:cNvPr>
              <p:cNvGrpSpPr/>
              <p:nvPr/>
            </p:nvGrpSpPr>
            <p:grpSpPr>
              <a:xfrm>
                <a:off x="6418254" y="2879131"/>
                <a:ext cx="389438" cy="385729"/>
                <a:chOff x="8108950" y="2133600"/>
                <a:chExt cx="500062" cy="495300"/>
              </a:xfrm>
            </p:grpSpPr>
            <p:sp>
              <p:nvSpPr>
                <p:cNvPr id="64" name="矩形 63">
                  <a:extLst>
                    <a:ext uri="{FF2B5EF4-FFF2-40B4-BE49-F238E27FC236}">
                      <a16:creationId xmlns:a16="http://schemas.microsoft.com/office/drawing/2014/main" id="{6D186937-0FD7-45E3-B31A-0E86292A5F9A}"/>
                    </a:ext>
                  </a:extLst>
                </p:cNvPr>
                <p:cNvSpPr/>
                <p:nvPr/>
              </p:nvSpPr>
              <p:spPr>
                <a:xfrm>
                  <a:off x="8108950" y="21336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5" name="Text Box 79">
                  <a:extLst>
                    <a:ext uri="{FF2B5EF4-FFF2-40B4-BE49-F238E27FC236}">
                      <a16:creationId xmlns:a16="http://schemas.microsoft.com/office/drawing/2014/main" id="{63A2B55D-2A79-4652-B377-74E1E79A8294}"/>
                    </a:ext>
                  </a:extLst>
                </p:cNvPr>
                <p:cNvSpPr txBox="1">
                  <a:spLocks noChangeArrowheads="1"/>
                </p:cNvSpPr>
                <p:nvPr/>
              </p:nvSpPr>
              <p:spPr bwMode="auto">
                <a:xfrm>
                  <a:off x="8108950" y="2173792"/>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5" name="组合 14">
              <a:extLst>
                <a:ext uri="{FF2B5EF4-FFF2-40B4-BE49-F238E27FC236}">
                  <a16:creationId xmlns:a16="http://schemas.microsoft.com/office/drawing/2014/main" id="{936565A6-A8CF-4DD3-BAD1-35EBF4BB6DE0}"/>
                </a:ext>
              </a:extLst>
            </p:cNvPr>
            <p:cNvGrpSpPr/>
            <p:nvPr/>
          </p:nvGrpSpPr>
          <p:grpSpPr>
            <a:xfrm>
              <a:off x="1494893" y="3731518"/>
              <a:ext cx="3846904" cy="385729"/>
              <a:chOff x="1786295" y="4036318"/>
              <a:chExt cx="3846904" cy="385729"/>
            </a:xfrm>
          </p:grpSpPr>
          <p:grpSp>
            <p:nvGrpSpPr>
              <p:cNvPr id="42" name="组合 41">
                <a:extLst>
                  <a:ext uri="{FF2B5EF4-FFF2-40B4-BE49-F238E27FC236}">
                    <a16:creationId xmlns:a16="http://schemas.microsoft.com/office/drawing/2014/main" id="{DF9AD728-3130-4E2B-AD51-D899D6A16F75}"/>
                  </a:ext>
                </a:extLst>
              </p:cNvPr>
              <p:cNvGrpSpPr/>
              <p:nvPr/>
            </p:nvGrpSpPr>
            <p:grpSpPr>
              <a:xfrm>
                <a:off x="3517852" y="4036318"/>
                <a:ext cx="399575" cy="385729"/>
                <a:chOff x="4384651" y="3619500"/>
                <a:chExt cx="513080" cy="495300"/>
              </a:xfrm>
            </p:grpSpPr>
            <p:sp>
              <p:nvSpPr>
                <p:cNvPr id="55" name="矩形 54">
                  <a:extLst>
                    <a:ext uri="{FF2B5EF4-FFF2-40B4-BE49-F238E27FC236}">
                      <a16:creationId xmlns:a16="http://schemas.microsoft.com/office/drawing/2014/main" id="{1F44103E-F702-4846-A03B-EF0ED3F5C74C}"/>
                    </a:ext>
                  </a:extLst>
                </p:cNvPr>
                <p:cNvSpPr/>
                <p:nvPr/>
              </p:nvSpPr>
              <p:spPr>
                <a:xfrm>
                  <a:off x="4387850" y="36195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6" name="Text Box 79">
                  <a:extLst>
                    <a:ext uri="{FF2B5EF4-FFF2-40B4-BE49-F238E27FC236}">
                      <a16:creationId xmlns:a16="http://schemas.microsoft.com/office/drawing/2014/main" id="{D56A1B34-7662-4DF2-B9A9-AE8BC922CEE5}"/>
                    </a:ext>
                  </a:extLst>
                </p:cNvPr>
                <p:cNvSpPr txBox="1">
                  <a:spLocks noChangeArrowheads="1"/>
                </p:cNvSpPr>
                <p:nvPr/>
              </p:nvSpPr>
              <p:spPr bwMode="auto">
                <a:xfrm>
                  <a:off x="4384651" y="3637798"/>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3" name="组合 42">
                <a:extLst>
                  <a:ext uri="{FF2B5EF4-FFF2-40B4-BE49-F238E27FC236}">
                    <a16:creationId xmlns:a16="http://schemas.microsoft.com/office/drawing/2014/main" id="{F655754D-0C73-48B6-BE81-B757E6131396}"/>
                  </a:ext>
                </a:extLst>
              </p:cNvPr>
              <p:cNvGrpSpPr/>
              <p:nvPr/>
            </p:nvGrpSpPr>
            <p:grpSpPr>
              <a:xfrm>
                <a:off x="4853952" y="4036318"/>
                <a:ext cx="399575" cy="385729"/>
                <a:chOff x="6100286" y="3619500"/>
                <a:chExt cx="513080" cy="495300"/>
              </a:xfrm>
            </p:grpSpPr>
            <p:sp>
              <p:nvSpPr>
                <p:cNvPr id="53" name="矩形 52">
                  <a:extLst>
                    <a:ext uri="{FF2B5EF4-FFF2-40B4-BE49-F238E27FC236}">
                      <a16:creationId xmlns:a16="http://schemas.microsoft.com/office/drawing/2014/main" id="{6D46AD2E-F519-4EFA-B86D-FBA26328C9B6}"/>
                    </a:ext>
                  </a:extLst>
                </p:cNvPr>
                <p:cNvSpPr/>
                <p:nvPr/>
              </p:nvSpPr>
              <p:spPr>
                <a:xfrm>
                  <a:off x="6129338" y="3619500"/>
                  <a:ext cx="466724"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4" name="Text Box 79">
                  <a:extLst>
                    <a:ext uri="{FF2B5EF4-FFF2-40B4-BE49-F238E27FC236}">
                      <a16:creationId xmlns:a16="http://schemas.microsoft.com/office/drawing/2014/main" id="{66D56BD5-2F97-42BE-9268-43DF450DB0A4}"/>
                    </a:ext>
                  </a:extLst>
                </p:cNvPr>
                <p:cNvSpPr txBox="1">
                  <a:spLocks noChangeArrowheads="1"/>
                </p:cNvSpPr>
                <p:nvPr/>
              </p:nvSpPr>
              <p:spPr bwMode="auto">
                <a:xfrm>
                  <a:off x="6100286" y="3630665"/>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4" name="组合 43">
                <a:extLst>
                  <a:ext uri="{FF2B5EF4-FFF2-40B4-BE49-F238E27FC236}">
                    <a16:creationId xmlns:a16="http://schemas.microsoft.com/office/drawing/2014/main" id="{0AD6081D-352D-41A6-A55C-FCB3BE32BA56}"/>
                  </a:ext>
                </a:extLst>
              </p:cNvPr>
              <p:cNvGrpSpPr/>
              <p:nvPr/>
            </p:nvGrpSpPr>
            <p:grpSpPr>
              <a:xfrm>
                <a:off x="5243761" y="4036318"/>
                <a:ext cx="389438" cy="385729"/>
                <a:chOff x="6600826" y="3619500"/>
                <a:chExt cx="500062" cy="495300"/>
              </a:xfrm>
            </p:grpSpPr>
            <p:sp>
              <p:nvSpPr>
                <p:cNvPr id="51" name="矩形 50">
                  <a:extLst>
                    <a:ext uri="{FF2B5EF4-FFF2-40B4-BE49-F238E27FC236}">
                      <a16:creationId xmlns:a16="http://schemas.microsoft.com/office/drawing/2014/main" id="{CEB8030A-E802-4726-9647-A94D82D9DF5B}"/>
                    </a:ext>
                  </a:extLst>
                </p:cNvPr>
                <p:cNvSpPr/>
                <p:nvPr/>
              </p:nvSpPr>
              <p:spPr>
                <a:xfrm>
                  <a:off x="6600826" y="36195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2" name="Text Box 79">
                  <a:extLst>
                    <a:ext uri="{FF2B5EF4-FFF2-40B4-BE49-F238E27FC236}">
                      <a16:creationId xmlns:a16="http://schemas.microsoft.com/office/drawing/2014/main" id="{7481890C-5A57-4446-AD56-F2E12EA904DB}"/>
                    </a:ext>
                  </a:extLst>
                </p:cNvPr>
                <p:cNvSpPr txBox="1">
                  <a:spLocks noChangeArrowheads="1"/>
                </p:cNvSpPr>
                <p:nvPr/>
              </p:nvSpPr>
              <p:spPr bwMode="auto">
                <a:xfrm>
                  <a:off x="6648066" y="3661518"/>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5" name="组合 44">
                <a:extLst>
                  <a:ext uri="{FF2B5EF4-FFF2-40B4-BE49-F238E27FC236}">
                    <a16:creationId xmlns:a16="http://schemas.microsoft.com/office/drawing/2014/main" id="{4880DD9F-EA73-471E-8206-E1B4A8AC768B}"/>
                  </a:ext>
                </a:extLst>
              </p:cNvPr>
              <p:cNvGrpSpPr/>
              <p:nvPr/>
            </p:nvGrpSpPr>
            <p:grpSpPr>
              <a:xfrm>
                <a:off x="3916457" y="4036318"/>
                <a:ext cx="960119" cy="385729"/>
                <a:chOff x="4896484" y="3619500"/>
                <a:chExt cx="1232854" cy="495300"/>
              </a:xfrm>
            </p:grpSpPr>
            <p:sp>
              <p:nvSpPr>
                <p:cNvPr id="49" name="矩形 48">
                  <a:extLst>
                    <a:ext uri="{FF2B5EF4-FFF2-40B4-BE49-F238E27FC236}">
                      <a16:creationId xmlns:a16="http://schemas.microsoft.com/office/drawing/2014/main" id="{70F2DE3F-89B4-4762-8958-0D790D6A7058}"/>
                    </a:ext>
                  </a:extLst>
                </p:cNvPr>
                <p:cNvSpPr/>
                <p:nvPr/>
              </p:nvSpPr>
              <p:spPr>
                <a:xfrm>
                  <a:off x="4896484" y="3619500"/>
                  <a:ext cx="1232854"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Text Box 79">
                  <a:extLst>
                    <a:ext uri="{FF2B5EF4-FFF2-40B4-BE49-F238E27FC236}">
                      <a16:creationId xmlns:a16="http://schemas.microsoft.com/office/drawing/2014/main" id="{CBB92887-6DFC-4F50-A4AF-016A78BCD7DB}"/>
                    </a:ext>
                  </a:extLst>
                </p:cNvPr>
                <p:cNvSpPr txBox="1">
                  <a:spLocks noChangeArrowheads="1"/>
                </p:cNvSpPr>
                <p:nvPr/>
              </p:nvSpPr>
              <p:spPr bwMode="auto">
                <a:xfrm>
                  <a:off x="5028298" y="3670369"/>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46" name="组合 45">
                <a:extLst>
                  <a:ext uri="{FF2B5EF4-FFF2-40B4-BE49-F238E27FC236}">
                    <a16:creationId xmlns:a16="http://schemas.microsoft.com/office/drawing/2014/main" id="{9F82B429-7305-4549-AC96-AEC19004DD2D}"/>
                  </a:ext>
                </a:extLst>
              </p:cNvPr>
              <p:cNvGrpSpPr/>
              <p:nvPr/>
            </p:nvGrpSpPr>
            <p:grpSpPr>
              <a:xfrm>
                <a:off x="1786295" y="4036318"/>
                <a:ext cx="1734049" cy="385729"/>
                <a:chOff x="2161222" y="3619500"/>
                <a:chExt cx="2226628" cy="495300"/>
              </a:xfrm>
            </p:grpSpPr>
            <p:sp>
              <p:nvSpPr>
                <p:cNvPr id="47" name="矩形 46">
                  <a:extLst>
                    <a:ext uri="{FF2B5EF4-FFF2-40B4-BE49-F238E27FC236}">
                      <a16:creationId xmlns:a16="http://schemas.microsoft.com/office/drawing/2014/main" id="{2366DC4C-459C-4FA8-9C1F-264C8342518C}"/>
                    </a:ext>
                  </a:extLst>
                </p:cNvPr>
                <p:cNvSpPr/>
                <p:nvPr/>
              </p:nvSpPr>
              <p:spPr>
                <a:xfrm>
                  <a:off x="2161222" y="3619500"/>
                  <a:ext cx="2226628"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 name="Text Box 79">
                  <a:extLst>
                    <a:ext uri="{FF2B5EF4-FFF2-40B4-BE49-F238E27FC236}">
                      <a16:creationId xmlns:a16="http://schemas.microsoft.com/office/drawing/2014/main" id="{318CE6F8-E2C0-4BCA-BFD6-F5F5225A6737}"/>
                    </a:ext>
                  </a:extLst>
                </p:cNvPr>
                <p:cNvSpPr txBox="1">
                  <a:spLocks noChangeArrowheads="1"/>
                </p:cNvSpPr>
                <p:nvPr/>
              </p:nvSpPr>
              <p:spPr bwMode="auto">
                <a:xfrm>
                  <a:off x="2502673" y="3670369"/>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grpSp>
          <p:nvGrpSpPr>
            <p:cNvPr id="16" name="组合 15">
              <a:extLst>
                <a:ext uri="{FF2B5EF4-FFF2-40B4-BE49-F238E27FC236}">
                  <a16:creationId xmlns:a16="http://schemas.microsoft.com/office/drawing/2014/main" id="{F8511C0F-4AA0-4404-8251-B1CC17243ADC}"/>
                </a:ext>
              </a:extLst>
            </p:cNvPr>
            <p:cNvGrpSpPr/>
            <p:nvPr/>
          </p:nvGrpSpPr>
          <p:grpSpPr>
            <a:xfrm>
              <a:off x="1494893" y="3278852"/>
              <a:ext cx="3846903" cy="485516"/>
              <a:chOff x="2161222" y="3038249"/>
              <a:chExt cx="4939666" cy="623433"/>
            </a:xfrm>
          </p:grpSpPr>
          <p:sp>
            <p:nvSpPr>
              <p:cNvPr id="40" name="矩形 39">
                <a:extLst>
                  <a:ext uri="{FF2B5EF4-FFF2-40B4-BE49-F238E27FC236}">
                    <a16:creationId xmlns:a16="http://schemas.microsoft.com/office/drawing/2014/main" id="{092F572B-33C4-4D11-BE5A-CC12030859A3}"/>
                  </a:ext>
                </a:extLst>
              </p:cNvPr>
              <p:cNvSpPr/>
              <p:nvPr/>
            </p:nvSpPr>
            <p:spPr>
              <a:xfrm>
                <a:off x="2161222" y="3124200"/>
                <a:ext cx="4939666"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Text Box 79">
                <a:extLst>
                  <a:ext uri="{FF2B5EF4-FFF2-40B4-BE49-F238E27FC236}">
                    <a16:creationId xmlns:a16="http://schemas.microsoft.com/office/drawing/2014/main" id="{7491F1F2-C928-4364-A4CD-5701612455EC}"/>
                  </a:ext>
                </a:extLst>
              </p:cNvPr>
              <p:cNvSpPr txBox="1">
                <a:spLocks noChangeArrowheads="1"/>
              </p:cNvSpPr>
              <p:nvPr/>
            </p:nvSpPr>
            <p:spPr bwMode="auto">
              <a:xfrm rot="16200000" flipH="1">
                <a:off x="4250882" y="3153453"/>
                <a:ext cx="623433"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965E501B-2A6A-429A-9913-D959903EE15D}"/>
                </a:ext>
              </a:extLst>
            </p:cNvPr>
            <p:cNvGrpSpPr/>
            <p:nvPr/>
          </p:nvGrpSpPr>
          <p:grpSpPr>
            <a:xfrm>
              <a:off x="1487511" y="4117246"/>
              <a:ext cx="773153" cy="385729"/>
              <a:chOff x="1778913" y="4422046"/>
              <a:chExt cx="773153" cy="385729"/>
            </a:xfrm>
          </p:grpSpPr>
          <p:grpSp>
            <p:nvGrpSpPr>
              <p:cNvPr id="34" name="组合 33">
                <a:extLst>
                  <a:ext uri="{FF2B5EF4-FFF2-40B4-BE49-F238E27FC236}">
                    <a16:creationId xmlns:a16="http://schemas.microsoft.com/office/drawing/2014/main" id="{5F0AE334-EA07-49D2-A391-D21F29441988}"/>
                  </a:ext>
                </a:extLst>
              </p:cNvPr>
              <p:cNvGrpSpPr/>
              <p:nvPr/>
            </p:nvGrpSpPr>
            <p:grpSpPr>
              <a:xfrm>
                <a:off x="1778913" y="4422046"/>
                <a:ext cx="399575" cy="385729"/>
                <a:chOff x="2151743" y="4114800"/>
                <a:chExt cx="513080" cy="495300"/>
              </a:xfrm>
            </p:grpSpPr>
            <p:sp>
              <p:nvSpPr>
                <p:cNvPr id="38" name="矩形 37">
                  <a:extLst>
                    <a:ext uri="{FF2B5EF4-FFF2-40B4-BE49-F238E27FC236}">
                      <a16:creationId xmlns:a16="http://schemas.microsoft.com/office/drawing/2014/main" id="{56D3989A-B28C-464A-A7D6-8CEB1780ABDE}"/>
                    </a:ext>
                  </a:extLst>
                </p:cNvPr>
                <p:cNvSpPr/>
                <p:nvPr/>
              </p:nvSpPr>
              <p:spPr>
                <a:xfrm>
                  <a:off x="2161222" y="4114800"/>
                  <a:ext cx="47847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 name="Text Box 79">
                  <a:extLst>
                    <a:ext uri="{FF2B5EF4-FFF2-40B4-BE49-F238E27FC236}">
                      <a16:creationId xmlns:a16="http://schemas.microsoft.com/office/drawing/2014/main" id="{EFFED3D6-EC5A-410C-AF64-6B7ED54579C7}"/>
                    </a:ext>
                  </a:extLst>
                </p:cNvPr>
                <p:cNvSpPr txBox="1">
                  <a:spLocks noChangeArrowheads="1"/>
                </p:cNvSpPr>
                <p:nvPr/>
              </p:nvSpPr>
              <p:spPr bwMode="auto">
                <a:xfrm>
                  <a:off x="2151743" y="4128507"/>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5" name="组合 34">
                <a:extLst>
                  <a:ext uri="{FF2B5EF4-FFF2-40B4-BE49-F238E27FC236}">
                    <a16:creationId xmlns:a16="http://schemas.microsoft.com/office/drawing/2014/main" id="{1360DA26-6165-4B51-A345-3ED5AFC396E6}"/>
                  </a:ext>
                </a:extLst>
              </p:cNvPr>
              <p:cNvGrpSpPr/>
              <p:nvPr/>
            </p:nvGrpSpPr>
            <p:grpSpPr>
              <a:xfrm>
                <a:off x="2162628" y="4422046"/>
                <a:ext cx="389438" cy="385729"/>
                <a:chOff x="2644458" y="4114800"/>
                <a:chExt cx="500062" cy="495300"/>
              </a:xfrm>
            </p:grpSpPr>
            <p:sp>
              <p:nvSpPr>
                <p:cNvPr id="36" name="矩形 35">
                  <a:extLst>
                    <a:ext uri="{FF2B5EF4-FFF2-40B4-BE49-F238E27FC236}">
                      <a16:creationId xmlns:a16="http://schemas.microsoft.com/office/drawing/2014/main" id="{FD409278-08C6-4282-9CDF-FB23C0A6E518}"/>
                    </a:ext>
                  </a:extLst>
                </p:cNvPr>
                <p:cNvSpPr/>
                <p:nvPr/>
              </p:nvSpPr>
              <p:spPr>
                <a:xfrm>
                  <a:off x="2644458" y="41148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 name="Text Box 79">
                  <a:extLst>
                    <a:ext uri="{FF2B5EF4-FFF2-40B4-BE49-F238E27FC236}">
                      <a16:creationId xmlns:a16="http://schemas.microsoft.com/office/drawing/2014/main" id="{C9838CC9-E23E-4A01-8802-822485A89927}"/>
                    </a:ext>
                  </a:extLst>
                </p:cNvPr>
                <p:cNvSpPr txBox="1">
                  <a:spLocks noChangeArrowheads="1"/>
                </p:cNvSpPr>
                <p:nvPr/>
              </p:nvSpPr>
              <p:spPr bwMode="auto">
                <a:xfrm>
                  <a:off x="2699523" y="4135606"/>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8" name="组合 17">
              <a:extLst>
                <a:ext uri="{FF2B5EF4-FFF2-40B4-BE49-F238E27FC236}">
                  <a16:creationId xmlns:a16="http://schemas.microsoft.com/office/drawing/2014/main" id="{CB62253F-BEE1-466E-8A3B-7BC2CD187137}"/>
                </a:ext>
              </a:extLst>
            </p:cNvPr>
            <p:cNvGrpSpPr/>
            <p:nvPr/>
          </p:nvGrpSpPr>
          <p:grpSpPr>
            <a:xfrm>
              <a:off x="1494893" y="2960060"/>
              <a:ext cx="3846904" cy="385729"/>
              <a:chOff x="1786295" y="3264860"/>
              <a:chExt cx="3846904" cy="385729"/>
            </a:xfrm>
          </p:grpSpPr>
          <p:grpSp>
            <p:nvGrpSpPr>
              <p:cNvPr id="19" name="组合 18">
                <a:extLst>
                  <a:ext uri="{FF2B5EF4-FFF2-40B4-BE49-F238E27FC236}">
                    <a16:creationId xmlns:a16="http://schemas.microsoft.com/office/drawing/2014/main" id="{599304A9-4459-4D4F-98B5-64A2EE781371}"/>
                  </a:ext>
                </a:extLst>
              </p:cNvPr>
              <p:cNvGrpSpPr/>
              <p:nvPr/>
            </p:nvGrpSpPr>
            <p:grpSpPr>
              <a:xfrm>
                <a:off x="3517852" y="3264860"/>
                <a:ext cx="399575" cy="385729"/>
                <a:chOff x="4384651" y="2628900"/>
                <a:chExt cx="513080" cy="495300"/>
              </a:xfrm>
            </p:grpSpPr>
            <p:sp>
              <p:nvSpPr>
                <p:cNvPr id="32" name="矩形 31">
                  <a:extLst>
                    <a:ext uri="{FF2B5EF4-FFF2-40B4-BE49-F238E27FC236}">
                      <a16:creationId xmlns:a16="http://schemas.microsoft.com/office/drawing/2014/main" id="{39400426-1441-4D93-9FAC-185377037DAD}"/>
                    </a:ext>
                  </a:extLst>
                </p:cNvPr>
                <p:cNvSpPr/>
                <p:nvPr/>
              </p:nvSpPr>
              <p:spPr>
                <a:xfrm>
                  <a:off x="4387850" y="26289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Text Box 79">
                  <a:extLst>
                    <a:ext uri="{FF2B5EF4-FFF2-40B4-BE49-F238E27FC236}">
                      <a16:creationId xmlns:a16="http://schemas.microsoft.com/office/drawing/2014/main" id="{122D1F47-16BF-4823-BD24-512DF64F3E17}"/>
                    </a:ext>
                  </a:extLst>
                </p:cNvPr>
                <p:cNvSpPr txBox="1">
                  <a:spLocks noChangeArrowheads="1"/>
                </p:cNvSpPr>
                <p:nvPr/>
              </p:nvSpPr>
              <p:spPr bwMode="auto">
                <a:xfrm>
                  <a:off x="4384651" y="2646234"/>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sp</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BA9BB2CD-6723-44A4-B517-8EA07692BC83}"/>
                  </a:ext>
                </a:extLst>
              </p:cNvPr>
              <p:cNvGrpSpPr/>
              <p:nvPr/>
            </p:nvGrpSpPr>
            <p:grpSpPr>
              <a:xfrm>
                <a:off x="5243761" y="3264860"/>
                <a:ext cx="389438" cy="385729"/>
                <a:chOff x="6600826" y="2628900"/>
                <a:chExt cx="500062" cy="495300"/>
              </a:xfrm>
            </p:grpSpPr>
            <p:sp>
              <p:nvSpPr>
                <p:cNvPr id="30" name="矩形 29">
                  <a:extLst>
                    <a:ext uri="{FF2B5EF4-FFF2-40B4-BE49-F238E27FC236}">
                      <a16:creationId xmlns:a16="http://schemas.microsoft.com/office/drawing/2014/main" id="{9F9EE8DB-038E-4125-A049-EFAEEEB057D5}"/>
                    </a:ext>
                  </a:extLst>
                </p:cNvPr>
                <p:cNvSpPr/>
                <p:nvPr/>
              </p:nvSpPr>
              <p:spPr>
                <a:xfrm>
                  <a:off x="6600826" y="2628900"/>
                  <a:ext cx="50006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Text Box 79">
                  <a:extLst>
                    <a:ext uri="{FF2B5EF4-FFF2-40B4-BE49-F238E27FC236}">
                      <a16:creationId xmlns:a16="http://schemas.microsoft.com/office/drawing/2014/main" id="{96A198E3-ECF3-4F6C-9C3B-295DEA3C8D28}"/>
                    </a:ext>
                  </a:extLst>
                </p:cNvPr>
                <p:cNvSpPr txBox="1">
                  <a:spLocks noChangeArrowheads="1"/>
                </p:cNvSpPr>
                <p:nvPr/>
              </p:nvSpPr>
              <p:spPr bwMode="auto">
                <a:xfrm>
                  <a:off x="6648066" y="2669953"/>
                  <a:ext cx="421456"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lf</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1" name="组合 20">
                <a:extLst>
                  <a:ext uri="{FF2B5EF4-FFF2-40B4-BE49-F238E27FC236}">
                    <a16:creationId xmlns:a16="http://schemas.microsoft.com/office/drawing/2014/main" id="{1A480709-6A00-42F0-955C-3C78E1E3DB56}"/>
                  </a:ext>
                </a:extLst>
              </p:cNvPr>
              <p:cNvGrpSpPr/>
              <p:nvPr/>
            </p:nvGrpSpPr>
            <p:grpSpPr>
              <a:xfrm>
                <a:off x="3916457" y="3264860"/>
                <a:ext cx="960119" cy="385729"/>
                <a:chOff x="4896484" y="2628900"/>
                <a:chExt cx="1232854" cy="495300"/>
              </a:xfrm>
            </p:grpSpPr>
            <p:sp>
              <p:nvSpPr>
                <p:cNvPr id="28" name="矩形 27">
                  <a:extLst>
                    <a:ext uri="{FF2B5EF4-FFF2-40B4-BE49-F238E27FC236}">
                      <a16:creationId xmlns:a16="http://schemas.microsoft.com/office/drawing/2014/main" id="{E90D0DD3-B485-4EAE-A98F-1AABBA9AA840}"/>
                    </a:ext>
                  </a:extLst>
                </p:cNvPr>
                <p:cNvSpPr/>
                <p:nvPr/>
              </p:nvSpPr>
              <p:spPr>
                <a:xfrm>
                  <a:off x="4896484" y="2628900"/>
                  <a:ext cx="1232854"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Text Box 79">
                  <a:extLst>
                    <a:ext uri="{FF2B5EF4-FFF2-40B4-BE49-F238E27FC236}">
                      <a16:creationId xmlns:a16="http://schemas.microsoft.com/office/drawing/2014/main" id="{6EAD7E33-6E6E-4CFF-84EB-74C6DBEE0060}"/>
                    </a:ext>
                  </a:extLst>
                </p:cNvPr>
                <p:cNvSpPr txBox="1">
                  <a:spLocks noChangeArrowheads="1"/>
                </p:cNvSpPr>
                <p:nvPr/>
              </p:nvSpPr>
              <p:spPr bwMode="auto">
                <a:xfrm>
                  <a:off x="5028298" y="2678805"/>
                  <a:ext cx="949274"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值</a:t>
                  </a:r>
                </a:p>
              </p:txBody>
            </p:sp>
          </p:grpSp>
          <p:grpSp>
            <p:nvGrpSpPr>
              <p:cNvPr id="22" name="组合 21">
                <a:extLst>
                  <a:ext uri="{FF2B5EF4-FFF2-40B4-BE49-F238E27FC236}">
                    <a16:creationId xmlns:a16="http://schemas.microsoft.com/office/drawing/2014/main" id="{B6E3A031-D4FD-405E-88C2-B46BB5C9C4FB}"/>
                  </a:ext>
                </a:extLst>
              </p:cNvPr>
              <p:cNvGrpSpPr/>
              <p:nvPr/>
            </p:nvGrpSpPr>
            <p:grpSpPr>
              <a:xfrm>
                <a:off x="1786295" y="3264860"/>
                <a:ext cx="1734049" cy="385729"/>
                <a:chOff x="2161222" y="2628900"/>
                <a:chExt cx="2226628" cy="495300"/>
              </a:xfrm>
            </p:grpSpPr>
            <p:sp>
              <p:nvSpPr>
                <p:cNvPr id="26" name="矩形 25">
                  <a:extLst>
                    <a:ext uri="{FF2B5EF4-FFF2-40B4-BE49-F238E27FC236}">
                      <a16:creationId xmlns:a16="http://schemas.microsoft.com/office/drawing/2014/main" id="{3C1EB6A0-67E6-4E73-B5A3-E20D71DA4A61}"/>
                    </a:ext>
                  </a:extLst>
                </p:cNvPr>
                <p:cNvSpPr/>
                <p:nvPr/>
              </p:nvSpPr>
              <p:spPr>
                <a:xfrm>
                  <a:off x="2161222" y="2628900"/>
                  <a:ext cx="2226628" cy="495300"/>
                </a:xfrm>
                <a:prstGeom prst="rect">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Text Box 79">
                  <a:extLst>
                    <a:ext uri="{FF2B5EF4-FFF2-40B4-BE49-F238E27FC236}">
                      <a16:creationId xmlns:a16="http://schemas.microsoft.com/office/drawing/2014/main" id="{251E689B-A93E-4067-BF5E-93AD7A63B1A2}"/>
                    </a:ext>
                  </a:extLst>
                </p:cNvPr>
                <p:cNvSpPr txBox="1">
                  <a:spLocks noChangeArrowheads="1"/>
                </p:cNvSpPr>
                <p:nvPr/>
              </p:nvSpPr>
              <p:spPr bwMode="auto">
                <a:xfrm>
                  <a:off x="2502673" y="2678805"/>
                  <a:ext cx="1607161" cy="3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首部字段名：</a:t>
                  </a:r>
                </a:p>
              </p:txBody>
            </p:sp>
          </p:grpSp>
          <p:grpSp>
            <p:nvGrpSpPr>
              <p:cNvPr id="23" name="组合 22">
                <a:extLst>
                  <a:ext uri="{FF2B5EF4-FFF2-40B4-BE49-F238E27FC236}">
                    <a16:creationId xmlns:a16="http://schemas.microsoft.com/office/drawing/2014/main" id="{F89F86B6-9B7D-4CD6-B1B5-4C8F7DDF7D4C}"/>
                  </a:ext>
                </a:extLst>
              </p:cNvPr>
              <p:cNvGrpSpPr/>
              <p:nvPr/>
            </p:nvGrpSpPr>
            <p:grpSpPr>
              <a:xfrm>
                <a:off x="4853952" y="3264860"/>
                <a:ext cx="399575" cy="385729"/>
                <a:chOff x="6100286" y="2628900"/>
                <a:chExt cx="513080" cy="495300"/>
              </a:xfrm>
            </p:grpSpPr>
            <p:sp>
              <p:nvSpPr>
                <p:cNvPr id="24" name="矩形 23">
                  <a:extLst>
                    <a:ext uri="{FF2B5EF4-FFF2-40B4-BE49-F238E27FC236}">
                      <a16:creationId xmlns:a16="http://schemas.microsoft.com/office/drawing/2014/main" id="{31899488-78AD-4FC1-A1DC-B450356CCC5E}"/>
                    </a:ext>
                  </a:extLst>
                </p:cNvPr>
                <p:cNvSpPr/>
                <p:nvPr/>
              </p:nvSpPr>
              <p:spPr>
                <a:xfrm>
                  <a:off x="6117590" y="2628900"/>
                  <a:ext cx="478472" cy="495300"/>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Text Box 79">
                  <a:extLst>
                    <a:ext uri="{FF2B5EF4-FFF2-40B4-BE49-F238E27FC236}">
                      <a16:creationId xmlns:a16="http://schemas.microsoft.com/office/drawing/2014/main" id="{80B601BF-740B-4E7A-892C-197DFBBC4E7C}"/>
                    </a:ext>
                  </a:extLst>
                </p:cNvPr>
                <p:cNvSpPr txBox="1">
                  <a:spLocks noChangeArrowheads="1"/>
                </p:cNvSpPr>
                <p:nvPr/>
              </p:nvSpPr>
              <p:spPr bwMode="auto">
                <a:xfrm>
                  <a:off x="6100286" y="2639099"/>
                  <a:ext cx="513080" cy="39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cr</a:t>
                  </a:r>
                  <a:endParaRPr kumimoji="1"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sp>
        <p:nvSpPr>
          <p:cNvPr id="82" name="Rectangle 11">
            <a:extLst>
              <a:ext uri="{FF2B5EF4-FFF2-40B4-BE49-F238E27FC236}">
                <a16:creationId xmlns:a16="http://schemas.microsoft.com/office/drawing/2014/main" id="{38F73E70-8909-4F3A-B218-487BB63D9E5F}"/>
              </a:ext>
            </a:extLst>
          </p:cNvPr>
          <p:cNvSpPr>
            <a:spLocks noChangeArrowheads="1"/>
          </p:cNvSpPr>
          <p:nvPr/>
        </p:nvSpPr>
        <p:spPr bwMode="auto">
          <a:xfrm>
            <a:off x="913129" y="2431446"/>
            <a:ext cx="1536743"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200 OK</a:t>
            </a:r>
          </a:p>
        </p:txBody>
      </p:sp>
      <p:sp>
        <p:nvSpPr>
          <p:cNvPr id="83" name="Text Box 16">
            <a:extLst>
              <a:ext uri="{FF2B5EF4-FFF2-40B4-BE49-F238E27FC236}">
                <a16:creationId xmlns:a16="http://schemas.microsoft.com/office/drawing/2014/main" id="{5012AF72-B0F4-4CF1-9F2B-598DE615318C}"/>
              </a:ext>
            </a:extLst>
          </p:cNvPr>
          <p:cNvSpPr txBox="1">
            <a:spLocks noChangeArrowheads="1"/>
          </p:cNvSpPr>
          <p:nvPr/>
        </p:nvSpPr>
        <p:spPr bwMode="auto">
          <a:xfrm>
            <a:off x="2704738" y="2445751"/>
            <a:ext cx="48097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buClr>
                <a:srgbClr val="ED7D31"/>
              </a:buClr>
              <a:buSzPct val="85000"/>
              <a:buFont typeface="ZapfDingbats" pitchFamily="82" charset="2"/>
              <a:buNone/>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请求成功</a:t>
            </a:r>
            <a:r>
              <a:rPr lang="en-US" altLang="zh-CN"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被请求的对象在报文中</a:t>
            </a:r>
          </a:p>
        </p:txBody>
      </p:sp>
      <p:sp>
        <p:nvSpPr>
          <p:cNvPr id="84" name="Rectangle 11">
            <a:extLst>
              <a:ext uri="{FF2B5EF4-FFF2-40B4-BE49-F238E27FC236}">
                <a16:creationId xmlns:a16="http://schemas.microsoft.com/office/drawing/2014/main" id="{D8BB6428-A231-475E-9344-C2CB634B1913}"/>
              </a:ext>
            </a:extLst>
          </p:cNvPr>
          <p:cNvSpPr>
            <a:spLocks noChangeArrowheads="1"/>
          </p:cNvSpPr>
          <p:nvPr/>
        </p:nvSpPr>
        <p:spPr bwMode="auto">
          <a:xfrm>
            <a:off x="913129" y="2983362"/>
            <a:ext cx="3553604"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301 Moved Permanently</a:t>
            </a:r>
          </a:p>
        </p:txBody>
      </p:sp>
      <p:sp>
        <p:nvSpPr>
          <p:cNvPr id="85" name="Text Box 16">
            <a:extLst>
              <a:ext uri="{FF2B5EF4-FFF2-40B4-BE49-F238E27FC236}">
                <a16:creationId xmlns:a16="http://schemas.microsoft.com/office/drawing/2014/main" id="{51A87378-663D-4A3A-8DF0-41315BE4A76E}"/>
              </a:ext>
            </a:extLst>
          </p:cNvPr>
          <p:cNvSpPr txBox="1">
            <a:spLocks noChangeArrowheads="1"/>
          </p:cNvSpPr>
          <p:nvPr/>
        </p:nvSpPr>
        <p:spPr bwMode="auto">
          <a:xfrm>
            <a:off x="4465796" y="2899583"/>
            <a:ext cx="7395533"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50000"/>
              </a:lnSpc>
              <a:buClr>
                <a:srgbClr val="ED7D31"/>
              </a:buClr>
              <a:buSzPct val="85000"/>
              <a:buFont typeface="ZapfDingbats" pitchFamily="82" charset="2"/>
              <a:buNone/>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被请求的对象被移动过</a:t>
            </a:r>
            <a:r>
              <a:rPr lang="en-US" altLang="zh-CN"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新的位置在报文中有说明 </a:t>
            </a:r>
            <a:r>
              <a:rPr lang="en-US" altLang="zh-CN"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(Location:)</a:t>
            </a:r>
          </a:p>
        </p:txBody>
      </p:sp>
      <p:sp>
        <p:nvSpPr>
          <p:cNvPr id="86" name="Rectangle 11">
            <a:extLst>
              <a:ext uri="{FF2B5EF4-FFF2-40B4-BE49-F238E27FC236}">
                <a16:creationId xmlns:a16="http://schemas.microsoft.com/office/drawing/2014/main" id="{0DAA02BC-E199-448F-AF93-6AFA54C8F00C}"/>
              </a:ext>
            </a:extLst>
          </p:cNvPr>
          <p:cNvSpPr>
            <a:spLocks noChangeArrowheads="1"/>
          </p:cNvSpPr>
          <p:nvPr/>
        </p:nvSpPr>
        <p:spPr bwMode="auto">
          <a:xfrm>
            <a:off x="898390" y="4194480"/>
            <a:ext cx="2797466"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400 Bad Request</a:t>
            </a:r>
          </a:p>
        </p:txBody>
      </p:sp>
      <p:sp>
        <p:nvSpPr>
          <p:cNvPr id="87" name="Text Box 16">
            <a:extLst>
              <a:ext uri="{FF2B5EF4-FFF2-40B4-BE49-F238E27FC236}">
                <a16:creationId xmlns:a16="http://schemas.microsoft.com/office/drawing/2014/main" id="{A206924B-6B85-4EA7-A78C-91BEB770F29B}"/>
              </a:ext>
            </a:extLst>
          </p:cNvPr>
          <p:cNvSpPr txBox="1">
            <a:spLocks noChangeArrowheads="1"/>
          </p:cNvSpPr>
          <p:nvPr/>
        </p:nvSpPr>
        <p:spPr bwMode="auto">
          <a:xfrm>
            <a:off x="3815149" y="4066870"/>
            <a:ext cx="3718974"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50000"/>
              </a:lnSpc>
              <a:buClr>
                <a:srgbClr val="ED7D31"/>
              </a:buClr>
              <a:buSzPct val="85000"/>
              <a:buFont typeface="ZapfDingbats" pitchFamily="82" charset="2"/>
              <a:buNone/>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服务器不懂请求报文</a:t>
            </a:r>
          </a:p>
        </p:txBody>
      </p:sp>
      <p:sp>
        <p:nvSpPr>
          <p:cNvPr id="88" name="Rectangle 11">
            <a:extLst>
              <a:ext uri="{FF2B5EF4-FFF2-40B4-BE49-F238E27FC236}">
                <a16:creationId xmlns:a16="http://schemas.microsoft.com/office/drawing/2014/main" id="{4802FBC6-70B7-45B5-840B-D3C36DAC82FD}"/>
              </a:ext>
            </a:extLst>
          </p:cNvPr>
          <p:cNvSpPr>
            <a:spLocks noChangeArrowheads="1"/>
          </p:cNvSpPr>
          <p:nvPr/>
        </p:nvSpPr>
        <p:spPr bwMode="auto">
          <a:xfrm>
            <a:off x="900206" y="4857301"/>
            <a:ext cx="2797466" cy="4762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404 Not Found</a:t>
            </a:r>
          </a:p>
        </p:txBody>
      </p:sp>
      <p:sp>
        <p:nvSpPr>
          <p:cNvPr id="89" name="Text Box 16">
            <a:extLst>
              <a:ext uri="{FF2B5EF4-FFF2-40B4-BE49-F238E27FC236}">
                <a16:creationId xmlns:a16="http://schemas.microsoft.com/office/drawing/2014/main" id="{5E6E37C4-66B6-4820-BFEF-7A4F921C7FBA}"/>
              </a:ext>
            </a:extLst>
          </p:cNvPr>
          <p:cNvSpPr txBox="1">
            <a:spLocks noChangeArrowheads="1"/>
          </p:cNvSpPr>
          <p:nvPr/>
        </p:nvSpPr>
        <p:spPr bwMode="auto">
          <a:xfrm>
            <a:off x="3815149" y="4706579"/>
            <a:ext cx="42802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50000"/>
              </a:lnSpc>
              <a:buClr>
                <a:srgbClr val="ED7D31"/>
              </a:buClr>
              <a:buSzPct val="85000"/>
              <a:buFont typeface="ZapfDingbats" pitchFamily="82" charset="2"/>
              <a:buNone/>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服务器上找不到请求的对象</a:t>
            </a:r>
          </a:p>
        </p:txBody>
      </p:sp>
      <p:sp>
        <p:nvSpPr>
          <p:cNvPr id="90" name="Rectangle 11">
            <a:extLst>
              <a:ext uri="{FF2B5EF4-FFF2-40B4-BE49-F238E27FC236}">
                <a16:creationId xmlns:a16="http://schemas.microsoft.com/office/drawing/2014/main" id="{A4C9137D-2E9F-44A1-B48F-ED155E669D1C}"/>
              </a:ext>
            </a:extLst>
          </p:cNvPr>
          <p:cNvSpPr>
            <a:spLocks noChangeArrowheads="1"/>
          </p:cNvSpPr>
          <p:nvPr/>
        </p:nvSpPr>
        <p:spPr bwMode="auto">
          <a:xfrm>
            <a:off x="864037" y="5470009"/>
            <a:ext cx="3045046" cy="842521"/>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505 HTTP Version </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Not Supported</a:t>
            </a:r>
          </a:p>
        </p:txBody>
      </p:sp>
      <p:sp>
        <p:nvSpPr>
          <p:cNvPr id="91" name="Text Box 16">
            <a:extLst>
              <a:ext uri="{FF2B5EF4-FFF2-40B4-BE49-F238E27FC236}">
                <a16:creationId xmlns:a16="http://schemas.microsoft.com/office/drawing/2014/main" id="{65A9A112-F337-410B-AC71-9E45A880CF4B}"/>
              </a:ext>
            </a:extLst>
          </p:cNvPr>
          <p:cNvSpPr txBox="1">
            <a:spLocks noChangeArrowheads="1"/>
          </p:cNvSpPr>
          <p:nvPr/>
        </p:nvSpPr>
        <p:spPr bwMode="auto">
          <a:xfrm>
            <a:off x="3942676" y="5552076"/>
            <a:ext cx="6986221"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50000"/>
              </a:lnSpc>
              <a:buClr>
                <a:srgbClr val="ED7D31"/>
              </a:buClr>
              <a:buSzPct val="85000"/>
              <a:buFont typeface="ZapfDingbats" pitchFamily="82" charset="2"/>
              <a:buNone/>
            </a:pP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服务器不支持请求报文使用的</a:t>
            </a:r>
            <a:r>
              <a:rPr lang="en-US" altLang="zh-CN"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a:t>
            </a:r>
            <a:r>
              <a:rPr lang="zh-CN" altLang="en-US" sz="2400" b="1"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协议版本</a:t>
            </a:r>
          </a:p>
        </p:txBody>
      </p:sp>
    </p:spTree>
    <p:extLst>
      <p:ext uri="{BB962C8B-B14F-4D97-AF65-F5344CB8AC3E}">
        <p14:creationId xmlns:p14="http://schemas.microsoft.com/office/powerpoint/2010/main" val="288110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randombar(horizontal)">
                                      <p:cBhvr>
                                        <p:cTn id="7" dur="500"/>
                                        <p:tgtEl>
                                          <p:spTgt spid="8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3">
                                            <p:txEl>
                                              <p:pRg st="0" end="0"/>
                                            </p:txEl>
                                          </p:spTgt>
                                        </p:tgtEl>
                                        <p:attrNameLst>
                                          <p:attrName>style.visibility</p:attrName>
                                        </p:attrNameLst>
                                      </p:cBhvr>
                                      <p:to>
                                        <p:strVal val="visible"/>
                                      </p:to>
                                    </p:set>
                                    <p:animEffect transition="in" filter="wipe(left)">
                                      <p:cBhvr>
                                        <p:cTn id="11" dur="500"/>
                                        <p:tgtEl>
                                          <p:spTgt spid="83">
                                            <p:txEl>
                                              <p:pRg st="0" end="0"/>
                                            </p:txEl>
                                          </p:spTgt>
                                        </p:tgtEl>
                                      </p:cBhvr>
                                    </p:animEffect>
                                  </p:childTnLst>
                                </p:cTn>
                              </p:par>
                              <p:par>
                                <p:cTn id="12" presetID="26" presetClass="emph" presetSubtype="0" repeatCount="2000" fill="hold" grpId="1" nodeType="withEffect">
                                  <p:stCondLst>
                                    <p:cond delay="0"/>
                                  </p:stCondLst>
                                  <p:childTnLst>
                                    <p:animEffect transition="out" filter="fade">
                                      <p:cBhvr>
                                        <p:cTn id="13" dur="500" tmFilter="0, 0; .2, .5; .8, .5; 1, 0"/>
                                        <p:tgtEl>
                                          <p:spTgt spid="83">
                                            <p:txEl>
                                              <p:pRg st="0" end="0"/>
                                            </p:txEl>
                                          </p:spTgt>
                                        </p:tgtEl>
                                      </p:cBhvr>
                                    </p:animEffect>
                                    <p:animScale>
                                      <p:cBhvr>
                                        <p:cTn id="14" dur="250" autoRev="1" fill="hold"/>
                                        <p:tgtEl>
                                          <p:spTgt spid="83">
                                            <p:txEl>
                                              <p:pRg st="0" end="0"/>
                                            </p:txEl>
                                          </p:spTgt>
                                        </p:tgtEl>
                                      </p:cBhvr>
                                      <p:by x="105000" y="105000"/>
                                    </p:animScale>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par>
                          <p:cTn id="24" fill="hold">
                            <p:stCondLst>
                              <p:cond delay="500"/>
                            </p:stCondLst>
                            <p:childTnLst>
                              <p:par>
                                <p:cTn id="25" presetID="14" presetClass="entr" presetSubtype="10"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randombar(horizontal)">
                                      <p:cBhvr>
                                        <p:cTn id="27" dur="500"/>
                                        <p:tgtEl>
                                          <p:spTgt spid="84"/>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85">
                                            <p:txEl>
                                              <p:pRg st="0" end="0"/>
                                            </p:txEl>
                                          </p:spTgt>
                                        </p:tgtEl>
                                        <p:attrNameLst>
                                          <p:attrName>style.visibility</p:attrName>
                                        </p:attrNameLst>
                                      </p:cBhvr>
                                      <p:to>
                                        <p:strVal val="visible"/>
                                      </p:to>
                                    </p:set>
                                    <p:animEffect transition="in" filter="wipe(left)">
                                      <p:cBhvr>
                                        <p:cTn id="31" dur="500"/>
                                        <p:tgtEl>
                                          <p:spTgt spid="85">
                                            <p:txEl>
                                              <p:pRg st="0" end="0"/>
                                            </p:txEl>
                                          </p:spTgt>
                                        </p:tgtEl>
                                      </p:cBhvr>
                                    </p:animEffect>
                                  </p:childTnLst>
                                </p:cTn>
                              </p:par>
                              <p:par>
                                <p:cTn id="32" presetID="26" presetClass="emph" presetSubtype="0" repeatCount="2000" fill="hold" grpId="1" nodeType="withEffect">
                                  <p:stCondLst>
                                    <p:cond delay="0"/>
                                  </p:stCondLst>
                                  <p:childTnLst>
                                    <p:animEffect transition="out" filter="fade">
                                      <p:cBhvr>
                                        <p:cTn id="33" dur="500" tmFilter="0, 0; .2, .5; .8, .5; 1, 0"/>
                                        <p:tgtEl>
                                          <p:spTgt spid="85">
                                            <p:txEl>
                                              <p:pRg st="0" end="0"/>
                                            </p:txEl>
                                          </p:spTgt>
                                        </p:tgtEl>
                                      </p:cBhvr>
                                    </p:animEffect>
                                    <p:animScale>
                                      <p:cBhvr>
                                        <p:cTn id="34" dur="250" autoRev="1" fill="hold"/>
                                        <p:tgtEl>
                                          <p:spTgt spid="85">
                                            <p:txEl>
                                              <p:pRg st="0" end="0"/>
                                            </p:txEl>
                                          </p:spTgt>
                                        </p:tgtEl>
                                      </p:cBhvr>
                                      <p:by x="105000" y="105000"/>
                                    </p:animScale>
                                  </p:childTnLst>
                                </p:cTn>
                              </p:par>
                            </p:childTnLst>
                          </p:cTn>
                        </p:par>
                        <p:par>
                          <p:cTn id="35" fill="hold">
                            <p:stCondLst>
                              <p:cond delay="2000"/>
                            </p:stCondLst>
                            <p:childTnLst>
                              <p:par>
                                <p:cTn id="36" presetID="14" presetClass="entr" presetSubtype="10" fill="hold" grpId="0"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randombar(horizontal)">
                                      <p:cBhvr>
                                        <p:cTn id="38" dur="500"/>
                                        <p:tgtEl>
                                          <p:spTgt spid="86"/>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87">
                                            <p:txEl>
                                              <p:pRg st="0" end="0"/>
                                            </p:txEl>
                                          </p:spTgt>
                                        </p:tgtEl>
                                        <p:attrNameLst>
                                          <p:attrName>style.visibility</p:attrName>
                                        </p:attrNameLst>
                                      </p:cBhvr>
                                      <p:to>
                                        <p:strVal val="visible"/>
                                      </p:to>
                                    </p:set>
                                    <p:animEffect transition="in" filter="wipe(left)">
                                      <p:cBhvr>
                                        <p:cTn id="42" dur="500"/>
                                        <p:tgtEl>
                                          <p:spTgt spid="87">
                                            <p:txEl>
                                              <p:pRg st="0" end="0"/>
                                            </p:txEl>
                                          </p:spTgt>
                                        </p:tgtEl>
                                      </p:cBhvr>
                                    </p:animEffect>
                                  </p:childTnLst>
                                </p:cTn>
                              </p:par>
                              <p:par>
                                <p:cTn id="43" presetID="26" presetClass="emph" presetSubtype="0" repeatCount="2000" fill="hold" grpId="1" nodeType="withEffect">
                                  <p:stCondLst>
                                    <p:cond delay="0"/>
                                  </p:stCondLst>
                                  <p:childTnLst>
                                    <p:animEffect transition="out" filter="fade">
                                      <p:cBhvr>
                                        <p:cTn id="44" dur="500" tmFilter="0, 0; .2, .5; .8, .5; 1, 0"/>
                                        <p:tgtEl>
                                          <p:spTgt spid="87">
                                            <p:txEl>
                                              <p:pRg st="0" end="0"/>
                                            </p:txEl>
                                          </p:spTgt>
                                        </p:tgtEl>
                                      </p:cBhvr>
                                    </p:animEffect>
                                    <p:animScale>
                                      <p:cBhvr>
                                        <p:cTn id="45" dur="250" autoRev="1" fill="hold"/>
                                        <p:tgtEl>
                                          <p:spTgt spid="87">
                                            <p:txEl>
                                              <p:pRg st="0" end="0"/>
                                            </p:txEl>
                                          </p:spTgt>
                                        </p:tgtEl>
                                      </p:cBhvr>
                                      <p:by x="105000" y="105000"/>
                                    </p:animScale>
                                  </p:childTnLst>
                                </p:cTn>
                              </p:par>
                            </p:childTnLst>
                          </p:cTn>
                        </p:par>
                        <p:par>
                          <p:cTn id="46" fill="hold">
                            <p:stCondLst>
                              <p:cond delay="3500"/>
                            </p:stCondLst>
                            <p:childTnLst>
                              <p:par>
                                <p:cTn id="47" presetID="14" presetClass="entr" presetSubtype="10"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randombar(horizontal)">
                                      <p:cBhvr>
                                        <p:cTn id="49" dur="500"/>
                                        <p:tgtEl>
                                          <p:spTgt spid="88"/>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89">
                                            <p:txEl>
                                              <p:pRg st="0" end="0"/>
                                            </p:txEl>
                                          </p:spTgt>
                                        </p:tgtEl>
                                        <p:attrNameLst>
                                          <p:attrName>style.visibility</p:attrName>
                                        </p:attrNameLst>
                                      </p:cBhvr>
                                      <p:to>
                                        <p:strVal val="visible"/>
                                      </p:to>
                                    </p:set>
                                    <p:animEffect transition="in" filter="wipe(left)">
                                      <p:cBhvr>
                                        <p:cTn id="53" dur="500"/>
                                        <p:tgtEl>
                                          <p:spTgt spid="89">
                                            <p:txEl>
                                              <p:pRg st="0" end="0"/>
                                            </p:txEl>
                                          </p:spTgt>
                                        </p:tgtEl>
                                      </p:cBhvr>
                                    </p:animEffect>
                                  </p:childTnLst>
                                </p:cTn>
                              </p:par>
                              <p:par>
                                <p:cTn id="54" presetID="26" presetClass="emph" presetSubtype="0" repeatCount="2000" fill="hold" grpId="1" nodeType="withEffect">
                                  <p:stCondLst>
                                    <p:cond delay="0"/>
                                  </p:stCondLst>
                                  <p:childTnLst>
                                    <p:animEffect transition="out" filter="fade">
                                      <p:cBhvr>
                                        <p:cTn id="55" dur="500" tmFilter="0, 0; .2, .5; .8, .5; 1, 0"/>
                                        <p:tgtEl>
                                          <p:spTgt spid="89">
                                            <p:txEl>
                                              <p:pRg st="0" end="0"/>
                                            </p:txEl>
                                          </p:spTgt>
                                        </p:tgtEl>
                                      </p:cBhvr>
                                    </p:animEffect>
                                    <p:animScale>
                                      <p:cBhvr>
                                        <p:cTn id="56" dur="250" autoRev="1" fill="hold"/>
                                        <p:tgtEl>
                                          <p:spTgt spid="89">
                                            <p:txEl>
                                              <p:pRg st="0" end="0"/>
                                            </p:txEl>
                                          </p:spTgt>
                                        </p:tgtEl>
                                      </p:cBhvr>
                                      <p:by x="105000" y="105000"/>
                                    </p:animScale>
                                  </p:childTnLst>
                                </p:cTn>
                              </p:par>
                            </p:childTnLst>
                          </p:cTn>
                        </p:par>
                        <p:par>
                          <p:cTn id="57" fill="hold">
                            <p:stCondLst>
                              <p:cond delay="5000"/>
                            </p:stCondLst>
                            <p:childTnLst>
                              <p:par>
                                <p:cTn id="58" presetID="14" presetClass="entr" presetSubtype="10" fill="hold" grpId="0" nodeType="after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randombar(horizontal)">
                                      <p:cBhvr>
                                        <p:cTn id="60" dur="500"/>
                                        <p:tgtEl>
                                          <p:spTgt spid="90"/>
                                        </p:tgtEl>
                                      </p:cBhvr>
                                    </p:animEffect>
                                  </p:childTnLst>
                                </p:cTn>
                              </p:par>
                            </p:childTnLst>
                          </p:cTn>
                        </p:par>
                        <p:par>
                          <p:cTn id="61" fill="hold">
                            <p:stCondLst>
                              <p:cond delay="5500"/>
                            </p:stCondLst>
                            <p:childTnLst>
                              <p:par>
                                <p:cTn id="62" presetID="22" presetClass="entr" presetSubtype="8" fill="hold" grpId="0" nodeType="afterEffect">
                                  <p:stCondLst>
                                    <p:cond delay="0"/>
                                  </p:stCondLst>
                                  <p:childTnLst>
                                    <p:set>
                                      <p:cBhvr>
                                        <p:cTn id="63" dur="1" fill="hold">
                                          <p:stCondLst>
                                            <p:cond delay="0"/>
                                          </p:stCondLst>
                                        </p:cTn>
                                        <p:tgtEl>
                                          <p:spTgt spid="91">
                                            <p:txEl>
                                              <p:pRg st="0" end="0"/>
                                            </p:txEl>
                                          </p:spTgt>
                                        </p:tgtEl>
                                        <p:attrNameLst>
                                          <p:attrName>style.visibility</p:attrName>
                                        </p:attrNameLst>
                                      </p:cBhvr>
                                      <p:to>
                                        <p:strVal val="visible"/>
                                      </p:to>
                                    </p:set>
                                    <p:animEffect transition="in" filter="wipe(left)">
                                      <p:cBhvr>
                                        <p:cTn id="64" dur="500"/>
                                        <p:tgtEl>
                                          <p:spTgt spid="91">
                                            <p:txEl>
                                              <p:pRg st="0" end="0"/>
                                            </p:txEl>
                                          </p:spTgt>
                                        </p:tgtEl>
                                      </p:cBhvr>
                                    </p:animEffect>
                                  </p:childTnLst>
                                </p:cTn>
                              </p:par>
                              <p:par>
                                <p:cTn id="65" presetID="26" presetClass="emph" presetSubtype="0" repeatCount="2000" fill="hold" grpId="1" nodeType="withEffect">
                                  <p:stCondLst>
                                    <p:cond delay="0"/>
                                  </p:stCondLst>
                                  <p:childTnLst>
                                    <p:animEffect transition="out" filter="fade">
                                      <p:cBhvr>
                                        <p:cTn id="66" dur="500" tmFilter="0, 0; .2, .5; .8, .5; 1, 0"/>
                                        <p:tgtEl>
                                          <p:spTgt spid="91">
                                            <p:txEl>
                                              <p:pRg st="0" end="0"/>
                                            </p:txEl>
                                          </p:spTgt>
                                        </p:tgtEl>
                                      </p:cBhvr>
                                    </p:animEffect>
                                    <p:animScale>
                                      <p:cBhvr>
                                        <p:cTn id="67" dur="250" autoRev="1" fill="hold"/>
                                        <p:tgtEl>
                                          <p:spTgt spid="91">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uiExpand="1" build="p"/>
      <p:bldP spid="83" grpId="1" uiExpand="1" build="allAtOnce"/>
      <p:bldP spid="84" grpId="0" animBg="1"/>
      <p:bldP spid="85" grpId="0" uiExpand="1" build="p"/>
      <p:bldP spid="85" grpId="1" uiExpand="1" build="allAtOnce"/>
      <p:bldP spid="86" grpId="0" animBg="1"/>
      <p:bldP spid="87" grpId="0" uiExpand="1" build="p"/>
      <p:bldP spid="87" grpId="1" uiExpand="1" build="allAtOnce"/>
      <p:bldP spid="88" grpId="0" animBg="1"/>
      <p:bldP spid="89" grpId="0" uiExpand="1" build="p"/>
      <p:bldP spid="89" grpId="1" uiExpand="1" build="allAtOnce"/>
      <p:bldP spid="90" grpId="0" animBg="1"/>
      <p:bldP spid="91" grpId="0" uiExpand="1" build="p"/>
      <p:bldP spid="91" grpId="1" uiExpand="1" build="allAtOnce"/>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HTTP/2</a:t>
            </a:r>
            <a:endParaRPr lang="zh-CN" altLang="en-US" dirty="0"/>
          </a:p>
        </p:txBody>
      </p:sp>
      <p:sp>
        <p:nvSpPr>
          <p:cNvPr id="4" name="Rectangle 11">
            <a:extLst>
              <a:ext uri="{FF2B5EF4-FFF2-40B4-BE49-F238E27FC236}">
                <a16:creationId xmlns:a16="http://schemas.microsoft.com/office/drawing/2014/main" id="{272FA8E6-7FE4-405A-B928-7AC7AE5C79A2}"/>
              </a:ext>
            </a:extLst>
          </p:cNvPr>
          <p:cNvSpPr>
            <a:spLocks noChangeArrowheads="1"/>
          </p:cNvSpPr>
          <p:nvPr/>
        </p:nvSpPr>
        <p:spPr bwMode="auto">
          <a:xfrm>
            <a:off x="1432775" y="5570056"/>
            <a:ext cx="1394856" cy="402789"/>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目标</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79">
            <a:extLst>
              <a:ext uri="{FF2B5EF4-FFF2-40B4-BE49-F238E27FC236}">
                <a16:creationId xmlns:a16="http://schemas.microsoft.com/office/drawing/2014/main" id="{621448DA-237F-4367-9152-FA6EA9A47F91}"/>
              </a:ext>
            </a:extLst>
          </p:cNvPr>
          <p:cNvSpPr txBox="1">
            <a:spLocks noChangeArrowheads="1"/>
          </p:cNvSpPr>
          <p:nvPr/>
        </p:nvSpPr>
        <p:spPr bwMode="auto">
          <a:xfrm>
            <a:off x="3053156" y="5533339"/>
            <a:ext cx="424487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减少多对象访问时的</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感知</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时延</a:t>
            </a:r>
          </a:p>
        </p:txBody>
      </p:sp>
      <p:grpSp>
        <p:nvGrpSpPr>
          <p:cNvPr id="6" name="组合 5">
            <a:extLst>
              <a:ext uri="{FF2B5EF4-FFF2-40B4-BE49-F238E27FC236}">
                <a16:creationId xmlns:a16="http://schemas.microsoft.com/office/drawing/2014/main" id="{8B429B36-9D06-4A25-B36F-3E8EFEE34606}"/>
              </a:ext>
            </a:extLst>
          </p:cNvPr>
          <p:cNvGrpSpPr/>
          <p:nvPr/>
        </p:nvGrpSpPr>
        <p:grpSpPr>
          <a:xfrm>
            <a:off x="1432775" y="2679066"/>
            <a:ext cx="5640637" cy="476221"/>
            <a:chOff x="1403750" y="3593123"/>
            <a:chExt cx="5640637" cy="476221"/>
          </a:xfrm>
        </p:grpSpPr>
        <p:grpSp>
          <p:nvGrpSpPr>
            <p:cNvPr id="7" name="组合 6">
              <a:extLst>
                <a:ext uri="{FF2B5EF4-FFF2-40B4-BE49-F238E27FC236}">
                  <a16:creationId xmlns:a16="http://schemas.microsoft.com/office/drawing/2014/main" id="{D0FF28DD-6D85-4798-AD66-B9CA2BE954CA}"/>
                </a:ext>
              </a:extLst>
            </p:cNvPr>
            <p:cNvGrpSpPr/>
            <p:nvPr/>
          </p:nvGrpSpPr>
          <p:grpSpPr>
            <a:xfrm>
              <a:off x="1403750" y="3593123"/>
              <a:ext cx="490436" cy="476221"/>
              <a:chOff x="1403750" y="3593123"/>
              <a:chExt cx="808892" cy="785446"/>
            </a:xfrm>
          </p:grpSpPr>
          <p:sp>
            <p:nvSpPr>
              <p:cNvPr id="9" name="对话气泡: 椭圆形 8">
                <a:extLst>
                  <a:ext uri="{FF2B5EF4-FFF2-40B4-BE49-F238E27FC236}">
                    <a16:creationId xmlns:a16="http://schemas.microsoft.com/office/drawing/2014/main" id="{35C9BA6E-D331-47FE-9CFC-19CE867433BE}"/>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 name="round-web-cam_17861">
                <a:extLst>
                  <a:ext uri="{FF2B5EF4-FFF2-40B4-BE49-F238E27FC236}">
                    <a16:creationId xmlns:a16="http://schemas.microsoft.com/office/drawing/2014/main" id="{C3E07456-A1F8-40F3-B525-5DB01079D18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8" name="Text Box 79">
              <a:extLst>
                <a:ext uri="{FF2B5EF4-FFF2-40B4-BE49-F238E27FC236}">
                  <a16:creationId xmlns:a16="http://schemas.microsoft.com/office/drawing/2014/main" id="{924C2716-6BC6-4F36-9E9F-984C0C8785AB}"/>
                </a:ext>
              </a:extLst>
            </p:cNvPr>
            <p:cNvSpPr txBox="1">
              <a:spLocks noChangeArrowheads="1"/>
            </p:cNvSpPr>
            <p:nvPr/>
          </p:nvSpPr>
          <p:spPr bwMode="auto">
            <a:xfrm>
              <a:off x="1985931" y="3593123"/>
              <a:ext cx="50584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HTTP/1.1</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存在的问题</a:t>
              </a:r>
            </a:p>
          </p:txBody>
        </p:sp>
      </p:grpSp>
      <p:sp>
        <p:nvSpPr>
          <p:cNvPr id="11" name="Text Box 79">
            <a:extLst>
              <a:ext uri="{FF2B5EF4-FFF2-40B4-BE49-F238E27FC236}">
                <a16:creationId xmlns:a16="http://schemas.microsoft.com/office/drawing/2014/main" id="{8F848884-C53C-45AD-A46A-A31CC743823C}"/>
              </a:ext>
            </a:extLst>
          </p:cNvPr>
          <p:cNvSpPr txBox="1">
            <a:spLocks noChangeArrowheads="1"/>
          </p:cNvSpPr>
          <p:nvPr/>
        </p:nvSpPr>
        <p:spPr bwMode="auto">
          <a:xfrm>
            <a:off x="1677992" y="3223333"/>
            <a:ext cx="9844717" cy="22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存在多个对象时，小对象会被排在前面的大对象阻塞</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队首（</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HOL</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）阻塞</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用户体验极差</a:t>
            </a: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多</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连接并发可以规避这个问题</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回到了</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HTTP/1.0</a:t>
            </a:r>
          </a:p>
          <a:p>
            <a:pPr marL="342900" indent="-342900" defTabSz="914400">
              <a:lnSpc>
                <a:spcPct val="150000"/>
              </a:lnSpc>
              <a:buClr>
                <a:srgbClr val="009FF6"/>
              </a:buClr>
              <a:buFont typeface="Wingdings" panose="05000000000000000000" pitchFamily="2" charset="2"/>
              <a:buChar char="p"/>
            </a:pPr>
            <a:endPar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02149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wipe(left)">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982132"/>
            <a:ext cx="9601196" cy="819519"/>
          </a:xfrm>
        </p:spPr>
        <p:txBody>
          <a:bodyPr/>
          <a:lstStyle/>
          <a:p>
            <a:r>
              <a:rPr lang="en-US" altLang="zh-CN" dirty="0"/>
              <a:t>HTTP/2</a:t>
            </a:r>
            <a:endParaRPr lang="zh-CN" altLang="en-US" dirty="0"/>
          </a:p>
        </p:txBody>
      </p:sp>
      <p:grpSp>
        <p:nvGrpSpPr>
          <p:cNvPr id="4" name="组合 3">
            <a:extLst>
              <a:ext uri="{FF2B5EF4-FFF2-40B4-BE49-F238E27FC236}">
                <a16:creationId xmlns:a16="http://schemas.microsoft.com/office/drawing/2014/main" id="{75C83861-6948-404C-A0F3-21796E07A579}"/>
              </a:ext>
            </a:extLst>
          </p:cNvPr>
          <p:cNvGrpSpPr/>
          <p:nvPr/>
        </p:nvGrpSpPr>
        <p:grpSpPr>
          <a:xfrm>
            <a:off x="1118450" y="1840866"/>
            <a:ext cx="5640637" cy="476221"/>
            <a:chOff x="1403750" y="3593123"/>
            <a:chExt cx="5640637" cy="476221"/>
          </a:xfrm>
        </p:grpSpPr>
        <p:grpSp>
          <p:nvGrpSpPr>
            <p:cNvPr id="5" name="组合 4">
              <a:extLst>
                <a:ext uri="{FF2B5EF4-FFF2-40B4-BE49-F238E27FC236}">
                  <a16:creationId xmlns:a16="http://schemas.microsoft.com/office/drawing/2014/main" id="{79D4A14B-70E1-4443-98EB-CE1EA9D8049D}"/>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77B582C0-8990-4E9C-A2F7-0A7FF94EC955}"/>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73A8B022-F70B-4E23-82E6-B96C705F301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40AEFB52-66AE-448C-B89F-40531C614B39}"/>
                </a:ext>
              </a:extLst>
            </p:cNvPr>
            <p:cNvSpPr txBox="1">
              <a:spLocks noChangeArrowheads="1"/>
            </p:cNvSpPr>
            <p:nvPr/>
          </p:nvSpPr>
          <p:spPr bwMode="auto">
            <a:xfrm>
              <a:off x="1985931" y="3593123"/>
              <a:ext cx="50584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HTTP/1.1 HOL</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阻塞示例</a:t>
              </a:r>
            </a:p>
          </p:txBody>
        </p:sp>
      </p:grpSp>
      <p:sp>
        <p:nvSpPr>
          <p:cNvPr id="9" name="Text Box 5">
            <a:extLst>
              <a:ext uri="{FF2B5EF4-FFF2-40B4-BE49-F238E27FC236}">
                <a16:creationId xmlns:a16="http://schemas.microsoft.com/office/drawing/2014/main" id="{C9E3F132-D5CC-4C33-8450-D5ADF4DD25DB}"/>
              </a:ext>
            </a:extLst>
          </p:cNvPr>
          <p:cNvSpPr txBox="1">
            <a:spLocks noChangeArrowheads="1"/>
          </p:cNvSpPr>
          <p:nvPr/>
        </p:nvSpPr>
        <p:spPr bwMode="auto">
          <a:xfrm>
            <a:off x="3241093" y="3112058"/>
            <a:ext cx="9541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a:spcBef>
                <a:spcPct val="0"/>
              </a:spcBef>
              <a:defRPr/>
            </a:pPr>
            <a:r>
              <a:rPr lang="zh-CN" altLang="en-US" dirty="0">
                <a:solidFill>
                  <a:srgbClr val="CC0000"/>
                </a:solidFill>
                <a:latin typeface="楷体" panose="02010609060101010101" pitchFamily="49" charset="-122"/>
                <a:ea typeface="楷体" panose="02010609060101010101" pitchFamily="49" charset="-122"/>
              </a:rPr>
              <a:t>客户端</a:t>
            </a:r>
            <a:endParaRPr lang="en-US" altLang="en-US" dirty="0">
              <a:solidFill>
                <a:srgbClr val="CC0000"/>
              </a:solidFill>
              <a:latin typeface="楷体" panose="02010609060101010101" pitchFamily="49" charset="-122"/>
              <a:ea typeface="楷体" panose="02010609060101010101" pitchFamily="49" charset="-122"/>
            </a:endParaRPr>
          </a:p>
        </p:txBody>
      </p:sp>
      <p:sp>
        <p:nvSpPr>
          <p:cNvPr id="10" name="Text Box 6">
            <a:extLst>
              <a:ext uri="{FF2B5EF4-FFF2-40B4-BE49-F238E27FC236}">
                <a16:creationId xmlns:a16="http://schemas.microsoft.com/office/drawing/2014/main" id="{9CF1EE00-BD08-46EE-8C9B-95EE9F029B42}"/>
              </a:ext>
            </a:extLst>
          </p:cNvPr>
          <p:cNvSpPr txBox="1">
            <a:spLocks noChangeArrowheads="1"/>
          </p:cNvSpPr>
          <p:nvPr/>
        </p:nvSpPr>
        <p:spPr bwMode="auto">
          <a:xfrm>
            <a:off x="7400023" y="2101807"/>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a:spcBef>
                <a:spcPct val="0"/>
              </a:spcBef>
              <a:defRPr/>
            </a:pPr>
            <a:r>
              <a:rPr lang="zh-CN" altLang="en-US" dirty="0">
                <a:solidFill>
                  <a:srgbClr val="CC0000"/>
                </a:solidFill>
                <a:latin typeface="楷体" panose="02010609060101010101" pitchFamily="49" charset="-122"/>
                <a:ea typeface="楷体" panose="02010609060101010101" pitchFamily="49" charset="-122"/>
              </a:rPr>
              <a:t>服务器</a:t>
            </a:r>
            <a:endParaRPr lang="en-US" altLang="en-US" dirty="0">
              <a:solidFill>
                <a:srgbClr val="CC0000"/>
              </a:solidFill>
              <a:latin typeface="楷体" panose="02010609060101010101" pitchFamily="49" charset="-122"/>
              <a:ea typeface="楷体" panose="02010609060101010101" pitchFamily="49" charset="-122"/>
            </a:endParaRPr>
          </a:p>
        </p:txBody>
      </p:sp>
      <p:grpSp>
        <p:nvGrpSpPr>
          <p:cNvPr id="11" name="Group 34">
            <a:extLst>
              <a:ext uri="{FF2B5EF4-FFF2-40B4-BE49-F238E27FC236}">
                <a16:creationId xmlns:a16="http://schemas.microsoft.com/office/drawing/2014/main" id="{6E50D172-B4B7-44F3-A2DA-1D9EEB188B0A}"/>
              </a:ext>
            </a:extLst>
          </p:cNvPr>
          <p:cNvGrpSpPr>
            <a:grpSpLocks/>
          </p:cNvGrpSpPr>
          <p:nvPr/>
        </p:nvGrpSpPr>
        <p:grpSpPr bwMode="auto">
          <a:xfrm>
            <a:off x="7663592" y="2471753"/>
            <a:ext cx="422275" cy="685800"/>
            <a:chOff x="4140" y="429"/>
            <a:chExt cx="1425" cy="2396"/>
          </a:xfrm>
        </p:grpSpPr>
        <p:sp>
          <p:nvSpPr>
            <p:cNvPr id="12" name="Freeform 35">
              <a:extLst>
                <a:ext uri="{FF2B5EF4-FFF2-40B4-BE49-F238E27FC236}">
                  <a16:creationId xmlns:a16="http://schemas.microsoft.com/office/drawing/2014/main" id="{BF80D24D-0700-43ED-B840-ADDE7658B7A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3" name="Rectangle 36">
              <a:extLst>
                <a:ext uri="{FF2B5EF4-FFF2-40B4-BE49-F238E27FC236}">
                  <a16:creationId xmlns:a16="http://schemas.microsoft.com/office/drawing/2014/main" id="{7D0817A2-18B4-47F3-ABB7-A0D018F4447F}"/>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14" name="Freeform 37">
              <a:extLst>
                <a:ext uri="{FF2B5EF4-FFF2-40B4-BE49-F238E27FC236}">
                  <a16:creationId xmlns:a16="http://schemas.microsoft.com/office/drawing/2014/main" id="{016E450C-441E-44F5-B9EC-B5CCA5DA7D0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5" name="Freeform 38">
              <a:extLst>
                <a:ext uri="{FF2B5EF4-FFF2-40B4-BE49-F238E27FC236}">
                  <a16:creationId xmlns:a16="http://schemas.microsoft.com/office/drawing/2014/main" id="{774F57FD-B142-4290-9795-C4F19C93D42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6" name="Rectangle 39">
              <a:extLst>
                <a:ext uri="{FF2B5EF4-FFF2-40B4-BE49-F238E27FC236}">
                  <a16:creationId xmlns:a16="http://schemas.microsoft.com/office/drawing/2014/main" id="{FC08D4E5-C1D7-4465-8D12-6373EA49A1BC}"/>
                </a:ext>
              </a:extLst>
            </p:cNvPr>
            <p:cNvSpPr>
              <a:spLocks noChangeArrowheads="1"/>
            </p:cNvSpPr>
            <p:nvPr/>
          </p:nvSpPr>
          <p:spPr bwMode="auto">
            <a:xfrm>
              <a:off x="4210" y="695"/>
              <a:ext cx="600" cy="44"/>
            </a:xfrm>
            <a:prstGeom prst="rect">
              <a:avLst/>
            </a:prstGeom>
            <a:solidFill>
              <a:sysClr val="windowText" lastClr="000000"/>
            </a:soli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nvGrpSpPr>
            <p:cNvPr id="17" name="Group 40">
              <a:extLst>
                <a:ext uri="{FF2B5EF4-FFF2-40B4-BE49-F238E27FC236}">
                  <a16:creationId xmlns:a16="http://schemas.microsoft.com/office/drawing/2014/main" id="{F5EDE325-D4C4-4776-89EE-F2B127D7F134}"/>
                </a:ext>
              </a:extLst>
            </p:cNvPr>
            <p:cNvGrpSpPr>
              <a:grpSpLocks/>
            </p:cNvGrpSpPr>
            <p:nvPr/>
          </p:nvGrpSpPr>
          <p:grpSpPr bwMode="auto">
            <a:xfrm>
              <a:off x="4749" y="668"/>
              <a:ext cx="581" cy="145"/>
              <a:chOff x="614" y="2568"/>
              <a:chExt cx="725" cy="139"/>
            </a:xfrm>
          </p:grpSpPr>
          <p:sp>
            <p:nvSpPr>
              <p:cNvPr id="42" name="AutoShape 41">
                <a:extLst>
                  <a:ext uri="{FF2B5EF4-FFF2-40B4-BE49-F238E27FC236}">
                    <a16:creationId xmlns:a16="http://schemas.microsoft.com/office/drawing/2014/main" id="{92909063-3737-4203-8DC2-7859259B2327}"/>
                  </a:ext>
                </a:extLst>
              </p:cNvPr>
              <p:cNvSpPr>
                <a:spLocks noChangeArrowheads="1"/>
              </p:cNvSpPr>
              <p:nvPr/>
            </p:nvSpPr>
            <p:spPr bwMode="auto">
              <a:xfrm>
                <a:off x="616" y="2568"/>
                <a:ext cx="722" cy="138"/>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43" name="AutoShape 42">
                <a:extLst>
                  <a:ext uri="{FF2B5EF4-FFF2-40B4-BE49-F238E27FC236}">
                    <a16:creationId xmlns:a16="http://schemas.microsoft.com/office/drawing/2014/main" id="{9F49B535-1060-4F50-A91A-E542E2981D77}"/>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sp>
          <p:nvSpPr>
            <p:cNvPr id="18" name="Rectangle 43">
              <a:extLst>
                <a:ext uri="{FF2B5EF4-FFF2-40B4-BE49-F238E27FC236}">
                  <a16:creationId xmlns:a16="http://schemas.microsoft.com/office/drawing/2014/main" id="{F27E137E-81A6-441D-91DC-ABD0D3876299}"/>
                </a:ext>
              </a:extLst>
            </p:cNvPr>
            <p:cNvSpPr>
              <a:spLocks noChangeArrowheads="1"/>
            </p:cNvSpPr>
            <p:nvPr/>
          </p:nvSpPr>
          <p:spPr bwMode="auto">
            <a:xfrm>
              <a:off x="4226" y="1017"/>
              <a:ext cx="595" cy="50"/>
            </a:xfrm>
            <a:prstGeom prst="rect">
              <a:avLst/>
            </a:prstGeom>
            <a:solidFill>
              <a:sysClr val="windowText" lastClr="000000"/>
            </a:soli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nvGrpSpPr>
            <p:cNvPr id="19" name="Group 44">
              <a:extLst>
                <a:ext uri="{FF2B5EF4-FFF2-40B4-BE49-F238E27FC236}">
                  <a16:creationId xmlns:a16="http://schemas.microsoft.com/office/drawing/2014/main" id="{AF0D596F-4467-4280-A1A2-75217424DA5F}"/>
                </a:ext>
              </a:extLst>
            </p:cNvPr>
            <p:cNvGrpSpPr>
              <a:grpSpLocks/>
            </p:cNvGrpSpPr>
            <p:nvPr/>
          </p:nvGrpSpPr>
          <p:grpSpPr bwMode="auto">
            <a:xfrm>
              <a:off x="4747" y="994"/>
              <a:ext cx="581" cy="134"/>
              <a:chOff x="614" y="2568"/>
              <a:chExt cx="725" cy="139"/>
            </a:xfrm>
          </p:grpSpPr>
          <p:sp>
            <p:nvSpPr>
              <p:cNvPr id="40" name="AutoShape 45">
                <a:extLst>
                  <a:ext uri="{FF2B5EF4-FFF2-40B4-BE49-F238E27FC236}">
                    <a16:creationId xmlns:a16="http://schemas.microsoft.com/office/drawing/2014/main" id="{DEA19F48-A7C5-4D1D-BBA3-E567ECF201DA}"/>
                  </a:ext>
                </a:extLst>
              </p:cNvPr>
              <p:cNvSpPr>
                <a:spLocks noChangeArrowheads="1"/>
              </p:cNvSpPr>
              <p:nvPr/>
            </p:nvSpPr>
            <p:spPr bwMode="auto">
              <a:xfrm>
                <a:off x="612" y="2569"/>
                <a:ext cx="729" cy="138"/>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41" name="AutoShape 46">
                <a:extLst>
                  <a:ext uri="{FF2B5EF4-FFF2-40B4-BE49-F238E27FC236}">
                    <a16:creationId xmlns:a16="http://schemas.microsoft.com/office/drawing/2014/main" id="{E996757C-F380-4665-9964-411079BEA136}"/>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sp>
          <p:nvSpPr>
            <p:cNvPr id="20" name="Rectangle 47">
              <a:extLst>
                <a:ext uri="{FF2B5EF4-FFF2-40B4-BE49-F238E27FC236}">
                  <a16:creationId xmlns:a16="http://schemas.microsoft.com/office/drawing/2014/main" id="{B53DBA64-ED62-4E88-AE4D-D13A222C90EA}"/>
                </a:ext>
              </a:extLst>
            </p:cNvPr>
            <p:cNvSpPr>
              <a:spLocks noChangeArrowheads="1"/>
            </p:cNvSpPr>
            <p:nvPr/>
          </p:nvSpPr>
          <p:spPr bwMode="auto">
            <a:xfrm>
              <a:off x="4215" y="1355"/>
              <a:ext cx="600" cy="50"/>
            </a:xfrm>
            <a:prstGeom prst="rect">
              <a:avLst/>
            </a:prstGeom>
            <a:solidFill>
              <a:sysClr val="windowText" lastClr="000000"/>
            </a:soli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21" name="Rectangle 48">
              <a:extLst>
                <a:ext uri="{FF2B5EF4-FFF2-40B4-BE49-F238E27FC236}">
                  <a16:creationId xmlns:a16="http://schemas.microsoft.com/office/drawing/2014/main" id="{4324A3B7-A370-42C7-9FCC-D4C64B59D24D}"/>
                </a:ext>
              </a:extLst>
            </p:cNvPr>
            <p:cNvSpPr>
              <a:spLocks noChangeArrowheads="1"/>
            </p:cNvSpPr>
            <p:nvPr/>
          </p:nvSpPr>
          <p:spPr bwMode="auto">
            <a:xfrm>
              <a:off x="4226" y="1655"/>
              <a:ext cx="600" cy="50"/>
            </a:xfrm>
            <a:prstGeom prst="rect">
              <a:avLst/>
            </a:prstGeom>
            <a:solidFill>
              <a:sysClr val="windowText" lastClr="000000"/>
            </a:soli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nvGrpSpPr>
            <p:cNvPr id="22" name="Group 49">
              <a:extLst>
                <a:ext uri="{FF2B5EF4-FFF2-40B4-BE49-F238E27FC236}">
                  <a16:creationId xmlns:a16="http://schemas.microsoft.com/office/drawing/2014/main" id="{86B42B75-7E5C-4B28-8859-5AE8BE436FC9}"/>
                </a:ext>
              </a:extLst>
            </p:cNvPr>
            <p:cNvGrpSpPr>
              <a:grpSpLocks/>
            </p:cNvGrpSpPr>
            <p:nvPr/>
          </p:nvGrpSpPr>
          <p:grpSpPr bwMode="auto">
            <a:xfrm>
              <a:off x="4735" y="1627"/>
              <a:ext cx="582" cy="151"/>
              <a:chOff x="614" y="2568"/>
              <a:chExt cx="725" cy="139"/>
            </a:xfrm>
          </p:grpSpPr>
          <p:sp>
            <p:nvSpPr>
              <p:cNvPr id="38" name="AutoShape 50">
                <a:extLst>
                  <a:ext uri="{FF2B5EF4-FFF2-40B4-BE49-F238E27FC236}">
                    <a16:creationId xmlns:a16="http://schemas.microsoft.com/office/drawing/2014/main" id="{D0A95C66-7A9D-452C-A897-9D301B606C1A}"/>
                  </a:ext>
                </a:extLst>
              </p:cNvPr>
              <p:cNvSpPr>
                <a:spLocks noChangeArrowheads="1"/>
              </p:cNvSpPr>
              <p:nvPr/>
            </p:nvSpPr>
            <p:spPr bwMode="auto">
              <a:xfrm>
                <a:off x="614" y="2568"/>
                <a:ext cx="727" cy="138"/>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39" name="AutoShape 51">
                <a:extLst>
                  <a:ext uri="{FF2B5EF4-FFF2-40B4-BE49-F238E27FC236}">
                    <a16:creationId xmlns:a16="http://schemas.microsoft.com/office/drawing/2014/main" id="{6B39826C-DF3D-4946-B674-3308A9BECA29}"/>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sp>
          <p:nvSpPr>
            <p:cNvPr id="23" name="Freeform 52">
              <a:extLst>
                <a:ext uri="{FF2B5EF4-FFF2-40B4-BE49-F238E27FC236}">
                  <a16:creationId xmlns:a16="http://schemas.microsoft.com/office/drawing/2014/main" id="{41495EF4-808E-412D-B2DF-C34719B4156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nvGrpSpPr>
            <p:cNvPr id="24" name="Group 53">
              <a:extLst>
                <a:ext uri="{FF2B5EF4-FFF2-40B4-BE49-F238E27FC236}">
                  <a16:creationId xmlns:a16="http://schemas.microsoft.com/office/drawing/2014/main" id="{2A38F7BF-38CC-4272-9F7D-D633DC2F2A72}"/>
                </a:ext>
              </a:extLst>
            </p:cNvPr>
            <p:cNvGrpSpPr>
              <a:grpSpLocks/>
            </p:cNvGrpSpPr>
            <p:nvPr/>
          </p:nvGrpSpPr>
          <p:grpSpPr bwMode="auto">
            <a:xfrm>
              <a:off x="4739" y="1327"/>
              <a:ext cx="582" cy="139"/>
              <a:chOff x="614" y="2568"/>
              <a:chExt cx="725" cy="139"/>
            </a:xfrm>
          </p:grpSpPr>
          <p:sp>
            <p:nvSpPr>
              <p:cNvPr id="36" name="AutoShape 54">
                <a:extLst>
                  <a:ext uri="{FF2B5EF4-FFF2-40B4-BE49-F238E27FC236}">
                    <a16:creationId xmlns:a16="http://schemas.microsoft.com/office/drawing/2014/main" id="{2BB3CC2E-DD43-4BAE-A025-E2FC7ED19EB8}"/>
                  </a:ext>
                </a:extLst>
              </p:cNvPr>
              <p:cNvSpPr>
                <a:spLocks noChangeArrowheads="1"/>
              </p:cNvSpPr>
              <p:nvPr/>
            </p:nvSpPr>
            <p:spPr bwMode="auto">
              <a:xfrm>
                <a:off x="615" y="2568"/>
                <a:ext cx="721" cy="139"/>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37" name="AutoShape 55">
                <a:extLst>
                  <a:ext uri="{FF2B5EF4-FFF2-40B4-BE49-F238E27FC236}">
                    <a16:creationId xmlns:a16="http://schemas.microsoft.com/office/drawing/2014/main" id="{3A2B75E0-910F-49B3-90B1-7E611F067BBB}"/>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sp>
          <p:nvSpPr>
            <p:cNvPr id="25" name="Rectangle 56">
              <a:extLst>
                <a:ext uri="{FF2B5EF4-FFF2-40B4-BE49-F238E27FC236}">
                  <a16:creationId xmlns:a16="http://schemas.microsoft.com/office/drawing/2014/main" id="{C03BF65E-3E5D-4976-AC4E-F62B5DB85815}"/>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26" name="Freeform 57">
              <a:extLst>
                <a:ext uri="{FF2B5EF4-FFF2-40B4-BE49-F238E27FC236}">
                  <a16:creationId xmlns:a16="http://schemas.microsoft.com/office/drawing/2014/main" id="{80877151-D290-4F03-8267-2298799207A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27" name="Freeform 58">
              <a:extLst>
                <a:ext uri="{FF2B5EF4-FFF2-40B4-BE49-F238E27FC236}">
                  <a16:creationId xmlns:a16="http://schemas.microsoft.com/office/drawing/2014/main" id="{12BACAC7-A40E-4A8D-A3E6-5BB2EB4531B2}"/>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28" name="Oval 59">
              <a:extLst>
                <a:ext uri="{FF2B5EF4-FFF2-40B4-BE49-F238E27FC236}">
                  <a16:creationId xmlns:a16="http://schemas.microsoft.com/office/drawing/2014/main" id="{44C07CFE-FE3A-4025-B329-118E0A769310}"/>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29" name="Freeform 60">
              <a:extLst>
                <a:ext uri="{FF2B5EF4-FFF2-40B4-BE49-F238E27FC236}">
                  <a16:creationId xmlns:a16="http://schemas.microsoft.com/office/drawing/2014/main" id="{98B20B60-69C2-4C37-97DE-65E202A3B45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30" name="AutoShape 61">
              <a:extLst>
                <a:ext uri="{FF2B5EF4-FFF2-40B4-BE49-F238E27FC236}">
                  <a16:creationId xmlns:a16="http://schemas.microsoft.com/office/drawing/2014/main" id="{A10C3F98-A498-42F2-A08B-2BE505FA2DDB}"/>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ysClr val="windowText" lastClr="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31" name="AutoShape 62">
              <a:extLst>
                <a:ext uri="{FF2B5EF4-FFF2-40B4-BE49-F238E27FC236}">
                  <a16:creationId xmlns:a16="http://schemas.microsoft.com/office/drawing/2014/main" id="{96E6C5D1-8CCC-41D5-84BB-A4208DCED6D6}"/>
                </a:ext>
              </a:extLst>
            </p:cNvPr>
            <p:cNvSpPr>
              <a:spLocks noChangeArrowheads="1"/>
            </p:cNvSpPr>
            <p:nvPr/>
          </p:nvSpPr>
          <p:spPr bwMode="auto">
            <a:xfrm>
              <a:off x="4204" y="2709"/>
              <a:ext cx="1071" cy="83"/>
            </a:xfrm>
            <a:prstGeom prst="roundRect">
              <a:avLst>
                <a:gd name="adj" fmla="val 50000"/>
              </a:avLst>
            </a:prstGeom>
            <a:gradFill rotWithShape="1">
              <a:gsLst>
                <a:gs pos="0">
                  <a:srgbClr val="44546A"/>
                </a:gs>
                <a:gs pos="100000">
                  <a:srgbClr val="E7E6E6"/>
                </a:gs>
              </a:gsLst>
              <a:lin ang="0" scaled="1"/>
            </a:gradFill>
            <a:ln w="9525">
              <a:solidFill>
                <a:sysClr val="windowText" lastClr="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32" name="Oval 63">
              <a:extLst>
                <a:ext uri="{FF2B5EF4-FFF2-40B4-BE49-F238E27FC236}">
                  <a16:creationId xmlns:a16="http://schemas.microsoft.com/office/drawing/2014/main" id="{D0504952-80A8-4F63-9E1C-1B65B946DC2F}"/>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33" name="Oval 64">
              <a:extLst>
                <a:ext uri="{FF2B5EF4-FFF2-40B4-BE49-F238E27FC236}">
                  <a16:creationId xmlns:a16="http://schemas.microsoft.com/office/drawing/2014/main" id="{870F9E77-33A6-45B6-821A-8AAD1B5F0E4C}"/>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4" name="Oval 65">
              <a:extLst>
                <a:ext uri="{FF2B5EF4-FFF2-40B4-BE49-F238E27FC236}">
                  <a16:creationId xmlns:a16="http://schemas.microsoft.com/office/drawing/2014/main" id="{B8CBD46F-80BD-4ED2-B54C-5DFDAF74FD84}"/>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35" name="Rectangle 66">
              <a:extLst>
                <a:ext uri="{FF2B5EF4-FFF2-40B4-BE49-F238E27FC236}">
                  <a16:creationId xmlns:a16="http://schemas.microsoft.com/office/drawing/2014/main" id="{37830A20-A484-4284-8DD2-D553E82D64F5}"/>
                </a:ext>
              </a:extLst>
            </p:cNvPr>
            <p:cNvSpPr>
              <a:spLocks noChangeArrowheads="1"/>
            </p:cNvSpPr>
            <p:nvPr/>
          </p:nvSpPr>
          <p:spPr bwMode="auto">
            <a:xfrm>
              <a:off x="5061" y="1838"/>
              <a:ext cx="86" cy="760"/>
            </a:xfrm>
            <a:prstGeom prst="rect">
              <a:avLst/>
            </a:prstGeom>
            <a:solidFill>
              <a:srgbClr val="292929"/>
            </a:soli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grpSp>
        <p:nvGrpSpPr>
          <p:cNvPr id="44" name="Group 67">
            <a:extLst>
              <a:ext uri="{FF2B5EF4-FFF2-40B4-BE49-F238E27FC236}">
                <a16:creationId xmlns:a16="http://schemas.microsoft.com/office/drawing/2014/main" id="{8F628869-4130-4F5B-B138-09352C6B5799}"/>
              </a:ext>
            </a:extLst>
          </p:cNvPr>
          <p:cNvGrpSpPr>
            <a:grpSpLocks/>
          </p:cNvGrpSpPr>
          <p:nvPr/>
        </p:nvGrpSpPr>
        <p:grpSpPr bwMode="auto">
          <a:xfrm>
            <a:off x="3313957" y="2501514"/>
            <a:ext cx="742950" cy="742950"/>
            <a:chOff x="-44" y="1473"/>
            <a:chExt cx="981" cy="1105"/>
          </a:xfrm>
        </p:grpSpPr>
        <p:pic>
          <p:nvPicPr>
            <p:cNvPr id="45" name="Picture 68" descr="desktop_computer_stylized_medium">
              <a:extLst>
                <a:ext uri="{FF2B5EF4-FFF2-40B4-BE49-F238E27FC236}">
                  <a16:creationId xmlns:a16="http://schemas.microsoft.com/office/drawing/2014/main" id="{90FDCAE2-E561-4590-A15E-8E1B289DA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reeform 69">
              <a:extLst>
                <a:ext uri="{FF2B5EF4-FFF2-40B4-BE49-F238E27FC236}">
                  <a16:creationId xmlns:a16="http://schemas.microsoft.com/office/drawing/2014/main" id="{8C1B26AE-86DB-4068-A9D0-DE5C0CAD329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cxnSp>
        <p:nvCxnSpPr>
          <p:cNvPr id="47" name="Straight Arrow Connector 4">
            <a:extLst>
              <a:ext uri="{FF2B5EF4-FFF2-40B4-BE49-F238E27FC236}">
                <a16:creationId xmlns:a16="http://schemas.microsoft.com/office/drawing/2014/main" id="{D703369F-C247-471B-BA04-7BF4698EC9AD}"/>
              </a:ext>
            </a:extLst>
          </p:cNvPr>
          <p:cNvCxnSpPr>
            <a:cxnSpLocks/>
          </p:cNvCxnSpPr>
          <p:nvPr/>
        </p:nvCxnSpPr>
        <p:spPr>
          <a:xfrm>
            <a:off x="3955161" y="3001034"/>
            <a:ext cx="3910012" cy="260743"/>
          </a:xfrm>
          <a:prstGeom prst="straightConnector1">
            <a:avLst/>
          </a:prstGeom>
          <a:noFill/>
          <a:ln w="6350" cap="flat" cmpd="sng" algn="ctr">
            <a:solidFill>
              <a:sysClr val="windowText" lastClr="000000"/>
            </a:solidFill>
            <a:prstDash val="solid"/>
            <a:miter lim="800000"/>
            <a:tailEnd type="triangle"/>
          </a:ln>
          <a:effectLst/>
        </p:spPr>
      </p:cxnSp>
      <p:sp>
        <p:nvSpPr>
          <p:cNvPr id="48" name="TextBox 5">
            <a:extLst>
              <a:ext uri="{FF2B5EF4-FFF2-40B4-BE49-F238E27FC236}">
                <a16:creationId xmlns:a16="http://schemas.microsoft.com/office/drawing/2014/main" id="{0CDCCA96-C37D-441B-B992-47C839A332FC}"/>
              </a:ext>
            </a:extLst>
          </p:cNvPr>
          <p:cNvSpPr txBox="1"/>
          <p:nvPr/>
        </p:nvSpPr>
        <p:spPr>
          <a:xfrm>
            <a:off x="6521888" y="2877146"/>
            <a:ext cx="892099" cy="338554"/>
          </a:xfrm>
          <a:prstGeom prst="rect">
            <a:avLst/>
          </a:prstGeom>
          <a:noFill/>
        </p:spPr>
        <p:txBody>
          <a:bodyPr wrap="square" rtlCol="0">
            <a:spAutoFit/>
          </a:bodyPr>
          <a:lstStyle/>
          <a:p>
            <a:pPr defTabSz="914400">
              <a:defRPr/>
            </a:pPr>
            <a:r>
              <a:rPr lang="en-US" sz="1600" dirty="0">
                <a:solidFill>
                  <a:prstClr val="black"/>
                </a:solidFill>
                <a:latin typeface="Calibri"/>
              </a:rPr>
              <a:t>GET O</a:t>
            </a:r>
            <a:r>
              <a:rPr lang="en-US" sz="1600" baseline="-25000" dirty="0">
                <a:solidFill>
                  <a:prstClr val="black"/>
                </a:solidFill>
                <a:latin typeface="Calibri"/>
              </a:rPr>
              <a:t>1</a:t>
            </a:r>
          </a:p>
        </p:txBody>
      </p:sp>
      <p:sp>
        <p:nvSpPr>
          <p:cNvPr id="49" name="TextBox 50">
            <a:extLst>
              <a:ext uri="{FF2B5EF4-FFF2-40B4-BE49-F238E27FC236}">
                <a16:creationId xmlns:a16="http://schemas.microsoft.com/office/drawing/2014/main" id="{FA6BB707-813A-4CF2-99E3-FA48883872D0}"/>
              </a:ext>
            </a:extLst>
          </p:cNvPr>
          <p:cNvSpPr txBox="1"/>
          <p:nvPr/>
        </p:nvSpPr>
        <p:spPr>
          <a:xfrm>
            <a:off x="5720421" y="2806319"/>
            <a:ext cx="892099" cy="338554"/>
          </a:xfrm>
          <a:prstGeom prst="rect">
            <a:avLst/>
          </a:prstGeom>
          <a:noFill/>
        </p:spPr>
        <p:txBody>
          <a:bodyPr wrap="square" rtlCol="0">
            <a:spAutoFit/>
          </a:bodyPr>
          <a:lstStyle/>
          <a:p>
            <a:pPr defTabSz="914400">
              <a:defRPr/>
            </a:pPr>
            <a:r>
              <a:rPr lang="en-US" sz="1600" dirty="0">
                <a:solidFill>
                  <a:prstClr val="black"/>
                </a:solidFill>
                <a:latin typeface="Calibri"/>
              </a:rPr>
              <a:t>GET O</a:t>
            </a:r>
            <a:r>
              <a:rPr lang="en-US" sz="1600" baseline="-25000" dirty="0">
                <a:solidFill>
                  <a:prstClr val="black"/>
                </a:solidFill>
                <a:latin typeface="Calibri"/>
              </a:rPr>
              <a:t>2</a:t>
            </a:r>
          </a:p>
        </p:txBody>
      </p:sp>
      <p:sp>
        <p:nvSpPr>
          <p:cNvPr id="50" name="TextBox 51">
            <a:extLst>
              <a:ext uri="{FF2B5EF4-FFF2-40B4-BE49-F238E27FC236}">
                <a16:creationId xmlns:a16="http://schemas.microsoft.com/office/drawing/2014/main" id="{A7CC3B84-E07A-4F96-9D37-4133CB12AC0A}"/>
              </a:ext>
            </a:extLst>
          </p:cNvPr>
          <p:cNvSpPr txBox="1"/>
          <p:nvPr/>
        </p:nvSpPr>
        <p:spPr>
          <a:xfrm>
            <a:off x="4942398" y="2747654"/>
            <a:ext cx="892099" cy="338554"/>
          </a:xfrm>
          <a:prstGeom prst="rect">
            <a:avLst/>
          </a:prstGeom>
          <a:noFill/>
        </p:spPr>
        <p:txBody>
          <a:bodyPr wrap="square" rtlCol="0">
            <a:spAutoFit/>
          </a:bodyPr>
          <a:lstStyle/>
          <a:p>
            <a:pPr defTabSz="914400">
              <a:defRPr/>
            </a:pPr>
            <a:r>
              <a:rPr lang="en-US" sz="1600" dirty="0">
                <a:solidFill>
                  <a:prstClr val="black"/>
                </a:solidFill>
                <a:latin typeface="Calibri"/>
              </a:rPr>
              <a:t>GET O</a:t>
            </a:r>
            <a:r>
              <a:rPr lang="en-US" sz="1600" baseline="-25000" dirty="0">
                <a:solidFill>
                  <a:prstClr val="black"/>
                </a:solidFill>
                <a:latin typeface="Calibri"/>
              </a:rPr>
              <a:t>3</a:t>
            </a:r>
          </a:p>
        </p:txBody>
      </p:sp>
      <p:sp>
        <p:nvSpPr>
          <p:cNvPr id="51" name="TextBox 52">
            <a:extLst>
              <a:ext uri="{FF2B5EF4-FFF2-40B4-BE49-F238E27FC236}">
                <a16:creationId xmlns:a16="http://schemas.microsoft.com/office/drawing/2014/main" id="{9CF188C3-0970-4424-B13B-0D5DF5336939}"/>
              </a:ext>
            </a:extLst>
          </p:cNvPr>
          <p:cNvSpPr txBox="1"/>
          <p:nvPr/>
        </p:nvSpPr>
        <p:spPr>
          <a:xfrm>
            <a:off x="4149889" y="2683419"/>
            <a:ext cx="892099" cy="338554"/>
          </a:xfrm>
          <a:prstGeom prst="rect">
            <a:avLst/>
          </a:prstGeom>
          <a:noFill/>
        </p:spPr>
        <p:txBody>
          <a:bodyPr wrap="square" rtlCol="0">
            <a:spAutoFit/>
          </a:bodyPr>
          <a:lstStyle/>
          <a:p>
            <a:pPr defTabSz="914400">
              <a:defRPr/>
            </a:pPr>
            <a:r>
              <a:rPr lang="en-US" sz="1600" dirty="0">
                <a:solidFill>
                  <a:prstClr val="black"/>
                </a:solidFill>
                <a:latin typeface="Calibri"/>
              </a:rPr>
              <a:t>GET O</a:t>
            </a:r>
            <a:r>
              <a:rPr lang="en-US" sz="1600" baseline="-25000" dirty="0">
                <a:solidFill>
                  <a:prstClr val="black"/>
                </a:solidFill>
                <a:latin typeface="Calibri"/>
              </a:rPr>
              <a:t>4</a:t>
            </a:r>
          </a:p>
        </p:txBody>
      </p:sp>
      <p:sp>
        <p:nvSpPr>
          <p:cNvPr id="52" name="Rectangle 62">
            <a:extLst>
              <a:ext uri="{FF2B5EF4-FFF2-40B4-BE49-F238E27FC236}">
                <a16:creationId xmlns:a16="http://schemas.microsoft.com/office/drawing/2014/main" id="{3EA2C09E-BCA8-4885-A922-7344AA5B5F22}"/>
              </a:ext>
            </a:extLst>
          </p:cNvPr>
          <p:cNvSpPr/>
          <p:nvPr/>
        </p:nvSpPr>
        <p:spPr>
          <a:xfrm>
            <a:off x="9048968" y="3318418"/>
            <a:ext cx="892098" cy="1971324"/>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Rectangle 63">
            <a:extLst>
              <a:ext uri="{FF2B5EF4-FFF2-40B4-BE49-F238E27FC236}">
                <a16:creationId xmlns:a16="http://schemas.microsoft.com/office/drawing/2014/main" id="{5CEEE0C7-BAA0-42CF-8D4E-E77105800DDD}"/>
              </a:ext>
            </a:extLst>
          </p:cNvPr>
          <p:cNvSpPr/>
          <p:nvPr/>
        </p:nvSpPr>
        <p:spPr>
          <a:xfrm>
            <a:off x="9052626" y="5304374"/>
            <a:ext cx="892097" cy="110302"/>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54" name="Group 7">
            <a:extLst>
              <a:ext uri="{FF2B5EF4-FFF2-40B4-BE49-F238E27FC236}">
                <a16:creationId xmlns:a16="http://schemas.microsoft.com/office/drawing/2014/main" id="{7791CA92-217F-475E-AF12-D794ECDAAD35}"/>
              </a:ext>
            </a:extLst>
          </p:cNvPr>
          <p:cNvGrpSpPr/>
          <p:nvPr/>
        </p:nvGrpSpPr>
        <p:grpSpPr>
          <a:xfrm>
            <a:off x="3829539" y="3273814"/>
            <a:ext cx="4052925" cy="2231577"/>
            <a:chOff x="3400914" y="3064264"/>
            <a:chExt cx="4052925" cy="2231577"/>
          </a:xfrm>
        </p:grpSpPr>
        <p:cxnSp>
          <p:nvCxnSpPr>
            <p:cNvPr id="55" name="Straight Arrow Connector 58">
              <a:extLst>
                <a:ext uri="{FF2B5EF4-FFF2-40B4-BE49-F238E27FC236}">
                  <a16:creationId xmlns:a16="http://schemas.microsoft.com/office/drawing/2014/main" id="{A27EA153-17AE-4EAA-B35B-AAA4C5231D00}"/>
                </a:ext>
              </a:extLst>
            </p:cNvPr>
            <p:cNvCxnSpPr>
              <a:cxnSpLocks/>
            </p:cNvCxnSpPr>
            <p:nvPr/>
          </p:nvCxnSpPr>
          <p:spPr>
            <a:xfrm flipH="1">
              <a:off x="3400914" y="5022530"/>
              <a:ext cx="4052925" cy="273311"/>
            </a:xfrm>
            <a:prstGeom prst="straightConnector1">
              <a:avLst/>
            </a:prstGeom>
            <a:noFill/>
            <a:ln w="6350" cap="flat" cmpd="sng" algn="ctr">
              <a:solidFill>
                <a:sysClr val="windowText" lastClr="000000"/>
              </a:solidFill>
              <a:prstDash val="solid"/>
              <a:miter lim="800000"/>
              <a:tailEnd type="triangle"/>
            </a:ln>
            <a:effectLst/>
          </p:spPr>
        </p:cxnSp>
        <p:sp>
          <p:nvSpPr>
            <p:cNvPr id="56" name="Freeform 48">
              <a:extLst>
                <a:ext uri="{FF2B5EF4-FFF2-40B4-BE49-F238E27FC236}">
                  <a16:creationId xmlns:a16="http://schemas.microsoft.com/office/drawing/2014/main" id="{076AFA2D-E4AE-47D1-B62E-5BF235F96045}"/>
                </a:ext>
              </a:extLst>
            </p:cNvPr>
            <p:cNvSpPr/>
            <p:nvPr/>
          </p:nvSpPr>
          <p:spPr>
            <a:xfrm>
              <a:off x="3517643" y="3064264"/>
              <a:ext cx="3868169" cy="222617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8169" h="2226179">
                  <a:moveTo>
                    <a:pt x="3867383" y="0"/>
                  </a:moveTo>
                  <a:lnTo>
                    <a:pt x="411" y="273465"/>
                  </a:lnTo>
                  <a:cubicBezTo>
                    <a:pt x="1835" y="927218"/>
                    <a:pt x="-1013" y="1572426"/>
                    <a:pt x="411" y="2226179"/>
                  </a:cubicBezTo>
                  <a:lnTo>
                    <a:pt x="3863110" y="1969806"/>
                  </a:lnTo>
                  <a:cubicBezTo>
                    <a:pt x="3864534" y="1311780"/>
                    <a:pt x="3870232" y="615297"/>
                    <a:pt x="3867383" y="0"/>
                  </a:cubicBezTo>
                  <a:close/>
                </a:path>
              </a:pathLst>
            </a:cu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7" name="Group 9">
            <a:extLst>
              <a:ext uri="{FF2B5EF4-FFF2-40B4-BE49-F238E27FC236}">
                <a16:creationId xmlns:a16="http://schemas.microsoft.com/office/drawing/2014/main" id="{EFEC1F37-1864-4DAB-A3F2-6CE0B8F5D2EA}"/>
              </a:ext>
            </a:extLst>
          </p:cNvPr>
          <p:cNvGrpSpPr/>
          <p:nvPr/>
        </p:nvGrpSpPr>
        <p:grpSpPr>
          <a:xfrm>
            <a:off x="3818304" y="5263851"/>
            <a:ext cx="4064160" cy="386589"/>
            <a:chOff x="3389679" y="5054301"/>
            <a:chExt cx="4064160" cy="386589"/>
          </a:xfrm>
        </p:grpSpPr>
        <p:cxnSp>
          <p:nvCxnSpPr>
            <p:cNvPr id="58" name="Straight Arrow Connector 59">
              <a:extLst>
                <a:ext uri="{FF2B5EF4-FFF2-40B4-BE49-F238E27FC236}">
                  <a16:creationId xmlns:a16="http://schemas.microsoft.com/office/drawing/2014/main" id="{CC17D8DE-7C0B-439F-9061-019A23AFB116}"/>
                </a:ext>
              </a:extLst>
            </p:cNvPr>
            <p:cNvCxnSpPr>
              <a:cxnSpLocks/>
            </p:cNvCxnSpPr>
            <p:nvPr/>
          </p:nvCxnSpPr>
          <p:spPr>
            <a:xfrm flipH="1">
              <a:off x="3389679" y="5161562"/>
              <a:ext cx="4064160" cy="279328"/>
            </a:xfrm>
            <a:prstGeom prst="straightConnector1">
              <a:avLst/>
            </a:prstGeom>
            <a:noFill/>
            <a:ln w="6350" cap="flat" cmpd="sng" algn="ctr">
              <a:solidFill>
                <a:sysClr val="windowText" lastClr="000000"/>
              </a:solidFill>
              <a:prstDash val="solid"/>
              <a:miter lim="800000"/>
              <a:tailEnd type="triangle"/>
            </a:ln>
            <a:effectLst/>
          </p:spPr>
        </p:cxnSp>
        <p:sp>
          <p:nvSpPr>
            <p:cNvPr id="59" name="Freeform 66">
              <a:extLst>
                <a:ext uri="{FF2B5EF4-FFF2-40B4-BE49-F238E27FC236}">
                  <a16:creationId xmlns:a16="http://schemas.microsoft.com/office/drawing/2014/main" id="{76CAA6A4-A361-4C71-8529-A32B45BBCD2F}"/>
                </a:ext>
              </a:extLst>
            </p:cNvPr>
            <p:cNvSpPr/>
            <p:nvPr/>
          </p:nvSpPr>
          <p:spPr>
            <a:xfrm>
              <a:off x="3519116" y="5054301"/>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60" name="Group 53">
            <a:extLst>
              <a:ext uri="{FF2B5EF4-FFF2-40B4-BE49-F238E27FC236}">
                <a16:creationId xmlns:a16="http://schemas.microsoft.com/office/drawing/2014/main" id="{C11A6418-72BA-4477-A1A2-05CB46C4ABF9}"/>
              </a:ext>
            </a:extLst>
          </p:cNvPr>
          <p:cNvGrpSpPr/>
          <p:nvPr/>
        </p:nvGrpSpPr>
        <p:grpSpPr>
          <a:xfrm>
            <a:off x="3829806" y="5654766"/>
            <a:ext cx="4028803" cy="375356"/>
            <a:chOff x="3401181" y="5445216"/>
            <a:chExt cx="4028803" cy="375356"/>
          </a:xfrm>
        </p:grpSpPr>
        <p:cxnSp>
          <p:nvCxnSpPr>
            <p:cNvPr id="61" name="Straight Arrow Connector 61">
              <a:extLst>
                <a:ext uri="{FF2B5EF4-FFF2-40B4-BE49-F238E27FC236}">
                  <a16:creationId xmlns:a16="http://schemas.microsoft.com/office/drawing/2014/main" id="{89946191-5747-4C8E-8B0D-E5DB6FE158A6}"/>
                </a:ext>
              </a:extLst>
            </p:cNvPr>
            <p:cNvCxnSpPr>
              <a:cxnSpLocks/>
            </p:cNvCxnSpPr>
            <p:nvPr/>
          </p:nvCxnSpPr>
          <p:spPr>
            <a:xfrm flipH="1">
              <a:off x="3401181" y="5534648"/>
              <a:ext cx="4028803" cy="269984"/>
            </a:xfrm>
            <a:prstGeom prst="straightConnector1">
              <a:avLst/>
            </a:prstGeom>
            <a:noFill/>
            <a:ln w="6350" cap="flat" cmpd="sng" algn="ctr">
              <a:solidFill>
                <a:sysClr val="windowText" lastClr="000000"/>
              </a:solidFill>
              <a:prstDash val="solid"/>
              <a:miter lim="800000"/>
              <a:tailEnd type="triangle"/>
            </a:ln>
            <a:effectLst/>
          </p:spPr>
        </p:cxnSp>
        <p:sp>
          <p:nvSpPr>
            <p:cNvPr id="62" name="Freeform 69">
              <a:extLst>
                <a:ext uri="{FF2B5EF4-FFF2-40B4-BE49-F238E27FC236}">
                  <a16:creationId xmlns:a16="http://schemas.microsoft.com/office/drawing/2014/main" id="{2935AA23-2911-455E-9324-1B5589FCAEFA}"/>
                </a:ext>
              </a:extLst>
            </p:cNvPr>
            <p:cNvSpPr/>
            <p:nvPr/>
          </p:nvSpPr>
          <p:spPr>
            <a:xfrm>
              <a:off x="3504762" y="544521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63" name="Group 2">
            <a:extLst>
              <a:ext uri="{FF2B5EF4-FFF2-40B4-BE49-F238E27FC236}">
                <a16:creationId xmlns:a16="http://schemas.microsoft.com/office/drawing/2014/main" id="{DC3C6193-2885-4709-BCE4-5D9DBC455240}"/>
              </a:ext>
            </a:extLst>
          </p:cNvPr>
          <p:cNvGrpSpPr/>
          <p:nvPr/>
        </p:nvGrpSpPr>
        <p:grpSpPr>
          <a:xfrm>
            <a:off x="2179367" y="5321671"/>
            <a:ext cx="1641327" cy="338554"/>
            <a:chOff x="1750742" y="5112121"/>
            <a:chExt cx="1641327" cy="338554"/>
          </a:xfrm>
        </p:grpSpPr>
        <p:cxnSp>
          <p:nvCxnSpPr>
            <p:cNvPr id="64" name="Straight Arrow Connector 79">
              <a:extLst>
                <a:ext uri="{FF2B5EF4-FFF2-40B4-BE49-F238E27FC236}">
                  <a16:creationId xmlns:a16="http://schemas.microsoft.com/office/drawing/2014/main" id="{AC5187BF-22F2-44B9-9C12-6D243961282F}"/>
                </a:ext>
              </a:extLst>
            </p:cNvPr>
            <p:cNvCxnSpPr>
              <a:cxnSpLocks/>
            </p:cNvCxnSpPr>
            <p:nvPr/>
          </p:nvCxnSpPr>
          <p:spPr>
            <a:xfrm flipH="1">
              <a:off x="1750742" y="5290443"/>
              <a:ext cx="1641327" cy="0"/>
            </a:xfrm>
            <a:prstGeom prst="straightConnector1">
              <a:avLst/>
            </a:prstGeom>
            <a:noFill/>
            <a:ln w="6350" cap="flat" cmpd="sng" algn="ctr">
              <a:solidFill>
                <a:srgbClr val="4472C4"/>
              </a:solidFill>
              <a:prstDash val="solid"/>
              <a:miter lim="800000"/>
              <a:tailEnd type="triangle"/>
            </a:ln>
            <a:effectLst/>
          </p:spPr>
        </p:cxnSp>
        <p:grpSp>
          <p:nvGrpSpPr>
            <p:cNvPr id="65" name="Group 90">
              <a:extLst>
                <a:ext uri="{FF2B5EF4-FFF2-40B4-BE49-F238E27FC236}">
                  <a16:creationId xmlns:a16="http://schemas.microsoft.com/office/drawing/2014/main" id="{87C12BDD-3218-4DC6-A45E-809A43EC86F9}"/>
                </a:ext>
              </a:extLst>
            </p:cNvPr>
            <p:cNvGrpSpPr/>
            <p:nvPr/>
          </p:nvGrpSpPr>
          <p:grpSpPr>
            <a:xfrm>
              <a:off x="2136070" y="5112121"/>
              <a:ext cx="459104" cy="338554"/>
              <a:chOff x="2709565" y="5090498"/>
              <a:chExt cx="459104" cy="338554"/>
            </a:xfrm>
          </p:grpSpPr>
          <p:sp>
            <p:nvSpPr>
              <p:cNvPr id="66" name="Rectangle 89">
                <a:extLst>
                  <a:ext uri="{FF2B5EF4-FFF2-40B4-BE49-F238E27FC236}">
                    <a16:creationId xmlns:a16="http://schemas.microsoft.com/office/drawing/2014/main" id="{B1B17C5C-39D5-4D5B-BB60-5237AC0AE8EC}"/>
                  </a:ext>
                </a:extLst>
              </p:cNvPr>
              <p:cNvSpPr/>
              <p:nvPr/>
            </p:nvSpPr>
            <p:spPr>
              <a:xfrm>
                <a:off x="2785241" y="5146384"/>
                <a:ext cx="252731" cy="22746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7" name="TextBox 84">
                <a:extLst>
                  <a:ext uri="{FF2B5EF4-FFF2-40B4-BE49-F238E27FC236}">
                    <a16:creationId xmlns:a16="http://schemas.microsoft.com/office/drawing/2014/main" id="{3AB9C863-1FDF-494D-BF78-8D0BCFA8C385}"/>
                  </a:ext>
                </a:extLst>
              </p:cNvPr>
              <p:cNvSpPr txBox="1"/>
              <p:nvPr/>
            </p:nvSpPr>
            <p:spPr>
              <a:xfrm>
                <a:off x="2709565" y="5090498"/>
                <a:ext cx="459104"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rPr>
                  <a:t>O</a:t>
                </a:r>
                <a:r>
                  <a:rPr kumimoji="0" lang="en-US" sz="1600" b="0" i="0" u="none" strike="noStrike" kern="0" cap="none" spc="0" normalizeH="0" baseline="-25000" noProof="0" dirty="0">
                    <a:ln>
                      <a:noFill/>
                    </a:ln>
                    <a:solidFill>
                      <a:prstClr val="black"/>
                    </a:solidFill>
                    <a:effectLst/>
                    <a:uLnTx/>
                    <a:uFillTx/>
                    <a:latin typeface="Calibri"/>
                  </a:rPr>
                  <a:t>1</a:t>
                </a:r>
              </a:p>
            </p:txBody>
          </p:sp>
        </p:grpSp>
      </p:grpSp>
      <p:sp>
        <p:nvSpPr>
          <p:cNvPr id="68" name="Rectangle 93">
            <a:extLst>
              <a:ext uri="{FF2B5EF4-FFF2-40B4-BE49-F238E27FC236}">
                <a16:creationId xmlns:a16="http://schemas.microsoft.com/office/drawing/2014/main" id="{39F447F2-E62E-4143-94CB-008B7296BBAF}"/>
              </a:ext>
            </a:extLst>
          </p:cNvPr>
          <p:cNvSpPr/>
          <p:nvPr/>
        </p:nvSpPr>
        <p:spPr>
          <a:xfrm>
            <a:off x="2881851" y="5539828"/>
            <a:ext cx="252731" cy="22746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9" name="Group 3">
            <a:extLst>
              <a:ext uri="{FF2B5EF4-FFF2-40B4-BE49-F238E27FC236}">
                <a16:creationId xmlns:a16="http://schemas.microsoft.com/office/drawing/2014/main" id="{58844D8F-2595-48E1-A5C3-C80C492E7F35}"/>
              </a:ext>
            </a:extLst>
          </p:cNvPr>
          <p:cNvGrpSpPr/>
          <p:nvPr/>
        </p:nvGrpSpPr>
        <p:grpSpPr>
          <a:xfrm>
            <a:off x="2179367" y="5483942"/>
            <a:ext cx="1641172" cy="338554"/>
            <a:chOff x="1750742" y="5274392"/>
            <a:chExt cx="1641172" cy="338554"/>
          </a:xfrm>
        </p:grpSpPr>
        <p:cxnSp>
          <p:nvCxnSpPr>
            <p:cNvPr id="70" name="Straight Arrow Connector 81">
              <a:extLst>
                <a:ext uri="{FF2B5EF4-FFF2-40B4-BE49-F238E27FC236}">
                  <a16:creationId xmlns:a16="http://schemas.microsoft.com/office/drawing/2014/main" id="{05634D5A-E0CB-4479-B2C1-172B92013E62}"/>
                </a:ext>
              </a:extLst>
            </p:cNvPr>
            <p:cNvCxnSpPr>
              <a:cxnSpLocks/>
            </p:cNvCxnSpPr>
            <p:nvPr/>
          </p:nvCxnSpPr>
          <p:spPr>
            <a:xfrm flipH="1">
              <a:off x="1750742" y="5442843"/>
              <a:ext cx="1641172" cy="0"/>
            </a:xfrm>
            <a:prstGeom prst="straightConnector1">
              <a:avLst/>
            </a:prstGeom>
            <a:noFill/>
            <a:ln w="6350" cap="flat" cmpd="sng" algn="ctr">
              <a:solidFill>
                <a:srgbClr val="4472C4"/>
              </a:solidFill>
              <a:prstDash val="solid"/>
              <a:miter lim="800000"/>
              <a:tailEnd type="triangle"/>
            </a:ln>
            <a:effectLst/>
          </p:spPr>
        </p:cxnSp>
        <p:sp>
          <p:nvSpPr>
            <p:cNvPr id="71" name="TextBox 94">
              <a:extLst>
                <a:ext uri="{FF2B5EF4-FFF2-40B4-BE49-F238E27FC236}">
                  <a16:creationId xmlns:a16="http://schemas.microsoft.com/office/drawing/2014/main" id="{243FF845-9B82-4FFD-8589-F7A470810CCB}"/>
                </a:ext>
              </a:extLst>
            </p:cNvPr>
            <p:cNvSpPr txBox="1"/>
            <p:nvPr/>
          </p:nvSpPr>
          <p:spPr>
            <a:xfrm>
              <a:off x="2384556" y="5274392"/>
              <a:ext cx="459104"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rPr>
                <a:t>O</a:t>
              </a:r>
              <a:r>
                <a:rPr kumimoji="0" lang="en-US" sz="1600" b="0" i="0" u="none" strike="noStrike" kern="0" cap="none" spc="0" normalizeH="0" baseline="-25000" noProof="0" dirty="0">
                  <a:ln>
                    <a:noFill/>
                  </a:ln>
                  <a:solidFill>
                    <a:prstClr val="black"/>
                  </a:solidFill>
                  <a:effectLst/>
                  <a:uLnTx/>
                  <a:uFillTx/>
                  <a:latin typeface="Calibri"/>
                </a:rPr>
                <a:t>2</a:t>
              </a:r>
            </a:p>
          </p:txBody>
        </p:sp>
      </p:grpSp>
      <p:grpSp>
        <p:nvGrpSpPr>
          <p:cNvPr id="72" name="Group 6">
            <a:extLst>
              <a:ext uri="{FF2B5EF4-FFF2-40B4-BE49-F238E27FC236}">
                <a16:creationId xmlns:a16="http://schemas.microsoft.com/office/drawing/2014/main" id="{1926038F-5BB7-45AD-8B26-2A38A61D2EDC}"/>
              </a:ext>
            </a:extLst>
          </p:cNvPr>
          <p:cNvGrpSpPr/>
          <p:nvPr/>
        </p:nvGrpSpPr>
        <p:grpSpPr>
          <a:xfrm>
            <a:off x="2179367" y="5709608"/>
            <a:ext cx="1644347" cy="338554"/>
            <a:chOff x="1750742" y="5500058"/>
            <a:chExt cx="1644347" cy="338554"/>
          </a:xfrm>
        </p:grpSpPr>
        <p:cxnSp>
          <p:nvCxnSpPr>
            <p:cNvPr id="73" name="Straight Arrow Connector 82">
              <a:extLst>
                <a:ext uri="{FF2B5EF4-FFF2-40B4-BE49-F238E27FC236}">
                  <a16:creationId xmlns:a16="http://schemas.microsoft.com/office/drawing/2014/main" id="{A1F11F40-DABF-4F82-A2DA-8E673BB5F6CC}"/>
                </a:ext>
              </a:extLst>
            </p:cNvPr>
            <p:cNvCxnSpPr>
              <a:cxnSpLocks/>
            </p:cNvCxnSpPr>
            <p:nvPr/>
          </p:nvCxnSpPr>
          <p:spPr>
            <a:xfrm flipH="1">
              <a:off x="1750742" y="5670973"/>
              <a:ext cx="1644347" cy="0"/>
            </a:xfrm>
            <a:prstGeom prst="straightConnector1">
              <a:avLst/>
            </a:prstGeom>
            <a:noFill/>
            <a:ln w="6350" cap="flat" cmpd="sng" algn="ctr">
              <a:solidFill>
                <a:srgbClr val="4472C4"/>
              </a:solidFill>
              <a:prstDash val="solid"/>
              <a:miter lim="800000"/>
              <a:tailEnd type="triangle"/>
            </a:ln>
            <a:effectLst/>
          </p:spPr>
        </p:cxnSp>
        <p:sp>
          <p:nvSpPr>
            <p:cNvPr id="74" name="TextBox 95">
              <a:extLst>
                <a:ext uri="{FF2B5EF4-FFF2-40B4-BE49-F238E27FC236}">
                  <a16:creationId xmlns:a16="http://schemas.microsoft.com/office/drawing/2014/main" id="{29C34797-3451-42B0-AAB6-B52BE6B37321}"/>
                </a:ext>
              </a:extLst>
            </p:cNvPr>
            <p:cNvSpPr txBox="1"/>
            <p:nvPr/>
          </p:nvSpPr>
          <p:spPr>
            <a:xfrm>
              <a:off x="2578111" y="5500058"/>
              <a:ext cx="459104"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rPr>
                <a:t>O</a:t>
              </a:r>
              <a:r>
                <a:rPr kumimoji="0" lang="en-US" sz="1600" b="0" i="0" u="none" strike="noStrike" kern="0" cap="none" spc="0" normalizeH="0" baseline="-25000" noProof="0" dirty="0">
                  <a:ln>
                    <a:noFill/>
                  </a:ln>
                  <a:solidFill>
                    <a:prstClr val="black"/>
                  </a:solidFill>
                  <a:effectLst/>
                  <a:uLnTx/>
                  <a:uFillTx/>
                  <a:latin typeface="Calibri"/>
                </a:rPr>
                <a:t>3</a:t>
              </a:r>
            </a:p>
          </p:txBody>
        </p:sp>
      </p:grpSp>
      <p:grpSp>
        <p:nvGrpSpPr>
          <p:cNvPr id="75" name="Group 54">
            <a:extLst>
              <a:ext uri="{FF2B5EF4-FFF2-40B4-BE49-F238E27FC236}">
                <a16:creationId xmlns:a16="http://schemas.microsoft.com/office/drawing/2014/main" id="{E94BA3A3-123A-444F-AF4F-8D9EC0331121}"/>
              </a:ext>
            </a:extLst>
          </p:cNvPr>
          <p:cNvGrpSpPr/>
          <p:nvPr/>
        </p:nvGrpSpPr>
        <p:grpSpPr>
          <a:xfrm>
            <a:off x="2179367" y="5844493"/>
            <a:ext cx="1641326" cy="338554"/>
            <a:chOff x="1750742" y="5634943"/>
            <a:chExt cx="1641326" cy="338554"/>
          </a:xfrm>
        </p:grpSpPr>
        <p:cxnSp>
          <p:nvCxnSpPr>
            <p:cNvPr id="76" name="Straight Arrow Connector 83">
              <a:extLst>
                <a:ext uri="{FF2B5EF4-FFF2-40B4-BE49-F238E27FC236}">
                  <a16:creationId xmlns:a16="http://schemas.microsoft.com/office/drawing/2014/main" id="{5AE1EE9D-68D1-4263-8EA5-7B585AC38F4D}"/>
                </a:ext>
              </a:extLst>
            </p:cNvPr>
            <p:cNvCxnSpPr>
              <a:cxnSpLocks/>
            </p:cNvCxnSpPr>
            <p:nvPr/>
          </p:nvCxnSpPr>
          <p:spPr>
            <a:xfrm flipH="1">
              <a:off x="1750742" y="5804632"/>
              <a:ext cx="1641326" cy="0"/>
            </a:xfrm>
            <a:prstGeom prst="straightConnector1">
              <a:avLst/>
            </a:prstGeom>
            <a:noFill/>
            <a:ln w="6350" cap="flat" cmpd="sng" algn="ctr">
              <a:solidFill>
                <a:srgbClr val="4472C4"/>
              </a:solidFill>
              <a:prstDash val="solid"/>
              <a:miter lim="800000"/>
              <a:tailEnd type="triangle"/>
            </a:ln>
            <a:effectLst/>
          </p:spPr>
        </p:cxnSp>
        <p:sp>
          <p:nvSpPr>
            <p:cNvPr id="77" name="TextBox 96">
              <a:extLst>
                <a:ext uri="{FF2B5EF4-FFF2-40B4-BE49-F238E27FC236}">
                  <a16:creationId xmlns:a16="http://schemas.microsoft.com/office/drawing/2014/main" id="{991701C7-7D64-4AB8-AF51-340B64663D80}"/>
                </a:ext>
              </a:extLst>
            </p:cNvPr>
            <p:cNvSpPr txBox="1"/>
            <p:nvPr/>
          </p:nvSpPr>
          <p:spPr>
            <a:xfrm>
              <a:off x="2779553" y="5634943"/>
              <a:ext cx="459104"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rPr>
                <a:t>O</a:t>
              </a:r>
              <a:r>
                <a:rPr kumimoji="0" lang="en-US" sz="1600" b="0" i="0" u="none" strike="noStrike" kern="0" cap="none" spc="0" normalizeH="0" baseline="-25000" noProof="0" dirty="0">
                  <a:ln>
                    <a:noFill/>
                  </a:ln>
                  <a:solidFill>
                    <a:prstClr val="black"/>
                  </a:solidFill>
                  <a:effectLst/>
                  <a:uLnTx/>
                  <a:uFillTx/>
                  <a:latin typeface="Calibri"/>
                </a:rPr>
                <a:t>4</a:t>
              </a:r>
            </a:p>
          </p:txBody>
        </p:sp>
      </p:grpSp>
      <p:sp>
        <p:nvSpPr>
          <p:cNvPr id="78" name="Rectangle 97">
            <a:extLst>
              <a:ext uri="{FF2B5EF4-FFF2-40B4-BE49-F238E27FC236}">
                <a16:creationId xmlns:a16="http://schemas.microsoft.com/office/drawing/2014/main" id="{34CD0E50-54E0-47EE-AD2D-53C38E5C4203}"/>
              </a:ext>
            </a:extLst>
          </p:cNvPr>
          <p:cNvSpPr/>
          <p:nvPr/>
        </p:nvSpPr>
        <p:spPr>
          <a:xfrm>
            <a:off x="9052627" y="5424129"/>
            <a:ext cx="892097" cy="1103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9" name="Rectangle 98">
            <a:extLst>
              <a:ext uri="{FF2B5EF4-FFF2-40B4-BE49-F238E27FC236}">
                <a16:creationId xmlns:a16="http://schemas.microsoft.com/office/drawing/2014/main" id="{682BB7A8-76C2-4F03-8836-ABCBF2A739AB}"/>
              </a:ext>
            </a:extLst>
          </p:cNvPr>
          <p:cNvSpPr/>
          <p:nvPr/>
        </p:nvSpPr>
        <p:spPr>
          <a:xfrm>
            <a:off x="9052627" y="5513250"/>
            <a:ext cx="892097" cy="1103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80" name="Rectangle 99">
            <a:extLst>
              <a:ext uri="{FF2B5EF4-FFF2-40B4-BE49-F238E27FC236}">
                <a16:creationId xmlns:a16="http://schemas.microsoft.com/office/drawing/2014/main" id="{A1824586-1EE1-4D7E-A4F1-42143706B35C}"/>
              </a:ext>
            </a:extLst>
          </p:cNvPr>
          <p:cNvSpPr/>
          <p:nvPr/>
        </p:nvSpPr>
        <p:spPr>
          <a:xfrm>
            <a:off x="9048969" y="5634954"/>
            <a:ext cx="892097" cy="110302"/>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81" name="TextBox 91">
            <a:extLst>
              <a:ext uri="{FF2B5EF4-FFF2-40B4-BE49-F238E27FC236}">
                <a16:creationId xmlns:a16="http://schemas.microsoft.com/office/drawing/2014/main" id="{03434D0A-9680-4251-B9F7-3B1639AD7BE5}"/>
              </a:ext>
            </a:extLst>
          </p:cNvPr>
          <p:cNvSpPr txBox="1"/>
          <p:nvPr/>
        </p:nvSpPr>
        <p:spPr>
          <a:xfrm>
            <a:off x="8750664" y="2875132"/>
            <a:ext cx="2560584" cy="369332"/>
          </a:xfrm>
          <a:prstGeom prst="rect">
            <a:avLst/>
          </a:prstGeom>
          <a:noFill/>
        </p:spPr>
        <p:txBody>
          <a:bodyPr wrap="square" rtlCol="0">
            <a:spAutoFit/>
          </a:bodyPr>
          <a:lstStyle/>
          <a:p>
            <a:pPr defTabSz="914400">
              <a:defRPr/>
            </a:pPr>
            <a:r>
              <a:rPr lang="zh-CN" altLang="en-US" dirty="0">
                <a:solidFill>
                  <a:prstClr val="black"/>
                </a:solidFill>
                <a:latin typeface="楷体" panose="02010609060101010101" pitchFamily="49" charset="-122"/>
                <a:ea typeface="楷体" panose="02010609060101010101" pitchFamily="49" charset="-122"/>
              </a:rPr>
              <a:t>被请求的对象数据</a:t>
            </a:r>
            <a:endParaRPr lang="en-US" dirty="0">
              <a:solidFill>
                <a:prstClr val="black"/>
              </a:solidFill>
              <a:latin typeface="楷体" panose="02010609060101010101" pitchFamily="49" charset="-122"/>
              <a:ea typeface="楷体" panose="02010609060101010101" pitchFamily="49" charset="-122"/>
            </a:endParaRPr>
          </a:p>
        </p:txBody>
      </p:sp>
      <p:sp>
        <p:nvSpPr>
          <p:cNvPr id="82" name="Left Arrow 100">
            <a:extLst>
              <a:ext uri="{FF2B5EF4-FFF2-40B4-BE49-F238E27FC236}">
                <a16:creationId xmlns:a16="http://schemas.microsoft.com/office/drawing/2014/main" id="{52C5C38F-7737-4A6C-AF3F-01B890829A2B}"/>
              </a:ext>
            </a:extLst>
          </p:cNvPr>
          <p:cNvSpPr/>
          <p:nvPr/>
        </p:nvSpPr>
        <p:spPr>
          <a:xfrm>
            <a:off x="8384095" y="4277571"/>
            <a:ext cx="596846" cy="369332"/>
          </a:xfrm>
          <a:prstGeom prst="lef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3" name="Rectangle 103">
            <a:extLst>
              <a:ext uri="{FF2B5EF4-FFF2-40B4-BE49-F238E27FC236}">
                <a16:creationId xmlns:a16="http://schemas.microsoft.com/office/drawing/2014/main" id="{1366E525-6440-4200-B10F-42A000148C51}"/>
              </a:ext>
            </a:extLst>
          </p:cNvPr>
          <p:cNvSpPr/>
          <p:nvPr/>
        </p:nvSpPr>
        <p:spPr>
          <a:xfrm>
            <a:off x="10494493" y="3906115"/>
            <a:ext cx="394800" cy="22746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84" name="TextBox 104">
            <a:extLst>
              <a:ext uri="{FF2B5EF4-FFF2-40B4-BE49-F238E27FC236}">
                <a16:creationId xmlns:a16="http://schemas.microsoft.com/office/drawing/2014/main" id="{148E61C0-509A-40E0-B0C7-9BD4918757AA}"/>
              </a:ext>
            </a:extLst>
          </p:cNvPr>
          <p:cNvSpPr txBox="1"/>
          <p:nvPr/>
        </p:nvSpPr>
        <p:spPr>
          <a:xfrm>
            <a:off x="10135278" y="4108294"/>
            <a:ext cx="717183" cy="707886"/>
          </a:xfrm>
          <a:prstGeom prst="rect">
            <a:avLst/>
          </a:prstGeom>
          <a:noFill/>
        </p:spPr>
        <p:txBody>
          <a:bodyPr wrap="square" rtlCol="0">
            <a:spAutoFit/>
          </a:bodyPr>
          <a:lstStyle/>
          <a:p>
            <a:pPr defTabSz="914400">
              <a:defRPr/>
            </a:pPr>
            <a:r>
              <a:rPr lang="en-US" sz="2400" dirty="0">
                <a:solidFill>
                  <a:prstClr val="black"/>
                </a:solidFill>
                <a:latin typeface="Calibri"/>
              </a:rPr>
              <a:t>O</a:t>
            </a:r>
            <a:r>
              <a:rPr lang="en-US" sz="2400" baseline="-25000" dirty="0">
                <a:solidFill>
                  <a:prstClr val="black"/>
                </a:solidFill>
                <a:latin typeface="Calibri"/>
              </a:rPr>
              <a:t>1</a:t>
            </a:r>
          </a:p>
        </p:txBody>
      </p:sp>
      <p:sp>
        <p:nvSpPr>
          <p:cNvPr id="85" name="Rectangle 106">
            <a:extLst>
              <a:ext uri="{FF2B5EF4-FFF2-40B4-BE49-F238E27FC236}">
                <a16:creationId xmlns:a16="http://schemas.microsoft.com/office/drawing/2014/main" id="{0A247438-8ED5-4D7F-9C68-986D6D44448E}"/>
              </a:ext>
            </a:extLst>
          </p:cNvPr>
          <p:cNvSpPr/>
          <p:nvPr/>
        </p:nvSpPr>
        <p:spPr>
          <a:xfrm>
            <a:off x="10732036" y="4068386"/>
            <a:ext cx="394800" cy="22746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86" name="TextBox 107">
            <a:extLst>
              <a:ext uri="{FF2B5EF4-FFF2-40B4-BE49-F238E27FC236}">
                <a16:creationId xmlns:a16="http://schemas.microsoft.com/office/drawing/2014/main" id="{10D094DB-BF0B-46ED-B8A0-B5962CF1DC65}"/>
              </a:ext>
            </a:extLst>
          </p:cNvPr>
          <p:cNvSpPr txBox="1"/>
          <p:nvPr/>
        </p:nvSpPr>
        <p:spPr>
          <a:xfrm>
            <a:off x="10146031" y="4957504"/>
            <a:ext cx="717183" cy="707886"/>
          </a:xfrm>
          <a:prstGeom prst="rect">
            <a:avLst/>
          </a:prstGeom>
          <a:noFill/>
        </p:spPr>
        <p:txBody>
          <a:bodyPr wrap="square" rtlCol="0">
            <a:spAutoFit/>
          </a:bodyPr>
          <a:lstStyle/>
          <a:p>
            <a:pPr defTabSz="914400">
              <a:defRPr/>
            </a:pPr>
            <a:r>
              <a:rPr lang="en-US" sz="2400" dirty="0">
                <a:solidFill>
                  <a:prstClr val="black"/>
                </a:solidFill>
                <a:latin typeface="Calibri"/>
              </a:rPr>
              <a:t>O</a:t>
            </a:r>
            <a:r>
              <a:rPr lang="en-US" sz="2400" baseline="-25000" dirty="0">
                <a:solidFill>
                  <a:prstClr val="black"/>
                </a:solidFill>
                <a:latin typeface="Calibri"/>
              </a:rPr>
              <a:t>2</a:t>
            </a:r>
          </a:p>
        </p:txBody>
      </p:sp>
      <p:sp>
        <p:nvSpPr>
          <p:cNvPr id="87" name="TextBox 108">
            <a:extLst>
              <a:ext uri="{FF2B5EF4-FFF2-40B4-BE49-F238E27FC236}">
                <a16:creationId xmlns:a16="http://schemas.microsoft.com/office/drawing/2014/main" id="{F46940C2-7C58-4CE2-8C3A-73D5DD452BBD}"/>
              </a:ext>
            </a:extLst>
          </p:cNvPr>
          <p:cNvSpPr txBox="1"/>
          <p:nvPr/>
        </p:nvSpPr>
        <p:spPr>
          <a:xfrm>
            <a:off x="10145999" y="5311447"/>
            <a:ext cx="717183" cy="707886"/>
          </a:xfrm>
          <a:prstGeom prst="rect">
            <a:avLst/>
          </a:prstGeom>
          <a:noFill/>
        </p:spPr>
        <p:txBody>
          <a:bodyPr wrap="square" rtlCol="0">
            <a:spAutoFit/>
          </a:bodyPr>
          <a:lstStyle/>
          <a:p>
            <a:pPr defTabSz="914400">
              <a:defRPr/>
            </a:pPr>
            <a:r>
              <a:rPr lang="en-US" sz="2400" dirty="0">
                <a:solidFill>
                  <a:prstClr val="black"/>
                </a:solidFill>
                <a:latin typeface="Calibri"/>
              </a:rPr>
              <a:t>O</a:t>
            </a:r>
            <a:r>
              <a:rPr lang="en-US" sz="2400" baseline="-25000" dirty="0">
                <a:solidFill>
                  <a:prstClr val="black"/>
                </a:solidFill>
                <a:latin typeface="Calibri"/>
              </a:rPr>
              <a:t>3</a:t>
            </a:r>
          </a:p>
        </p:txBody>
      </p:sp>
      <p:sp>
        <p:nvSpPr>
          <p:cNvPr id="88" name="TextBox 109">
            <a:extLst>
              <a:ext uri="{FF2B5EF4-FFF2-40B4-BE49-F238E27FC236}">
                <a16:creationId xmlns:a16="http://schemas.microsoft.com/office/drawing/2014/main" id="{35CD5FED-C3D6-4893-9392-A578690CEA0D}"/>
              </a:ext>
            </a:extLst>
          </p:cNvPr>
          <p:cNvSpPr txBox="1"/>
          <p:nvPr/>
        </p:nvSpPr>
        <p:spPr>
          <a:xfrm>
            <a:off x="10150836" y="5634954"/>
            <a:ext cx="717183" cy="707886"/>
          </a:xfrm>
          <a:prstGeom prst="rect">
            <a:avLst/>
          </a:prstGeom>
          <a:noFill/>
        </p:spPr>
        <p:txBody>
          <a:bodyPr wrap="square" rtlCol="0">
            <a:spAutoFit/>
          </a:bodyPr>
          <a:lstStyle/>
          <a:p>
            <a:pPr defTabSz="914400">
              <a:defRPr/>
            </a:pPr>
            <a:r>
              <a:rPr lang="en-US" sz="2400" dirty="0">
                <a:solidFill>
                  <a:prstClr val="black"/>
                </a:solidFill>
                <a:latin typeface="Calibri"/>
              </a:rPr>
              <a:t>O</a:t>
            </a:r>
            <a:r>
              <a:rPr lang="en-US" sz="2400" baseline="-25000" dirty="0">
                <a:solidFill>
                  <a:prstClr val="black"/>
                </a:solidFill>
                <a:latin typeface="Calibri"/>
              </a:rPr>
              <a:t>4</a:t>
            </a:r>
          </a:p>
        </p:txBody>
      </p:sp>
      <p:cxnSp>
        <p:nvCxnSpPr>
          <p:cNvPr id="89" name="Straight Connector 110">
            <a:extLst>
              <a:ext uri="{FF2B5EF4-FFF2-40B4-BE49-F238E27FC236}">
                <a16:creationId xmlns:a16="http://schemas.microsoft.com/office/drawing/2014/main" id="{2C5FE56A-305B-4D05-81D2-2805AA0CFE68}"/>
              </a:ext>
            </a:extLst>
          </p:cNvPr>
          <p:cNvCxnSpPr>
            <a:cxnSpLocks/>
          </p:cNvCxnSpPr>
          <p:nvPr/>
        </p:nvCxnSpPr>
        <p:spPr>
          <a:xfrm>
            <a:off x="10012168" y="5534431"/>
            <a:ext cx="186184" cy="0"/>
          </a:xfrm>
          <a:prstGeom prst="line">
            <a:avLst/>
          </a:prstGeom>
          <a:noFill/>
          <a:ln w="6350" cap="flat" cmpd="sng" algn="ctr">
            <a:solidFill>
              <a:sysClr val="windowText" lastClr="000000"/>
            </a:solidFill>
            <a:prstDash val="solid"/>
            <a:miter lim="800000"/>
          </a:ln>
          <a:effectLst/>
        </p:spPr>
      </p:cxnSp>
      <p:cxnSp>
        <p:nvCxnSpPr>
          <p:cNvPr id="90" name="Straight Connector 112">
            <a:extLst>
              <a:ext uri="{FF2B5EF4-FFF2-40B4-BE49-F238E27FC236}">
                <a16:creationId xmlns:a16="http://schemas.microsoft.com/office/drawing/2014/main" id="{29DA5AEA-4C76-46AA-B738-157B65D295B8}"/>
              </a:ext>
            </a:extLst>
          </p:cNvPr>
          <p:cNvCxnSpPr>
            <a:cxnSpLocks/>
          </p:cNvCxnSpPr>
          <p:nvPr/>
        </p:nvCxnSpPr>
        <p:spPr>
          <a:xfrm flipV="1">
            <a:off x="10017685" y="5232080"/>
            <a:ext cx="180667" cy="145870"/>
          </a:xfrm>
          <a:prstGeom prst="line">
            <a:avLst/>
          </a:prstGeom>
          <a:noFill/>
          <a:ln w="6350" cap="flat" cmpd="sng" algn="ctr">
            <a:solidFill>
              <a:sysClr val="windowText" lastClr="000000"/>
            </a:solidFill>
            <a:prstDash val="solid"/>
            <a:miter lim="800000"/>
          </a:ln>
          <a:effectLst/>
        </p:spPr>
      </p:cxnSp>
      <p:cxnSp>
        <p:nvCxnSpPr>
          <p:cNvPr id="91" name="Straight Connector 114">
            <a:extLst>
              <a:ext uri="{FF2B5EF4-FFF2-40B4-BE49-F238E27FC236}">
                <a16:creationId xmlns:a16="http://schemas.microsoft.com/office/drawing/2014/main" id="{9EF5D0ED-3B3E-4063-900F-51879C123AC7}"/>
              </a:ext>
            </a:extLst>
          </p:cNvPr>
          <p:cNvCxnSpPr>
            <a:cxnSpLocks/>
          </p:cNvCxnSpPr>
          <p:nvPr/>
        </p:nvCxnSpPr>
        <p:spPr>
          <a:xfrm>
            <a:off x="10022268" y="5712069"/>
            <a:ext cx="180667" cy="145870"/>
          </a:xfrm>
          <a:prstGeom prst="line">
            <a:avLst/>
          </a:prstGeom>
          <a:noFill/>
          <a:ln w="6350" cap="flat" cmpd="sng" algn="ctr">
            <a:solidFill>
              <a:sysClr val="windowText" lastClr="000000"/>
            </a:solidFill>
            <a:prstDash val="solid"/>
            <a:miter lim="800000"/>
          </a:ln>
          <a:effectLst/>
        </p:spPr>
      </p:cxnSp>
      <p:sp>
        <p:nvSpPr>
          <p:cNvPr id="92" name="Rectangle 3">
            <a:extLst>
              <a:ext uri="{FF2B5EF4-FFF2-40B4-BE49-F238E27FC236}">
                <a16:creationId xmlns:a16="http://schemas.microsoft.com/office/drawing/2014/main" id="{E63E3B57-3F8A-4142-8E53-C09F5E112460}"/>
              </a:ext>
            </a:extLst>
          </p:cNvPr>
          <p:cNvSpPr txBox="1">
            <a:spLocks noChangeArrowheads="1"/>
          </p:cNvSpPr>
          <p:nvPr/>
        </p:nvSpPr>
        <p:spPr>
          <a:xfrm>
            <a:off x="2838869" y="644763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buFont typeface="Wingdings" pitchFamily="2" charset="2"/>
              <a:buNone/>
              <a:defRPr/>
            </a:pPr>
            <a:r>
              <a:rPr lang="zh-CN" altLang="en-US" sz="2400" i="1" dirty="0">
                <a:solidFill>
                  <a:prstClr val="black"/>
                </a:solidFill>
                <a:latin typeface="Calibri"/>
                <a:ea typeface="思源黑体 CN Normal" panose="020B0400000000000000"/>
              </a:rPr>
              <a:t>按请求的顺序发送对象 </a:t>
            </a:r>
            <a:r>
              <a:rPr lang="en-US" altLang="en-US" sz="2400" i="1" dirty="0">
                <a:solidFill>
                  <a:prstClr val="black"/>
                </a:solidFill>
                <a:latin typeface="Calibri"/>
                <a:ea typeface="思源黑体 CN Normal" panose="020B0400000000000000"/>
              </a:rPr>
              <a:t>: O</a:t>
            </a:r>
            <a:r>
              <a:rPr lang="en-US" altLang="en-US" sz="2400" i="1" baseline="-25000" dirty="0">
                <a:solidFill>
                  <a:prstClr val="black"/>
                </a:solidFill>
                <a:latin typeface="Calibri"/>
                <a:ea typeface="思源黑体 CN Normal" panose="020B0400000000000000"/>
              </a:rPr>
              <a:t>2</a:t>
            </a:r>
            <a:r>
              <a:rPr lang="zh-CN" altLang="en-US" sz="2400" i="1" dirty="0">
                <a:solidFill>
                  <a:prstClr val="black"/>
                </a:solidFill>
                <a:latin typeface="Calibri"/>
                <a:ea typeface="思源黑体 CN Normal" panose="020B0400000000000000"/>
              </a:rPr>
              <a:t>、</a:t>
            </a:r>
            <a:r>
              <a:rPr lang="en-US" altLang="en-US" sz="2400" i="1" dirty="0">
                <a:solidFill>
                  <a:prstClr val="black"/>
                </a:solidFill>
                <a:latin typeface="Calibri"/>
                <a:ea typeface="思源黑体 CN Normal" panose="020B0400000000000000"/>
              </a:rPr>
              <a:t> O</a:t>
            </a:r>
            <a:r>
              <a:rPr lang="en-US" altLang="en-US" sz="2400" i="1" baseline="-25000" dirty="0">
                <a:solidFill>
                  <a:prstClr val="black"/>
                </a:solidFill>
                <a:latin typeface="Calibri"/>
                <a:ea typeface="思源黑体 CN Normal" panose="020B0400000000000000"/>
              </a:rPr>
              <a:t>3</a:t>
            </a:r>
            <a:r>
              <a:rPr lang="zh-CN" altLang="en-US" sz="2400" i="1" dirty="0">
                <a:solidFill>
                  <a:prstClr val="black"/>
                </a:solidFill>
                <a:latin typeface="Calibri"/>
                <a:ea typeface="思源黑体 CN Normal" panose="020B0400000000000000"/>
              </a:rPr>
              <a:t>、</a:t>
            </a:r>
            <a:r>
              <a:rPr lang="en-US" altLang="en-US" sz="2400" i="1" dirty="0">
                <a:solidFill>
                  <a:prstClr val="black"/>
                </a:solidFill>
                <a:latin typeface="Calibri"/>
                <a:ea typeface="思源黑体 CN Normal" panose="020B0400000000000000"/>
              </a:rPr>
              <a:t> O</a:t>
            </a:r>
            <a:r>
              <a:rPr lang="en-US" altLang="en-US" sz="2400" i="1" baseline="-25000" dirty="0">
                <a:solidFill>
                  <a:prstClr val="black"/>
                </a:solidFill>
                <a:latin typeface="Calibri"/>
                <a:ea typeface="思源黑体 CN Normal" panose="020B0400000000000000"/>
              </a:rPr>
              <a:t>4</a:t>
            </a:r>
            <a:r>
              <a:rPr lang="en-US" altLang="en-US" sz="2400" i="1" dirty="0">
                <a:solidFill>
                  <a:prstClr val="black"/>
                </a:solidFill>
                <a:latin typeface="Calibri"/>
                <a:ea typeface="思源黑体 CN Normal" panose="020B0400000000000000"/>
              </a:rPr>
              <a:t> </a:t>
            </a:r>
            <a:r>
              <a:rPr lang="zh-CN" altLang="en-US" sz="2400" i="1" dirty="0">
                <a:solidFill>
                  <a:prstClr val="black"/>
                </a:solidFill>
                <a:latin typeface="Calibri"/>
                <a:ea typeface="思源黑体 CN Normal" panose="020B0400000000000000"/>
              </a:rPr>
              <a:t>不得不在</a:t>
            </a:r>
            <a:r>
              <a:rPr lang="en-US" altLang="en-US" sz="2400" i="1" dirty="0">
                <a:solidFill>
                  <a:prstClr val="black"/>
                </a:solidFill>
                <a:latin typeface="Calibri"/>
                <a:ea typeface="思源黑体 CN Normal" panose="020B0400000000000000"/>
              </a:rPr>
              <a:t> O</a:t>
            </a:r>
            <a:r>
              <a:rPr lang="en-US" altLang="en-US" sz="2400" i="1" baseline="-25000" dirty="0">
                <a:solidFill>
                  <a:prstClr val="black"/>
                </a:solidFill>
                <a:latin typeface="Calibri"/>
                <a:ea typeface="思源黑体 CN Normal" panose="020B0400000000000000"/>
              </a:rPr>
              <a:t>1</a:t>
            </a:r>
            <a:r>
              <a:rPr lang="zh-CN" altLang="en-US" sz="2400" i="1" dirty="0">
                <a:solidFill>
                  <a:prstClr val="black"/>
                </a:solidFill>
                <a:latin typeface="Calibri"/>
                <a:ea typeface="思源黑体 CN Normal" panose="020B0400000000000000"/>
              </a:rPr>
              <a:t>后面排队</a:t>
            </a:r>
            <a:endParaRPr lang="en-US" altLang="en-US" sz="2400" i="1" dirty="0">
              <a:solidFill>
                <a:prstClr val="black"/>
              </a:solidFill>
              <a:latin typeface="Calibri"/>
              <a:ea typeface="思源黑体 CN Normal" panose="020B0400000000000000"/>
            </a:endParaRPr>
          </a:p>
          <a:p>
            <a:pPr lvl="1">
              <a:defRPr/>
            </a:pPr>
            <a:endParaRPr lang="en-US" altLang="en-US" dirty="0">
              <a:solidFill>
                <a:prstClr val="black"/>
              </a:solidFill>
              <a:latin typeface="Calibri"/>
              <a:ea typeface="ＭＳ Ｐゴシック" panose="020B0600070205080204" pitchFamily="34" charset="-128"/>
            </a:endParaRPr>
          </a:p>
        </p:txBody>
      </p:sp>
      <p:grpSp>
        <p:nvGrpSpPr>
          <p:cNvPr id="93" name="Group 56">
            <a:extLst>
              <a:ext uri="{FF2B5EF4-FFF2-40B4-BE49-F238E27FC236}">
                <a16:creationId xmlns:a16="http://schemas.microsoft.com/office/drawing/2014/main" id="{5928D738-6EC4-44E6-86C9-EF4E638FAC35}"/>
              </a:ext>
            </a:extLst>
          </p:cNvPr>
          <p:cNvGrpSpPr/>
          <p:nvPr/>
        </p:nvGrpSpPr>
        <p:grpSpPr>
          <a:xfrm>
            <a:off x="3829539" y="5404805"/>
            <a:ext cx="4029070" cy="477315"/>
            <a:chOff x="3400914" y="5195255"/>
            <a:chExt cx="4029070" cy="477315"/>
          </a:xfrm>
        </p:grpSpPr>
        <p:cxnSp>
          <p:nvCxnSpPr>
            <p:cNvPr id="94" name="Straight Arrow Connector 60">
              <a:extLst>
                <a:ext uri="{FF2B5EF4-FFF2-40B4-BE49-F238E27FC236}">
                  <a16:creationId xmlns:a16="http://schemas.microsoft.com/office/drawing/2014/main" id="{0615D792-C512-4F47-868E-6FAE93BCD897}"/>
                </a:ext>
              </a:extLst>
            </p:cNvPr>
            <p:cNvCxnSpPr>
              <a:cxnSpLocks/>
            </p:cNvCxnSpPr>
            <p:nvPr/>
          </p:nvCxnSpPr>
          <p:spPr>
            <a:xfrm flipH="1">
              <a:off x="3400914" y="5403102"/>
              <a:ext cx="4029070" cy="269468"/>
            </a:xfrm>
            <a:prstGeom prst="straightConnector1">
              <a:avLst/>
            </a:prstGeom>
            <a:noFill/>
            <a:ln w="6350" cap="flat" cmpd="sng" algn="ctr">
              <a:solidFill>
                <a:sysClr val="windowText" lastClr="000000"/>
              </a:solidFill>
              <a:prstDash val="solid"/>
              <a:miter lim="800000"/>
              <a:tailEnd type="triangle"/>
            </a:ln>
            <a:effectLst/>
          </p:spPr>
        </p:cxnSp>
        <p:sp>
          <p:nvSpPr>
            <p:cNvPr id="95" name="Freeform 55">
              <a:extLst>
                <a:ext uri="{FF2B5EF4-FFF2-40B4-BE49-F238E27FC236}">
                  <a16:creationId xmlns:a16="http://schemas.microsoft.com/office/drawing/2014/main" id="{9078DA7A-83F8-4FFF-87A7-1C9DC7D27B77}"/>
                </a:ext>
              </a:extLst>
            </p:cNvPr>
            <p:cNvSpPr/>
            <p:nvPr/>
          </p:nvSpPr>
          <p:spPr>
            <a:xfrm>
              <a:off x="3520812" y="5195255"/>
              <a:ext cx="3866473" cy="468804"/>
            </a:xfrm>
            <a:custGeom>
              <a:avLst/>
              <a:gdLst>
                <a:gd name="connsiteX0" fmla="*/ 0 w 3866473"/>
                <a:gd name="connsiteY0" fmla="*/ 264573 h 468804"/>
                <a:gd name="connsiteX1" fmla="*/ 0 w 3866473"/>
                <a:gd name="connsiteY1" fmla="*/ 468804 h 468804"/>
                <a:gd name="connsiteX2" fmla="*/ 3866473 w 3866473"/>
                <a:gd name="connsiteY2" fmla="*/ 204232 h 468804"/>
                <a:gd name="connsiteX3" fmla="*/ 3861832 w 3866473"/>
                <a:gd name="connsiteY3" fmla="*/ 0 h 468804"/>
                <a:gd name="connsiteX4" fmla="*/ 0 w 3866473"/>
                <a:gd name="connsiteY4" fmla="*/ 264573 h 46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473" h="468804">
                  <a:moveTo>
                    <a:pt x="0" y="264573"/>
                  </a:moveTo>
                  <a:lnTo>
                    <a:pt x="0" y="468804"/>
                  </a:lnTo>
                  <a:lnTo>
                    <a:pt x="3866473" y="204232"/>
                  </a:lnTo>
                  <a:lnTo>
                    <a:pt x="3861832" y="0"/>
                  </a:lnTo>
                  <a:lnTo>
                    <a:pt x="0" y="264573"/>
                  </a:lnTo>
                  <a:close/>
                </a:path>
              </a:pathLst>
            </a:cu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0452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right)">
                                      <p:cBhvr>
                                        <p:cTn id="12" dur="500"/>
                                        <p:tgtEl>
                                          <p:spTgt spid="5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right)">
                                      <p:cBhvr>
                                        <p:cTn id="16" dur="500"/>
                                        <p:tgtEl>
                                          <p:spTgt spid="63"/>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right)">
                                      <p:cBhvr>
                                        <p:cTn id="20" dur="500"/>
                                        <p:tgtEl>
                                          <p:spTgt spid="57"/>
                                        </p:tgtEl>
                                      </p:cBhvr>
                                    </p:animEffect>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right)">
                                      <p:cBhvr>
                                        <p:cTn id="24" dur="500"/>
                                        <p:tgtEl>
                                          <p:spTgt spid="69"/>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wipe(right)">
                                      <p:cBhvr>
                                        <p:cTn id="28" dur="500"/>
                                        <p:tgtEl>
                                          <p:spTgt spid="93"/>
                                        </p:tgtEl>
                                      </p:cBhvr>
                                    </p:animEffect>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right)">
                                      <p:cBhvr>
                                        <p:cTn id="32" dur="500"/>
                                        <p:tgtEl>
                                          <p:spTgt spid="72"/>
                                        </p:tgtEl>
                                      </p:cBhvr>
                                    </p:animEffect>
                                  </p:childTnLst>
                                </p:cTn>
                              </p:par>
                            </p:childTnLst>
                          </p:cTn>
                        </p:par>
                        <p:par>
                          <p:cTn id="33" fill="hold">
                            <p:stCondLst>
                              <p:cond delay="3000"/>
                            </p:stCondLst>
                            <p:childTnLst>
                              <p:par>
                                <p:cTn id="34" presetID="22" presetClass="entr" presetSubtype="2"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right)">
                                      <p:cBhvr>
                                        <p:cTn id="36" dur="500"/>
                                        <p:tgtEl>
                                          <p:spTgt spid="60"/>
                                        </p:tgtEl>
                                      </p:cBhvr>
                                    </p:animEffect>
                                  </p:childTnLst>
                                </p:cTn>
                              </p:par>
                            </p:childTnLst>
                          </p:cTn>
                        </p:par>
                        <p:par>
                          <p:cTn id="37" fill="hold">
                            <p:stCondLst>
                              <p:cond delay="3500"/>
                            </p:stCondLst>
                            <p:childTnLst>
                              <p:par>
                                <p:cTn id="38" presetID="22" presetClass="entr" presetSubtype="2" fill="hold"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right)">
                                      <p:cBhvr>
                                        <p:cTn id="40" dur="500"/>
                                        <p:tgtEl>
                                          <p:spTgt spid="7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dissolve">
                                      <p:cBhvr>
                                        <p:cTn id="4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HTTP/2</a:t>
            </a:r>
            <a:r>
              <a:rPr lang="zh-CN" altLang="en-US" dirty="0"/>
              <a:t>的解决方案</a:t>
            </a:r>
            <a:r>
              <a:rPr lang="en-US" altLang="zh-CN" dirty="0"/>
              <a:t>——</a:t>
            </a:r>
            <a:r>
              <a:rPr lang="zh-CN" altLang="en-US" dirty="0"/>
              <a:t>报文分帧</a:t>
            </a:r>
          </a:p>
        </p:txBody>
      </p:sp>
      <p:grpSp>
        <p:nvGrpSpPr>
          <p:cNvPr id="4" name="Group 34">
            <a:extLst>
              <a:ext uri="{FF2B5EF4-FFF2-40B4-BE49-F238E27FC236}">
                <a16:creationId xmlns:a16="http://schemas.microsoft.com/office/drawing/2014/main" id="{54047FC7-D6FE-4719-9498-79F020A87862}"/>
              </a:ext>
            </a:extLst>
          </p:cNvPr>
          <p:cNvGrpSpPr>
            <a:grpSpLocks/>
          </p:cNvGrpSpPr>
          <p:nvPr/>
        </p:nvGrpSpPr>
        <p:grpSpPr bwMode="auto">
          <a:xfrm>
            <a:off x="7234967" y="2643203"/>
            <a:ext cx="422275" cy="685800"/>
            <a:chOff x="4140" y="429"/>
            <a:chExt cx="1425" cy="2396"/>
          </a:xfrm>
        </p:grpSpPr>
        <p:sp>
          <p:nvSpPr>
            <p:cNvPr id="5" name="Freeform 35">
              <a:extLst>
                <a:ext uri="{FF2B5EF4-FFF2-40B4-BE49-F238E27FC236}">
                  <a16:creationId xmlns:a16="http://schemas.microsoft.com/office/drawing/2014/main" id="{CADD5FE9-674D-48B0-A702-F861A9E0AF1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6" name="Rectangle 36">
              <a:extLst>
                <a:ext uri="{FF2B5EF4-FFF2-40B4-BE49-F238E27FC236}">
                  <a16:creationId xmlns:a16="http://schemas.microsoft.com/office/drawing/2014/main" id="{4D941167-9351-4C21-9F61-21FECC08C6BC}"/>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7" name="Freeform 37">
              <a:extLst>
                <a:ext uri="{FF2B5EF4-FFF2-40B4-BE49-F238E27FC236}">
                  <a16:creationId xmlns:a16="http://schemas.microsoft.com/office/drawing/2014/main" id="{197991DF-1DB7-438D-937C-B1DA0DF88C2D}"/>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 name="Freeform 38">
              <a:extLst>
                <a:ext uri="{FF2B5EF4-FFF2-40B4-BE49-F238E27FC236}">
                  <a16:creationId xmlns:a16="http://schemas.microsoft.com/office/drawing/2014/main" id="{0A2C3682-3C5A-4450-B620-ECAA01B260C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 name="Rectangle 39">
              <a:extLst>
                <a:ext uri="{FF2B5EF4-FFF2-40B4-BE49-F238E27FC236}">
                  <a16:creationId xmlns:a16="http://schemas.microsoft.com/office/drawing/2014/main" id="{F27545EB-4901-4D19-A7B2-EE4EAF0D3A6B}"/>
                </a:ext>
              </a:extLst>
            </p:cNvPr>
            <p:cNvSpPr>
              <a:spLocks noChangeArrowheads="1"/>
            </p:cNvSpPr>
            <p:nvPr/>
          </p:nvSpPr>
          <p:spPr bwMode="auto">
            <a:xfrm>
              <a:off x="4210" y="695"/>
              <a:ext cx="600" cy="44"/>
            </a:xfrm>
            <a:prstGeom prst="rect">
              <a:avLst/>
            </a:prstGeom>
            <a:solidFill>
              <a:sysClr val="windowText" lastClr="000000"/>
            </a:soli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nvGrpSpPr>
            <p:cNvPr id="10" name="Group 40">
              <a:extLst>
                <a:ext uri="{FF2B5EF4-FFF2-40B4-BE49-F238E27FC236}">
                  <a16:creationId xmlns:a16="http://schemas.microsoft.com/office/drawing/2014/main" id="{034D763F-5C8E-4175-8E52-E17378C1C6FC}"/>
                </a:ext>
              </a:extLst>
            </p:cNvPr>
            <p:cNvGrpSpPr>
              <a:grpSpLocks/>
            </p:cNvGrpSpPr>
            <p:nvPr/>
          </p:nvGrpSpPr>
          <p:grpSpPr bwMode="auto">
            <a:xfrm>
              <a:off x="4749" y="668"/>
              <a:ext cx="581" cy="145"/>
              <a:chOff x="614" y="2568"/>
              <a:chExt cx="725" cy="139"/>
            </a:xfrm>
          </p:grpSpPr>
          <p:sp>
            <p:nvSpPr>
              <p:cNvPr id="35" name="AutoShape 41">
                <a:extLst>
                  <a:ext uri="{FF2B5EF4-FFF2-40B4-BE49-F238E27FC236}">
                    <a16:creationId xmlns:a16="http://schemas.microsoft.com/office/drawing/2014/main" id="{9B9486A3-4506-4A45-9CB9-C8DE77E234B1}"/>
                  </a:ext>
                </a:extLst>
              </p:cNvPr>
              <p:cNvSpPr>
                <a:spLocks noChangeArrowheads="1"/>
              </p:cNvSpPr>
              <p:nvPr/>
            </p:nvSpPr>
            <p:spPr bwMode="auto">
              <a:xfrm>
                <a:off x="616" y="2568"/>
                <a:ext cx="722" cy="138"/>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36" name="AutoShape 42">
                <a:extLst>
                  <a:ext uri="{FF2B5EF4-FFF2-40B4-BE49-F238E27FC236}">
                    <a16:creationId xmlns:a16="http://schemas.microsoft.com/office/drawing/2014/main" id="{C8F06A67-709F-4B37-B46D-437E8A547E84}"/>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sp>
          <p:nvSpPr>
            <p:cNvPr id="11" name="Rectangle 43">
              <a:extLst>
                <a:ext uri="{FF2B5EF4-FFF2-40B4-BE49-F238E27FC236}">
                  <a16:creationId xmlns:a16="http://schemas.microsoft.com/office/drawing/2014/main" id="{B10C37C9-BF91-4271-84FA-4E11AD83635A}"/>
                </a:ext>
              </a:extLst>
            </p:cNvPr>
            <p:cNvSpPr>
              <a:spLocks noChangeArrowheads="1"/>
            </p:cNvSpPr>
            <p:nvPr/>
          </p:nvSpPr>
          <p:spPr bwMode="auto">
            <a:xfrm>
              <a:off x="4226" y="1017"/>
              <a:ext cx="595" cy="50"/>
            </a:xfrm>
            <a:prstGeom prst="rect">
              <a:avLst/>
            </a:prstGeom>
            <a:solidFill>
              <a:sysClr val="windowText" lastClr="000000"/>
            </a:soli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nvGrpSpPr>
            <p:cNvPr id="12" name="Group 44">
              <a:extLst>
                <a:ext uri="{FF2B5EF4-FFF2-40B4-BE49-F238E27FC236}">
                  <a16:creationId xmlns:a16="http://schemas.microsoft.com/office/drawing/2014/main" id="{F0A8AD67-D027-4CA0-AF45-8246EF2132D4}"/>
                </a:ext>
              </a:extLst>
            </p:cNvPr>
            <p:cNvGrpSpPr>
              <a:grpSpLocks/>
            </p:cNvGrpSpPr>
            <p:nvPr/>
          </p:nvGrpSpPr>
          <p:grpSpPr bwMode="auto">
            <a:xfrm>
              <a:off x="4747" y="994"/>
              <a:ext cx="581" cy="134"/>
              <a:chOff x="614" y="2568"/>
              <a:chExt cx="725" cy="139"/>
            </a:xfrm>
          </p:grpSpPr>
          <p:sp>
            <p:nvSpPr>
              <p:cNvPr id="33" name="AutoShape 45">
                <a:extLst>
                  <a:ext uri="{FF2B5EF4-FFF2-40B4-BE49-F238E27FC236}">
                    <a16:creationId xmlns:a16="http://schemas.microsoft.com/office/drawing/2014/main" id="{93D3CEA8-F153-47F0-A7F4-942AE963B4AF}"/>
                  </a:ext>
                </a:extLst>
              </p:cNvPr>
              <p:cNvSpPr>
                <a:spLocks noChangeArrowheads="1"/>
              </p:cNvSpPr>
              <p:nvPr/>
            </p:nvSpPr>
            <p:spPr bwMode="auto">
              <a:xfrm>
                <a:off x="612" y="2569"/>
                <a:ext cx="729" cy="138"/>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34" name="AutoShape 46">
                <a:extLst>
                  <a:ext uri="{FF2B5EF4-FFF2-40B4-BE49-F238E27FC236}">
                    <a16:creationId xmlns:a16="http://schemas.microsoft.com/office/drawing/2014/main" id="{5F9285B8-2B11-4B7D-9A02-CAB7A6C124FC}"/>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sp>
          <p:nvSpPr>
            <p:cNvPr id="13" name="Rectangle 47">
              <a:extLst>
                <a:ext uri="{FF2B5EF4-FFF2-40B4-BE49-F238E27FC236}">
                  <a16:creationId xmlns:a16="http://schemas.microsoft.com/office/drawing/2014/main" id="{AB0DE6A3-5C76-40D8-A2BC-266D838F2530}"/>
                </a:ext>
              </a:extLst>
            </p:cNvPr>
            <p:cNvSpPr>
              <a:spLocks noChangeArrowheads="1"/>
            </p:cNvSpPr>
            <p:nvPr/>
          </p:nvSpPr>
          <p:spPr bwMode="auto">
            <a:xfrm>
              <a:off x="4215" y="1355"/>
              <a:ext cx="600" cy="50"/>
            </a:xfrm>
            <a:prstGeom prst="rect">
              <a:avLst/>
            </a:prstGeom>
            <a:solidFill>
              <a:sysClr val="windowText" lastClr="000000"/>
            </a:soli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14" name="Rectangle 48">
              <a:extLst>
                <a:ext uri="{FF2B5EF4-FFF2-40B4-BE49-F238E27FC236}">
                  <a16:creationId xmlns:a16="http://schemas.microsoft.com/office/drawing/2014/main" id="{47CAC59E-DFC1-45C8-B8BB-DCD6E1020CF3}"/>
                </a:ext>
              </a:extLst>
            </p:cNvPr>
            <p:cNvSpPr>
              <a:spLocks noChangeArrowheads="1"/>
            </p:cNvSpPr>
            <p:nvPr/>
          </p:nvSpPr>
          <p:spPr bwMode="auto">
            <a:xfrm>
              <a:off x="4226" y="1655"/>
              <a:ext cx="600" cy="50"/>
            </a:xfrm>
            <a:prstGeom prst="rect">
              <a:avLst/>
            </a:prstGeom>
            <a:solidFill>
              <a:sysClr val="windowText" lastClr="000000"/>
            </a:soli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nvGrpSpPr>
            <p:cNvPr id="15" name="Group 49">
              <a:extLst>
                <a:ext uri="{FF2B5EF4-FFF2-40B4-BE49-F238E27FC236}">
                  <a16:creationId xmlns:a16="http://schemas.microsoft.com/office/drawing/2014/main" id="{0CD6F5AE-40EB-4875-81CF-1FE72036FB42}"/>
                </a:ext>
              </a:extLst>
            </p:cNvPr>
            <p:cNvGrpSpPr>
              <a:grpSpLocks/>
            </p:cNvGrpSpPr>
            <p:nvPr/>
          </p:nvGrpSpPr>
          <p:grpSpPr bwMode="auto">
            <a:xfrm>
              <a:off x="4735" y="1627"/>
              <a:ext cx="582" cy="151"/>
              <a:chOff x="614" y="2568"/>
              <a:chExt cx="725" cy="139"/>
            </a:xfrm>
          </p:grpSpPr>
          <p:sp>
            <p:nvSpPr>
              <p:cNvPr id="31" name="AutoShape 50">
                <a:extLst>
                  <a:ext uri="{FF2B5EF4-FFF2-40B4-BE49-F238E27FC236}">
                    <a16:creationId xmlns:a16="http://schemas.microsoft.com/office/drawing/2014/main" id="{555C4F83-46D3-4076-8C46-EB7C7899BF9C}"/>
                  </a:ext>
                </a:extLst>
              </p:cNvPr>
              <p:cNvSpPr>
                <a:spLocks noChangeArrowheads="1"/>
              </p:cNvSpPr>
              <p:nvPr/>
            </p:nvSpPr>
            <p:spPr bwMode="auto">
              <a:xfrm>
                <a:off x="614" y="2568"/>
                <a:ext cx="727" cy="138"/>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32" name="AutoShape 51">
                <a:extLst>
                  <a:ext uri="{FF2B5EF4-FFF2-40B4-BE49-F238E27FC236}">
                    <a16:creationId xmlns:a16="http://schemas.microsoft.com/office/drawing/2014/main" id="{EB9DEB33-C619-4878-8E05-FF5078B085EF}"/>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sp>
          <p:nvSpPr>
            <p:cNvPr id="16" name="Freeform 52">
              <a:extLst>
                <a:ext uri="{FF2B5EF4-FFF2-40B4-BE49-F238E27FC236}">
                  <a16:creationId xmlns:a16="http://schemas.microsoft.com/office/drawing/2014/main" id="{DCA20A8B-D150-4397-99DA-1F03AAA4F48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nvGrpSpPr>
            <p:cNvPr id="17" name="Group 53">
              <a:extLst>
                <a:ext uri="{FF2B5EF4-FFF2-40B4-BE49-F238E27FC236}">
                  <a16:creationId xmlns:a16="http://schemas.microsoft.com/office/drawing/2014/main" id="{5EDC426F-3231-4EB2-94B2-2621498ECDC4}"/>
                </a:ext>
              </a:extLst>
            </p:cNvPr>
            <p:cNvGrpSpPr>
              <a:grpSpLocks/>
            </p:cNvGrpSpPr>
            <p:nvPr/>
          </p:nvGrpSpPr>
          <p:grpSpPr bwMode="auto">
            <a:xfrm>
              <a:off x="4739" y="1327"/>
              <a:ext cx="582" cy="139"/>
              <a:chOff x="614" y="2568"/>
              <a:chExt cx="725" cy="139"/>
            </a:xfrm>
          </p:grpSpPr>
          <p:sp>
            <p:nvSpPr>
              <p:cNvPr id="29" name="AutoShape 54">
                <a:extLst>
                  <a:ext uri="{FF2B5EF4-FFF2-40B4-BE49-F238E27FC236}">
                    <a16:creationId xmlns:a16="http://schemas.microsoft.com/office/drawing/2014/main" id="{84C3B9FA-A27F-413D-A26F-E1A514E00239}"/>
                  </a:ext>
                </a:extLst>
              </p:cNvPr>
              <p:cNvSpPr>
                <a:spLocks noChangeArrowheads="1"/>
              </p:cNvSpPr>
              <p:nvPr/>
            </p:nvSpPr>
            <p:spPr bwMode="auto">
              <a:xfrm>
                <a:off x="615" y="2568"/>
                <a:ext cx="721" cy="139"/>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30" name="AutoShape 55">
                <a:extLst>
                  <a:ext uri="{FF2B5EF4-FFF2-40B4-BE49-F238E27FC236}">
                    <a16:creationId xmlns:a16="http://schemas.microsoft.com/office/drawing/2014/main" id="{C18EB77E-A2FB-4D8E-BA45-AD2BDD682C61}"/>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sp>
          <p:nvSpPr>
            <p:cNvPr id="18" name="Rectangle 56">
              <a:extLst>
                <a:ext uri="{FF2B5EF4-FFF2-40B4-BE49-F238E27FC236}">
                  <a16:creationId xmlns:a16="http://schemas.microsoft.com/office/drawing/2014/main" id="{9314BBE5-CE6D-403B-8566-F1EC60CD428E}"/>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19" name="Freeform 57">
              <a:extLst>
                <a:ext uri="{FF2B5EF4-FFF2-40B4-BE49-F238E27FC236}">
                  <a16:creationId xmlns:a16="http://schemas.microsoft.com/office/drawing/2014/main" id="{83EE3759-576E-4D62-8A5C-41BBF8BDF63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20" name="Freeform 58">
              <a:extLst>
                <a:ext uri="{FF2B5EF4-FFF2-40B4-BE49-F238E27FC236}">
                  <a16:creationId xmlns:a16="http://schemas.microsoft.com/office/drawing/2014/main" id="{0BA8AF47-A5DC-4C8E-8233-778F41D8072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21" name="Oval 59">
              <a:extLst>
                <a:ext uri="{FF2B5EF4-FFF2-40B4-BE49-F238E27FC236}">
                  <a16:creationId xmlns:a16="http://schemas.microsoft.com/office/drawing/2014/main" id="{BEEA94E4-E3C4-44F1-A56E-5ADB766B3588}"/>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22" name="Freeform 60">
              <a:extLst>
                <a:ext uri="{FF2B5EF4-FFF2-40B4-BE49-F238E27FC236}">
                  <a16:creationId xmlns:a16="http://schemas.microsoft.com/office/drawing/2014/main" id="{293A2C41-29B0-4D5A-9381-B406180DB31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23" name="AutoShape 61">
              <a:extLst>
                <a:ext uri="{FF2B5EF4-FFF2-40B4-BE49-F238E27FC236}">
                  <a16:creationId xmlns:a16="http://schemas.microsoft.com/office/drawing/2014/main" id="{D8489EB1-C12B-4E3E-A1B7-BF0B40AC8A4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ysClr val="windowText" lastClr="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24" name="AutoShape 62">
              <a:extLst>
                <a:ext uri="{FF2B5EF4-FFF2-40B4-BE49-F238E27FC236}">
                  <a16:creationId xmlns:a16="http://schemas.microsoft.com/office/drawing/2014/main" id="{CC2FEC32-91AB-475E-A197-645C76D3BC92}"/>
                </a:ext>
              </a:extLst>
            </p:cNvPr>
            <p:cNvSpPr>
              <a:spLocks noChangeArrowheads="1"/>
            </p:cNvSpPr>
            <p:nvPr/>
          </p:nvSpPr>
          <p:spPr bwMode="auto">
            <a:xfrm>
              <a:off x="4204" y="2709"/>
              <a:ext cx="1071" cy="83"/>
            </a:xfrm>
            <a:prstGeom prst="roundRect">
              <a:avLst>
                <a:gd name="adj" fmla="val 50000"/>
              </a:avLst>
            </a:prstGeom>
            <a:gradFill rotWithShape="1">
              <a:gsLst>
                <a:gs pos="0">
                  <a:srgbClr val="44546A"/>
                </a:gs>
                <a:gs pos="100000">
                  <a:srgbClr val="E7E6E6"/>
                </a:gs>
              </a:gsLst>
              <a:lin ang="0" scaled="1"/>
            </a:gradFill>
            <a:ln w="9525">
              <a:solidFill>
                <a:sysClr val="windowText" lastClr="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25" name="Oval 63">
              <a:extLst>
                <a:ext uri="{FF2B5EF4-FFF2-40B4-BE49-F238E27FC236}">
                  <a16:creationId xmlns:a16="http://schemas.microsoft.com/office/drawing/2014/main" id="{BB6270AD-3A77-42B5-AD67-B14FCF19EEAF}"/>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26" name="Oval 64">
              <a:extLst>
                <a:ext uri="{FF2B5EF4-FFF2-40B4-BE49-F238E27FC236}">
                  <a16:creationId xmlns:a16="http://schemas.microsoft.com/office/drawing/2014/main" id="{AD649992-9848-4849-9BBD-1DDDE419C51A}"/>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27" name="Oval 65">
              <a:extLst>
                <a:ext uri="{FF2B5EF4-FFF2-40B4-BE49-F238E27FC236}">
                  <a16:creationId xmlns:a16="http://schemas.microsoft.com/office/drawing/2014/main" id="{0E10D37C-A227-4E1F-9251-724F2231BAC0}"/>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sp>
          <p:nvSpPr>
            <p:cNvPr id="28" name="Rectangle 66">
              <a:extLst>
                <a:ext uri="{FF2B5EF4-FFF2-40B4-BE49-F238E27FC236}">
                  <a16:creationId xmlns:a16="http://schemas.microsoft.com/office/drawing/2014/main" id="{6DD2CA90-0880-4758-9D89-BABA3A28DB32}"/>
                </a:ext>
              </a:extLst>
            </p:cNvPr>
            <p:cNvSpPr>
              <a:spLocks noChangeArrowheads="1"/>
            </p:cNvSpPr>
            <p:nvPr/>
          </p:nvSpPr>
          <p:spPr bwMode="auto">
            <a:xfrm>
              <a:off x="5061" y="1838"/>
              <a:ext cx="86" cy="760"/>
            </a:xfrm>
            <a:prstGeom prst="rect">
              <a:avLst/>
            </a:prstGeom>
            <a:solidFill>
              <a:srgbClr val="292929"/>
            </a:solidFill>
            <a:ln w="9525">
              <a:solidFill>
                <a:sysClr val="windowText" lastClr="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prstClr val="black"/>
                </a:solidFill>
                <a:effectLst/>
                <a:uLnTx/>
                <a:uFillTx/>
                <a:latin typeface="Calibri"/>
                <a:ea typeface="ＭＳ Ｐゴシック" panose="020B0600070205080204" pitchFamily="34" charset="-128"/>
              </a:endParaRPr>
            </a:p>
          </p:txBody>
        </p:sp>
      </p:grpSp>
      <p:grpSp>
        <p:nvGrpSpPr>
          <p:cNvPr id="37" name="Group 67">
            <a:extLst>
              <a:ext uri="{FF2B5EF4-FFF2-40B4-BE49-F238E27FC236}">
                <a16:creationId xmlns:a16="http://schemas.microsoft.com/office/drawing/2014/main" id="{BCF1B667-FD41-4450-BEE6-2B580A506D31}"/>
              </a:ext>
            </a:extLst>
          </p:cNvPr>
          <p:cNvGrpSpPr>
            <a:grpSpLocks/>
          </p:cNvGrpSpPr>
          <p:nvPr/>
        </p:nvGrpSpPr>
        <p:grpSpPr bwMode="auto">
          <a:xfrm>
            <a:off x="2885332" y="2672964"/>
            <a:ext cx="742950" cy="742950"/>
            <a:chOff x="-44" y="1473"/>
            <a:chExt cx="981" cy="1105"/>
          </a:xfrm>
        </p:grpSpPr>
        <p:pic>
          <p:nvPicPr>
            <p:cNvPr id="38" name="Picture 68" descr="desktop_computer_stylized_medium">
              <a:extLst>
                <a:ext uri="{FF2B5EF4-FFF2-40B4-BE49-F238E27FC236}">
                  <a16:creationId xmlns:a16="http://schemas.microsoft.com/office/drawing/2014/main" id="{0902E9FF-C34A-4955-9C11-320B13166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69">
              <a:extLst>
                <a:ext uri="{FF2B5EF4-FFF2-40B4-BE49-F238E27FC236}">
                  <a16:creationId xmlns:a16="http://schemas.microsoft.com/office/drawing/2014/main" id="{6E06E8FD-7CAD-41B2-AA6A-F6844C9B9DA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cxnSp>
        <p:nvCxnSpPr>
          <p:cNvPr id="40" name="Straight Arrow Connector 4">
            <a:extLst>
              <a:ext uri="{FF2B5EF4-FFF2-40B4-BE49-F238E27FC236}">
                <a16:creationId xmlns:a16="http://schemas.microsoft.com/office/drawing/2014/main" id="{87D3BD4B-9023-4EBF-8383-BDF84657A17C}"/>
              </a:ext>
            </a:extLst>
          </p:cNvPr>
          <p:cNvCxnSpPr>
            <a:cxnSpLocks/>
          </p:cNvCxnSpPr>
          <p:nvPr/>
        </p:nvCxnSpPr>
        <p:spPr>
          <a:xfrm>
            <a:off x="3526536" y="3172484"/>
            <a:ext cx="3910012" cy="260743"/>
          </a:xfrm>
          <a:prstGeom prst="straightConnector1">
            <a:avLst/>
          </a:prstGeom>
          <a:noFill/>
          <a:ln w="6350" cap="flat" cmpd="sng" algn="ctr">
            <a:solidFill>
              <a:sysClr val="windowText" lastClr="000000"/>
            </a:solidFill>
            <a:prstDash val="solid"/>
            <a:miter lim="800000"/>
            <a:tailEnd type="triangle"/>
          </a:ln>
          <a:effectLst/>
        </p:spPr>
      </p:cxnSp>
      <p:sp>
        <p:nvSpPr>
          <p:cNvPr id="41" name="TextBox 5">
            <a:extLst>
              <a:ext uri="{FF2B5EF4-FFF2-40B4-BE49-F238E27FC236}">
                <a16:creationId xmlns:a16="http://schemas.microsoft.com/office/drawing/2014/main" id="{3D8753ED-EA0B-4F85-B5CB-86CDDC8BF17F}"/>
              </a:ext>
            </a:extLst>
          </p:cNvPr>
          <p:cNvSpPr txBox="1"/>
          <p:nvPr/>
        </p:nvSpPr>
        <p:spPr>
          <a:xfrm>
            <a:off x="6093263" y="3048596"/>
            <a:ext cx="892099" cy="338554"/>
          </a:xfrm>
          <a:prstGeom prst="rect">
            <a:avLst/>
          </a:prstGeom>
          <a:noFill/>
        </p:spPr>
        <p:txBody>
          <a:bodyPr wrap="square" rtlCol="0">
            <a:spAutoFit/>
          </a:bodyPr>
          <a:lstStyle/>
          <a:p>
            <a:pPr defTabSz="914400">
              <a:defRPr/>
            </a:pPr>
            <a:r>
              <a:rPr lang="en-US" sz="1600" dirty="0">
                <a:solidFill>
                  <a:prstClr val="black"/>
                </a:solidFill>
                <a:latin typeface="Calibri"/>
              </a:rPr>
              <a:t>GET O</a:t>
            </a:r>
            <a:r>
              <a:rPr lang="en-US" sz="1600" baseline="-25000" dirty="0">
                <a:solidFill>
                  <a:prstClr val="black"/>
                </a:solidFill>
                <a:latin typeface="Calibri"/>
              </a:rPr>
              <a:t>1</a:t>
            </a:r>
          </a:p>
        </p:txBody>
      </p:sp>
      <p:sp>
        <p:nvSpPr>
          <p:cNvPr id="42" name="TextBox 50">
            <a:extLst>
              <a:ext uri="{FF2B5EF4-FFF2-40B4-BE49-F238E27FC236}">
                <a16:creationId xmlns:a16="http://schemas.microsoft.com/office/drawing/2014/main" id="{6893080B-F9E6-4004-9106-6D794F31FC68}"/>
              </a:ext>
            </a:extLst>
          </p:cNvPr>
          <p:cNvSpPr txBox="1"/>
          <p:nvPr/>
        </p:nvSpPr>
        <p:spPr>
          <a:xfrm>
            <a:off x="5291796" y="2977769"/>
            <a:ext cx="892099" cy="338554"/>
          </a:xfrm>
          <a:prstGeom prst="rect">
            <a:avLst/>
          </a:prstGeom>
          <a:noFill/>
        </p:spPr>
        <p:txBody>
          <a:bodyPr wrap="square" rtlCol="0">
            <a:spAutoFit/>
          </a:bodyPr>
          <a:lstStyle/>
          <a:p>
            <a:pPr defTabSz="914400">
              <a:defRPr/>
            </a:pPr>
            <a:r>
              <a:rPr lang="en-US" sz="1600" dirty="0">
                <a:solidFill>
                  <a:prstClr val="black"/>
                </a:solidFill>
                <a:latin typeface="Calibri"/>
              </a:rPr>
              <a:t>GET O</a:t>
            </a:r>
            <a:r>
              <a:rPr lang="en-US" sz="1600" baseline="-25000" dirty="0">
                <a:solidFill>
                  <a:prstClr val="black"/>
                </a:solidFill>
                <a:latin typeface="Calibri"/>
              </a:rPr>
              <a:t>2</a:t>
            </a:r>
          </a:p>
        </p:txBody>
      </p:sp>
      <p:sp>
        <p:nvSpPr>
          <p:cNvPr id="43" name="TextBox 51">
            <a:extLst>
              <a:ext uri="{FF2B5EF4-FFF2-40B4-BE49-F238E27FC236}">
                <a16:creationId xmlns:a16="http://schemas.microsoft.com/office/drawing/2014/main" id="{238D0CDD-F497-4F74-81A7-700433861FBE}"/>
              </a:ext>
            </a:extLst>
          </p:cNvPr>
          <p:cNvSpPr txBox="1"/>
          <p:nvPr/>
        </p:nvSpPr>
        <p:spPr>
          <a:xfrm>
            <a:off x="4513773" y="2919104"/>
            <a:ext cx="892099" cy="338554"/>
          </a:xfrm>
          <a:prstGeom prst="rect">
            <a:avLst/>
          </a:prstGeom>
          <a:noFill/>
        </p:spPr>
        <p:txBody>
          <a:bodyPr wrap="square" rtlCol="0">
            <a:spAutoFit/>
          </a:bodyPr>
          <a:lstStyle/>
          <a:p>
            <a:pPr defTabSz="914400">
              <a:defRPr/>
            </a:pPr>
            <a:r>
              <a:rPr lang="en-US" sz="1600" dirty="0">
                <a:solidFill>
                  <a:prstClr val="black"/>
                </a:solidFill>
                <a:latin typeface="Calibri"/>
              </a:rPr>
              <a:t>GET O</a:t>
            </a:r>
            <a:r>
              <a:rPr lang="en-US" sz="1600" baseline="-25000" dirty="0">
                <a:solidFill>
                  <a:prstClr val="black"/>
                </a:solidFill>
                <a:latin typeface="Calibri"/>
              </a:rPr>
              <a:t>3</a:t>
            </a:r>
          </a:p>
        </p:txBody>
      </p:sp>
      <p:sp>
        <p:nvSpPr>
          <p:cNvPr id="44" name="TextBox 52">
            <a:extLst>
              <a:ext uri="{FF2B5EF4-FFF2-40B4-BE49-F238E27FC236}">
                <a16:creationId xmlns:a16="http://schemas.microsoft.com/office/drawing/2014/main" id="{995B6804-A144-472D-92FD-59DB5A3607B9}"/>
              </a:ext>
            </a:extLst>
          </p:cNvPr>
          <p:cNvSpPr txBox="1"/>
          <p:nvPr/>
        </p:nvSpPr>
        <p:spPr>
          <a:xfrm>
            <a:off x="3721264" y="2854869"/>
            <a:ext cx="892099" cy="338554"/>
          </a:xfrm>
          <a:prstGeom prst="rect">
            <a:avLst/>
          </a:prstGeom>
          <a:noFill/>
        </p:spPr>
        <p:txBody>
          <a:bodyPr wrap="square" rtlCol="0">
            <a:spAutoFit/>
          </a:bodyPr>
          <a:lstStyle/>
          <a:p>
            <a:pPr defTabSz="914400">
              <a:defRPr/>
            </a:pPr>
            <a:r>
              <a:rPr lang="en-US" sz="1600" dirty="0">
                <a:solidFill>
                  <a:prstClr val="black"/>
                </a:solidFill>
                <a:latin typeface="Calibri"/>
              </a:rPr>
              <a:t>GET O</a:t>
            </a:r>
            <a:r>
              <a:rPr lang="en-US" sz="1600" baseline="-25000" dirty="0">
                <a:solidFill>
                  <a:prstClr val="black"/>
                </a:solidFill>
                <a:latin typeface="Calibri"/>
              </a:rPr>
              <a:t>4</a:t>
            </a:r>
          </a:p>
        </p:txBody>
      </p:sp>
      <p:cxnSp>
        <p:nvCxnSpPr>
          <p:cNvPr id="45" name="Straight Arrow Connector 61">
            <a:extLst>
              <a:ext uri="{FF2B5EF4-FFF2-40B4-BE49-F238E27FC236}">
                <a16:creationId xmlns:a16="http://schemas.microsoft.com/office/drawing/2014/main" id="{A22335C0-753B-406F-B177-D82832255450}"/>
              </a:ext>
            </a:extLst>
          </p:cNvPr>
          <p:cNvCxnSpPr>
            <a:cxnSpLocks/>
          </p:cNvCxnSpPr>
          <p:nvPr/>
        </p:nvCxnSpPr>
        <p:spPr>
          <a:xfrm flipH="1">
            <a:off x="3347464" y="5915648"/>
            <a:ext cx="4093672" cy="275135"/>
          </a:xfrm>
          <a:prstGeom prst="straightConnector1">
            <a:avLst/>
          </a:prstGeom>
          <a:noFill/>
          <a:ln w="6350" cap="flat" cmpd="sng" algn="ctr">
            <a:solidFill>
              <a:sysClr val="windowText" lastClr="000000"/>
            </a:solidFill>
            <a:prstDash val="solid"/>
            <a:miter lim="800000"/>
            <a:tailEnd type="triangle"/>
          </a:ln>
          <a:effectLst/>
        </p:spPr>
      </p:cxnSp>
      <p:sp>
        <p:nvSpPr>
          <p:cNvPr id="46" name="Rectangle 62">
            <a:extLst>
              <a:ext uri="{FF2B5EF4-FFF2-40B4-BE49-F238E27FC236}">
                <a16:creationId xmlns:a16="http://schemas.microsoft.com/office/drawing/2014/main" id="{8CFE49EA-2FF8-4695-B233-941AECD5783A}"/>
              </a:ext>
            </a:extLst>
          </p:cNvPr>
          <p:cNvSpPr/>
          <p:nvPr/>
        </p:nvSpPr>
        <p:spPr>
          <a:xfrm>
            <a:off x="8620343" y="3489868"/>
            <a:ext cx="892098" cy="1971324"/>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7" name="Rectangle 63">
            <a:extLst>
              <a:ext uri="{FF2B5EF4-FFF2-40B4-BE49-F238E27FC236}">
                <a16:creationId xmlns:a16="http://schemas.microsoft.com/office/drawing/2014/main" id="{EE83F780-8CB2-4FA4-B3DF-91F8B69177F5}"/>
              </a:ext>
            </a:extLst>
          </p:cNvPr>
          <p:cNvSpPr/>
          <p:nvPr/>
        </p:nvSpPr>
        <p:spPr>
          <a:xfrm>
            <a:off x="8624001" y="5475824"/>
            <a:ext cx="892097" cy="110302"/>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8" name="Freeform 48">
            <a:extLst>
              <a:ext uri="{FF2B5EF4-FFF2-40B4-BE49-F238E27FC236}">
                <a16:creationId xmlns:a16="http://schemas.microsoft.com/office/drawing/2014/main" id="{263E0440-4B7B-443A-9111-8D124ED96A33}"/>
              </a:ext>
            </a:extLst>
          </p:cNvPr>
          <p:cNvSpPr/>
          <p:nvPr/>
        </p:nvSpPr>
        <p:spPr>
          <a:xfrm>
            <a:off x="3486512" y="4216610"/>
            <a:ext cx="3867383" cy="197852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 name="connsiteX0" fmla="*/ 3867383 w 3867817"/>
              <a:gd name="connsiteY0" fmla="*/ 0 h 2226179"/>
              <a:gd name="connsiteX1" fmla="*/ 411 w 3867817"/>
              <a:gd name="connsiteY1" fmla="*/ 273465 h 2226179"/>
              <a:gd name="connsiteX2" fmla="*/ 411 w 3867817"/>
              <a:gd name="connsiteY2" fmla="*/ 2226179 h 2226179"/>
              <a:gd name="connsiteX3" fmla="*/ 3856760 w 3867817"/>
              <a:gd name="connsiteY3" fmla="*/ 1718981 h 2226179"/>
              <a:gd name="connsiteX4" fmla="*/ 3867383 w 3867817"/>
              <a:gd name="connsiteY4" fmla="*/ 0 h 2226179"/>
              <a:gd name="connsiteX0" fmla="*/ 3867383 w 3867817"/>
              <a:gd name="connsiteY0" fmla="*/ 0 h 1978529"/>
              <a:gd name="connsiteX1" fmla="*/ 411 w 3867817"/>
              <a:gd name="connsiteY1" fmla="*/ 273465 h 1978529"/>
              <a:gd name="connsiteX2" fmla="*/ 411 w 3867817"/>
              <a:gd name="connsiteY2" fmla="*/ 1978529 h 1978529"/>
              <a:gd name="connsiteX3" fmla="*/ 3856760 w 3867817"/>
              <a:gd name="connsiteY3" fmla="*/ 1718981 h 1978529"/>
              <a:gd name="connsiteX4" fmla="*/ 3867383 w 3867817"/>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383" h="1978529">
                <a:moveTo>
                  <a:pt x="3867383" y="0"/>
                </a:moveTo>
                <a:lnTo>
                  <a:pt x="411" y="273465"/>
                </a:lnTo>
                <a:cubicBezTo>
                  <a:pt x="1835" y="927218"/>
                  <a:pt x="-1013" y="1324776"/>
                  <a:pt x="411" y="1978529"/>
                </a:cubicBezTo>
                <a:lnTo>
                  <a:pt x="3856760" y="1718981"/>
                </a:lnTo>
                <a:cubicBezTo>
                  <a:pt x="3862689" y="443848"/>
                  <a:pt x="3861223" y="1457627"/>
                  <a:pt x="3867383" y="0"/>
                </a:cubicBezTo>
                <a:close/>
              </a:path>
            </a:pathLst>
          </a:cu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Freeform 66">
            <a:extLst>
              <a:ext uri="{FF2B5EF4-FFF2-40B4-BE49-F238E27FC236}">
                <a16:creationId xmlns:a16="http://schemas.microsoft.com/office/drawing/2014/main" id="{21ECD2D9-E7B8-489A-B1BD-1EFDDDBBEE85}"/>
              </a:ext>
            </a:extLst>
          </p:cNvPr>
          <p:cNvSpPr/>
          <p:nvPr/>
        </p:nvSpPr>
        <p:spPr>
          <a:xfrm>
            <a:off x="3479865" y="35886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0" name="Freeform 67">
            <a:extLst>
              <a:ext uri="{FF2B5EF4-FFF2-40B4-BE49-F238E27FC236}">
                <a16:creationId xmlns:a16="http://schemas.microsoft.com/office/drawing/2014/main" id="{E1DFA012-C62F-4C00-A741-2F4CCAE8EA23}"/>
              </a:ext>
            </a:extLst>
          </p:cNvPr>
          <p:cNvSpPr/>
          <p:nvPr/>
        </p:nvSpPr>
        <p:spPr>
          <a:xfrm>
            <a:off x="3479865" y="37176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1" name="Freeform 69">
            <a:extLst>
              <a:ext uri="{FF2B5EF4-FFF2-40B4-BE49-F238E27FC236}">
                <a16:creationId xmlns:a16="http://schemas.microsoft.com/office/drawing/2014/main" id="{89368833-D0F0-4FFC-85F1-4BA390F5D481}"/>
              </a:ext>
            </a:extLst>
          </p:cNvPr>
          <p:cNvSpPr/>
          <p:nvPr/>
        </p:nvSpPr>
        <p:spPr>
          <a:xfrm>
            <a:off x="3485129" y="384908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2" name="Rectangle 89">
            <a:extLst>
              <a:ext uri="{FF2B5EF4-FFF2-40B4-BE49-F238E27FC236}">
                <a16:creationId xmlns:a16="http://schemas.microsoft.com/office/drawing/2014/main" id="{1CC94A74-8C8A-4F9C-8353-3CD8339C2C8F}"/>
              </a:ext>
            </a:extLst>
          </p:cNvPr>
          <p:cNvSpPr/>
          <p:nvPr/>
        </p:nvSpPr>
        <p:spPr>
          <a:xfrm>
            <a:off x="2231742" y="3822675"/>
            <a:ext cx="252731" cy="22746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53" name="Group 6">
            <a:extLst>
              <a:ext uri="{FF2B5EF4-FFF2-40B4-BE49-F238E27FC236}">
                <a16:creationId xmlns:a16="http://schemas.microsoft.com/office/drawing/2014/main" id="{CFECAA09-4B92-423B-9DFE-7B4DB5B76E94}"/>
              </a:ext>
            </a:extLst>
          </p:cNvPr>
          <p:cNvGrpSpPr/>
          <p:nvPr/>
        </p:nvGrpSpPr>
        <p:grpSpPr>
          <a:xfrm>
            <a:off x="1770738" y="3766789"/>
            <a:ext cx="1641327" cy="338554"/>
            <a:chOff x="1770738" y="3385789"/>
            <a:chExt cx="1641327" cy="338554"/>
          </a:xfrm>
        </p:grpSpPr>
        <p:cxnSp>
          <p:nvCxnSpPr>
            <p:cNvPr id="54" name="Straight Arrow Connector 79">
              <a:extLst>
                <a:ext uri="{FF2B5EF4-FFF2-40B4-BE49-F238E27FC236}">
                  <a16:creationId xmlns:a16="http://schemas.microsoft.com/office/drawing/2014/main" id="{CBA1EC56-0A41-4ECB-BD5E-3937BE0902DB}"/>
                </a:ext>
              </a:extLst>
            </p:cNvPr>
            <p:cNvCxnSpPr>
              <a:cxnSpLocks/>
            </p:cNvCxnSpPr>
            <p:nvPr/>
          </p:nvCxnSpPr>
          <p:spPr>
            <a:xfrm flipH="1">
              <a:off x="1770738" y="3564111"/>
              <a:ext cx="1641327" cy="0"/>
            </a:xfrm>
            <a:prstGeom prst="straightConnector1">
              <a:avLst/>
            </a:prstGeom>
            <a:noFill/>
            <a:ln w="6350" cap="flat" cmpd="sng" algn="ctr">
              <a:solidFill>
                <a:srgbClr val="4472C4"/>
              </a:solidFill>
              <a:prstDash val="solid"/>
              <a:miter lim="800000"/>
              <a:tailEnd type="triangle"/>
            </a:ln>
            <a:effectLst/>
          </p:spPr>
        </p:cxnSp>
        <p:sp>
          <p:nvSpPr>
            <p:cNvPr id="55" name="TextBox 84">
              <a:extLst>
                <a:ext uri="{FF2B5EF4-FFF2-40B4-BE49-F238E27FC236}">
                  <a16:creationId xmlns:a16="http://schemas.microsoft.com/office/drawing/2014/main" id="{00E6B6BC-082E-4A72-8E38-01D13B9F5650}"/>
                </a:ext>
              </a:extLst>
            </p:cNvPr>
            <p:cNvSpPr txBox="1"/>
            <p:nvPr/>
          </p:nvSpPr>
          <p:spPr>
            <a:xfrm>
              <a:off x="2156066" y="3385789"/>
              <a:ext cx="459104"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rPr>
                <a:t>O</a:t>
              </a:r>
              <a:r>
                <a:rPr kumimoji="0" lang="en-US" sz="1600" b="0" i="0" u="none" strike="noStrike" kern="0" cap="none" spc="0" normalizeH="0" baseline="-25000" noProof="0" dirty="0">
                  <a:ln>
                    <a:noFill/>
                  </a:ln>
                  <a:solidFill>
                    <a:prstClr val="black"/>
                  </a:solidFill>
                  <a:effectLst/>
                  <a:uLnTx/>
                  <a:uFillTx/>
                  <a:latin typeface="Calibri"/>
                </a:rPr>
                <a:t>2</a:t>
              </a:r>
            </a:p>
          </p:txBody>
        </p:sp>
      </p:grpSp>
      <p:sp>
        <p:nvSpPr>
          <p:cNvPr id="56" name="Rectangle 93">
            <a:extLst>
              <a:ext uri="{FF2B5EF4-FFF2-40B4-BE49-F238E27FC236}">
                <a16:creationId xmlns:a16="http://schemas.microsoft.com/office/drawing/2014/main" id="{490497E1-ABD7-43BF-8ED3-8588CBE2BBFD}"/>
              </a:ext>
            </a:extLst>
          </p:cNvPr>
          <p:cNvSpPr/>
          <p:nvPr/>
        </p:nvSpPr>
        <p:spPr>
          <a:xfrm>
            <a:off x="2369264" y="4109151"/>
            <a:ext cx="252731" cy="22746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57" name="Group 9">
            <a:extLst>
              <a:ext uri="{FF2B5EF4-FFF2-40B4-BE49-F238E27FC236}">
                <a16:creationId xmlns:a16="http://schemas.microsoft.com/office/drawing/2014/main" id="{A897CBAD-7602-4173-97EC-6A8C9AF31AEE}"/>
              </a:ext>
            </a:extLst>
          </p:cNvPr>
          <p:cNvGrpSpPr/>
          <p:nvPr/>
        </p:nvGrpSpPr>
        <p:grpSpPr>
          <a:xfrm>
            <a:off x="1759658" y="4042763"/>
            <a:ext cx="1641172" cy="338554"/>
            <a:chOff x="1759658" y="3661763"/>
            <a:chExt cx="1641172" cy="338554"/>
          </a:xfrm>
        </p:grpSpPr>
        <p:cxnSp>
          <p:nvCxnSpPr>
            <p:cNvPr id="58" name="Straight Arrow Connector 81">
              <a:extLst>
                <a:ext uri="{FF2B5EF4-FFF2-40B4-BE49-F238E27FC236}">
                  <a16:creationId xmlns:a16="http://schemas.microsoft.com/office/drawing/2014/main" id="{D7144592-D24B-41E1-9CE6-1ACD305EF82E}"/>
                </a:ext>
              </a:extLst>
            </p:cNvPr>
            <p:cNvCxnSpPr>
              <a:cxnSpLocks/>
            </p:cNvCxnSpPr>
            <p:nvPr/>
          </p:nvCxnSpPr>
          <p:spPr>
            <a:xfrm flipH="1">
              <a:off x="1759658" y="3839649"/>
              <a:ext cx="1641172" cy="0"/>
            </a:xfrm>
            <a:prstGeom prst="straightConnector1">
              <a:avLst/>
            </a:prstGeom>
            <a:noFill/>
            <a:ln w="6350" cap="flat" cmpd="sng" algn="ctr">
              <a:solidFill>
                <a:srgbClr val="4472C4"/>
              </a:solidFill>
              <a:prstDash val="solid"/>
              <a:miter lim="800000"/>
              <a:tailEnd type="triangle"/>
            </a:ln>
            <a:effectLst/>
          </p:spPr>
        </p:cxnSp>
        <p:sp>
          <p:nvSpPr>
            <p:cNvPr id="59" name="TextBox 96">
              <a:extLst>
                <a:ext uri="{FF2B5EF4-FFF2-40B4-BE49-F238E27FC236}">
                  <a16:creationId xmlns:a16="http://schemas.microsoft.com/office/drawing/2014/main" id="{521348CD-79DC-448F-B472-7B033E960D7C}"/>
                </a:ext>
              </a:extLst>
            </p:cNvPr>
            <p:cNvSpPr txBox="1"/>
            <p:nvPr/>
          </p:nvSpPr>
          <p:spPr>
            <a:xfrm>
              <a:off x="2315510" y="3661763"/>
              <a:ext cx="459104"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rPr>
                <a:t>O</a:t>
              </a:r>
              <a:r>
                <a:rPr kumimoji="0" lang="en-US" sz="1600" b="0" i="0" u="none" strike="noStrike" kern="0" cap="none" spc="0" normalizeH="0" baseline="-25000" noProof="0" dirty="0">
                  <a:ln>
                    <a:noFill/>
                  </a:ln>
                  <a:solidFill>
                    <a:prstClr val="black"/>
                  </a:solidFill>
                  <a:effectLst/>
                  <a:uLnTx/>
                  <a:uFillTx/>
                  <a:latin typeface="Calibri"/>
                </a:rPr>
                <a:t>4</a:t>
              </a:r>
            </a:p>
          </p:txBody>
        </p:sp>
      </p:grpSp>
      <p:sp>
        <p:nvSpPr>
          <p:cNvPr id="60" name="Rectangle 97">
            <a:extLst>
              <a:ext uri="{FF2B5EF4-FFF2-40B4-BE49-F238E27FC236}">
                <a16:creationId xmlns:a16="http://schemas.microsoft.com/office/drawing/2014/main" id="{0C614D8B-523D-4F28-9278-9BDF8FDAC3CC}"/>
              </a:ext>
            </a:extLst>
          </p:cNvPr>
          <p:cNvSpPr/>
          <p:nvPr/>
        </p:nvSpPr>
        <p:spPr>
          <a:xfrm>
            <a:off x="8624002" y="5595579"/>
            <a:ext cx="892097" cy="1103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1" name="Rectangle 98">
            <a:extLst>
              <a:ext uri="{FF2B5EF4-FFF2-40B4-BE49-F238E27FC236}">
                <a16:creationId xmlns:a16="http://schemas.microsoft.com/office/drawing/2014/main" id="{F181C18C-0461-4DC6-AECC-BAF63F6A62E4}"/>
              </a:ext>
            </a:extLst>
          </p:cNvPr>
          <p:cNvSpPr/>
          <p:nvPr/>
        </p:nvSpPr>
        <p:spPr>
          <a:xfrm>
            <a:off x="8624002" y="5684700"/>
            <a:ext cx="892097" cy="11030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2" name="Rectangle 99">
            <a:extLst>
              <a:ext uri="{FF2B5EF4-FFF2-40B4-BE49-F238E27FC236}">
                <a16:creationId xmlns:a16="http://schemas.microsoft.com/office/drawing/2014/main" id="{39E69AAC-67AE-4E27-B607-9ECE597091CB}"/>
              </a:ext>
            </a:extLst>
          </p:cNvPr>
          <p:cNvSpPr/>
          <p:nvPr/>
        </p:nvSpPr>
        <p:spPr>
          <a:xfrm>
            <a:off x="8620344" y="5806404"/>
            <a:ext cx="892097" cy="110302"/>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3" name="Left Arrow 100">
            <a:extLst>
              <a:ext uri="{FF2B5EF4-FFF2-40B4-BE49-F238E27FC236}">
                <a16:creationId xmlns:a16="http://schemas.microsoft.com/office/drawing/2014/main" id="{F1FFB338-2C81-41E0-A09B-EFF7B443C6B5}"/>
              </a:ext>
            </a:extLst>
          </p:cNvPr>
          <p:cNvSpPr/>
          <p:nvPr/>
        </p:nvSpPr>
        <p:spPr>
          <a:xfrm>
            <a:off x="7955470" y="4449021"/>
            <a:ext cx="596846" cy="369332"/>
          </a:xfrm>
          <a:prstGeom prst="leftArrow">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4" name="TextBox 104">
            <a:extLst>
              <a:ext uri="{FF2B5EF4-FFF2-40B4-BE49-F238E27FC236}">
                <a16:creationId xmlns:a16="http://schemas.microsoft.com/office/drawing/2014/main" id="{8BEFA1B2-9906-4E79-91E5-11984CE39B9B}"/>
              </a:ext>
            </a:extLst>
          </p:cNvPr>
          <p:cNvSpPr txBox="1"/>
          <p:nvPr/>
        </p:nvSpPr>
        <p:spPr>
          <a:xfrm>
            <a:off x="9706653" y="4279744"/>
            <a:ext cx="717183" cy="707886"/>
          </a:xfrm>
          <a:prstGeom prst="rect">
            <a:avLst/>
          </a:prstGeom>
          <a:noFill/>
        </p:spPr>
        <p:txBody>
          <a:bodyPr wrap="square" rtlCol="0">
            <a:spAutoFit/>
          </a:bodyPr>
          <a:lstStyle/>
          <a:p>
            <a:pPr defTabSz="914400">
              <a:defRPr/>
            </a:pPr>
            <a:r>
              <a:rPr lang="en-US" sz="2400" dirty="0">
                <a:solidFill>
                  <a:prstClr val="black"/>
                </a:solidFill>
                <a:latin typeface="Calibri"/>
              </a:rPr>
              <a:t>O</a:t>
            </a:r>
            <a:r>
              <a:rPr lang="en-US" sz="2400" baseline="-25000" dirty="0">
                <a:solidFill>
                  <a:prstClr val="black"/>
                </a:solidFill>
                <a:latin typeface="Calibri"/>
              </a:rPr>
              <a:t>1</a:t>
            </a:r>
          </a:p>
        </p:txBody>
      </p:sp>
      <p:sp>
        <p:nvSpPr>
          <p:cNvPr id="65" name="Rectangle 106">
            <a:extLst>
              <a:ext uri="{FF2B5EF4-FFF2-40B4-BE49-F238E27FC236}">
                <a16:creationId xmlns:a16="http://schemas.microsoft.com/office/drawing/2014/main" id="{BBA9F634-D96D-49EF-BECA-2854CB758BFC}"/>
              </a:ext>
            </a:extLst>
          </p:cNvPr>
          <p:cNvSpPr/>
          <p:nvPr/>
        </p:nvSpPr>
        <p:spPr>
          <a:xfrm>
            <a:off x="10303411" y="4239836"/>
            <a:ext cx="394800" cy="22746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solidFill>
              <a:effectLst/>
              <a:uLnTx/>
              <a:uFillTx/>
              <a:latin typeface="Calibri"/>
              <a:ea typeface="+mn-ea"/>
              <a:cs typeface="+mn-cs"/>
            </a:endParaRPr>
          </a:p>
        </p:txBody>
      </p:sp>
      <p:sp>
        <p:nvSpPr>
          <p:cNvPr id="66" name="TextBox 107">
            <a:extLst>
              <a:ext uri="{FF2B5EF4-FFF2-40B4-BE49-F238E27FC236}">
                <a16:creationId xmlns:a16="http://schemas.microsoft.com/office/drawing/2014/main" id="{B3ACB242-E40C-411C-A960-DBAE1B414107}"/>
              </a:ext>
            </a:extLst>
          </p:cNvPr>
          <p:cNvSpPr txBox="1"/>
          <p:nvPr/>
        </p:nvSpPr>
        <p:spPr>
          <a:xfrm>
            <a:off x="9717406" y="5128954"/>
            <a:ext cx="717183" cy="707886"/>
          </a:xfrm>
          <a:prstGeom prst="rect">
            <a:avLst/>
          </a:prstGeom>
          <a:noFill/>
        </p:spPr>
        <p:txBody>
          <a:bodyPr wrap="square" rtlCol="0">
            <a:spAutoFit/>
          </a:bodyPr>
          <a:lstStyle/>
          <a:p>
            <a:pPr defTabSz="914400">
              <a:defRPr/>
            </a:pPr>
            <a:r>
              <a:rPr lang="en-US" sz="2400" dirty="0">
                <a:solidFill>
                  <a:prstClr val="black"/>
                </a:solidFill>
                <a:latin typeface="Calibri"/>
              </a:rPr>
              <a:t>O</a:t>
            </a:r>
            <a:r>
              <a:rPr lang="en-US" sz="2400" baseline="-25000" dirty="0">
                <a:solidFill>
                  <a:prstClr val="black"/>
                </a:solidFill>
                <a:latin typeface="Calibri"/>
              </a:rPr>
              <a:t>2</a:t>
            </a:r>
          </a:p>
        </p:txBody>
      </p:sp>
      <p:sp>
        <p:nvSpPr>
          <p:cNvPr id="67" name="TextBox 108">
            <a:extLst>
              <a:ext uri="{FF2B5EF4-FFF2-40B4-BE49-F238E27FC236}">
                <a16:creationId xmlns:a16="http://schemas.microsoft.com/office/drawing/2014/main" id="{7367F625-D144-41E0-A686-793F60E55330}"/>
              </a:ext>
            </a:extLst>
          </p:cNvPr>
          <p:cNvSpPr txBox="1"/>
          <p:nvPr/>
        </p:nvSpPr>
        <p:spPr>
          <a:xfrm>
            <a:off x="9717374" y="5482897"/>
            <a:ext cx="717183" cy="707886"/>
          </a:xfrm>
          <a:prstGeom prst="rect">
            <a:avLst/>
          </a:prstGeom>
          <a:noFill/>
        </p:spPr>
        <p:txBody>
          <a:bodyPr wrap="square" rtlCol="0">
            <a:spAutoFit/>
          </a:bodyPr>
          <a:lstStyle/>
          <a:p>
            <a:pPr defTabSz="914400">
              <a:defRPr/>
            </a:pPr>
            <a:r>
              <a:rPr lang="en-US" sz="2400" dirty="0">
                <a:solidFill>
                  <a:prstClr val="black"/>
                </a:solidFill>
                <a:latin typeface="Calibri"/>
              </a:rPr>
              <a:t>O</a:t>
            </a:r>
            <a:r>
              <a:rPr lang="en-US" sz="2400" baseline="-25000" dirty="0">
                <a:solidFill>
                  <a:prstClr val="black"/>
                </a:solidFill>
                <a:latin typeface="Calibri"/>
              </a:rPr>
              <a:t>3</a:t>
            </a:r>
          </a:p>
        </p:txBody>
      </p:sp>
      <p:sp>
        <p:nvSpPr>
          <p:cNvPr id="68" name="TextBox 109">
            <a:extLst>
              <a:ext uri="{FF2B5EF4-FFF2-40B4-BE49-F238E27FC236}">
                <a16:creationId xmlns:a16="http://schemas.microsoft.com/office/drawing/2014/main" id="{01842D91-919A-4E57-8A9F-D868F088E108}"/>
              </a:ext>
            </a:extLst>
          </p:cNvPr>
          <p:cNvSpPr txBox="1"/>
          <p:nvPr/>
        </p:nvSpPr>
        <p:spPr>
          <a:xfrm>
            <a:off x="9722211" y="5615904"/>
            <a:ext cx="717183" cy="707886"/>
          </a:xfrm>
          <a:prstGeom prst="rect">
            <a:avLst/>
          </a:prstGeom>
          <a:noFill/>
        </p:spPr>
        <p:txBody>
          <a:bodyPr wrap="square" rtlCol="0">
            <a:spAutoFit/>
          </a:bodyPr>
          <a:lstStyle/>
          <a:p>
            <a:pPr defTabSz="914400">
              <a:defRPr/>
            </a:pPr>
            <a:r>
              <a:rPr lang="en-US" sz="2400" dirty="0">
                <a:solidFill>
                  <a:prstClr val="black"/>
                </a:solidFill>
                <a:latin typeface="Calibri"/>
              </a:rPr>
              <a:t>O</a:t>
            </a:r>
            <a:r>
              <a:rPr lang="en-US" sz="2400" baseline="-25000" dirty="0">
                <a:solidFill>
                  <a:prstClr val="black"/>
                </a:solidFill>
                <a:latin typeface="Calibri"/>
              </a:rPr>
              <a:t>4</a:t>
            </a:r>
          </a:p>
        </p:txBody>
      </p:sp>
      <p:cxnSp>
        <p:nvCxnSpPr>
          <p:cNvPr id="69" name="Straight Connector 110">
            <a:extLst>
              <a:ext uri="{FF2B5EF4-FFF2-40B4-BE49-F238E27FC236}">
                <a16:creationId xmlns:a16="http://schemas.microsoft.com/office/drawing/2014/main" id="{C8E6A39B-E0D1-4170-8CDA-49CABD9E476B}"/>
              </a:ext>
            </a:extLst>
          </p:cNvPr>
          <p:cNvCxnSpPr>
            <a:cxnSpLocks/>
          </p:cNvCxnSpPr>
          <p:nvPr/>
        </p:nvCxnSpPr>
        <p:spPr>
          <a:xfrm>
            <a:off x="9583543" y="5705881"/>
            <a:ext cx="186184" cy="0"/>
          </a:xfrm>
          <a:prstGeom prst="line">
            <a:avLst/>
          </a:prstGeom>
          <a:noFill/>
          <a:ln w="6350" cap="flat" cmpd="sng" algn="ctr">
            <a:solidFill>
              <a:sysClr val="windowText" lastClr="000000"/>
            </a:solidFill>
            <a:prstDash val="solid"/>
            <a:miter lim="800000"/>
          </a:ln>
          <a:effectLst/>
        </p:spPr>
      </p:cxnSp>
      <p:cxnSp>
        <p:nvCxnSpPr>
          <p:cNvPr id="70" name="Straight Connector 112">
            <a:extLst>
              <a:ext uri="{FF2B5EF4-FFF2-40B4-BE49-F238E27FC236}">
                <a16:creationId xmlns:a16="http://schemas.microsoft.com/office/drawing/2014/main" id="{5868D37A-123A-45DD-B73C-4BEAE488FD35}"/>
              </a:ext>
            </a:extLst>
          </p:cNvPr>
          <p:cNvCxnSpPr>
            <a:cxnSpLocks/>
          </p:cNvCxnSpPr>
          <p:nvPr/>
        </p:nvCxnSpPr>
        <p:spPr>
          <a:xfrm flipV="1">
            <a:off x="9589060" y="5403530"/>
            <a:ext cx="180667" cy="145870"/>
          </a:xfrm>
          <a:prstGeom prst="line">
            <a:avLst/>
          </a:prstGeom>
          <a:noFill/>
          <a:ln w="6350" cap="flat" cmpd="sng" algn="ctr">
            <a:solidFill>
              <a:sysClr val="windowText" lastClr="000000"/>
            </a:solidFill>
            <a:prstDash val="solid"/>
            <a:miter lim="800000"/>
          </a:ln>
          <a:effectLst/>
        </p:spPr>
      </p:cxnSp>
      <p:cxnSp>
        <p:nvCxnSpPr>
          <p:cNvPr id="71" name="Straight Connector 114">
            <a:extLst>
              <a:ext uri="{FF2B5EF4-FFF2-40B4-BE49-F238E27FC236}">
                <a16:creationId xmlns:a16="http://schemas.microsoft.com/office/drawing/2014/main" id="{FBFDDC11-A690-4C60-93B8-59ABDEA5C35D}"/>
              </a:ext>
            </a:extLst>
          </p:cNvPr>
          <p:cNvCxnSpPr>
            <a:cxnSpLocks/>
          </p:cNvCxnSpPr>
          <p:nvPr/>
        </p:nvCxnSpPr>
        <p:spPr>
          <a:xfrm>
            <a:off x="9593643" y="5883519"/>
            <a:ext cx="180667" cy="145870"/>
          </a:xfrm>
          <a:prstGeom prst="line">
            <a:avLst/>
          </a:prstGeom>
          <a:noFill/>
          <a:ln w="6350" cap="flat" cmpd="sng" algn="ctr">
            <a:solidFill>
              <a:sysClr val="windowText" lastClr="000000"/>
            </a:solidFill>
            <a:prstDash val="solid"/>
            <a:miter lim="800000"/>
          </a:ln>
          <a:effectLst/>
        </p:spPr>
      </p:cxnSp>
      <p:grpSp>
        <p:nvGrpSpPr>
          <p:cNvPr id="72" name="Group 3">
            <a:extLst>
              <a:ext uri="{FF2B5EF4-FFF2-40B4-BE49-F238E27FC236}">
                <a16:creationId xmlns:a16="http://schemas.microsoft.com/office/drawing/2014/main" id="{46703388-7E95-45F2-A232-008B1D9362AF}"/>
              </a:ext>
            </a:extLst>
          </p:cNvPr>
          <p:cNvGrpSpPr/>
          <p:nvPr/>
        </p:nvGrpSpPr>
        <p:grpSpPr>
          <a:xfrm>
            <a:off x="3362984" y="3459482"/>
            <a:ext cx="4052925" cy="379692"/>
            <a:chOff x="3362984" y="3078482"/>
            <a:chExt cx="4052925" cy="379692"/>
          </a:xfrm>
        </p:grpSpPr>
        <p:cxnSp>
          <p:nvCxnSpPr>
            <p:cNvPr id="73" name="Straight Arrow Connector 85">
              <a:extLst>
                <a:ext uri="{FF2B5EF4-FFF2-40B4-BE49-F238E27FC236}">
                  <a16:creationId xmlns:a16="http://schemas.microsoft.com/office/drawing/2014/main" id="{5EF7DF3A-C792-41CF-A1E4-727EA68CA953}"/>
                </a:ext>
              </a:extLst>
            </p:cNvPr>
            <p:cNvCxnSpPr>
              <a:cxnSpLocks/>
            </p:cNvCxnSpPr>
            <p:nvPr/>
          </p:nvCxnSpPr>
          <p:spPr>
            <a:xfrm flipH="1">
              <a:off x="3362984" y="3078482"/>
              <a:ext cx="4052925" cy="273311"/>
            </a:xfrm>
            <a:prstGeom prst="straightConnector1">
              <a:avLst/>
            </a:prstGeom>
            <a:noFill/>
            <a:ln w="6350" cap="flat" cmpd="sng" algn="ctr">
              <a:solidFill>
                <a:sysClr val="windowText" lastClr="000000"/>
              </a:solidFill>
              <a:prstDash val="solid"/>
              <a:miter lim="800000"/>
              <a:tailEnd type="triangle"/>
            </a:ln>
            <a:effectLst/>
          </p:spPr>
        </p:cxnSp>
        <p:sp>
          <p:nvSpPr>
            <p:cNvPr id="74" name="Freeform 86">
              <a:extLst>
                <a:ext uri="{FF2B5EF4-FFF2-40B4-BE49-F238E27FC236}">
                  <a16:creationId xmlns:a16="http://schemas.microsoft.com/office/drawing/2014/main" id="{7685C649-3162-424D-ABEE-A314FA86837D}"/>
                </a:ext>
              </a:extLst>
            </p:cNvPr>
            <p:cNvSpPr/>
            <p:nvPr/>
          </p:nvSpPr>
          <p:spPr>
            <a:xfrm>
              <a:off x="3479865" y="30828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5" name="Freeform 87">
            <a:extLst>
              <a:ext uri="{FF2B5EF4-FFF2-40B4-BE49-F238E27FC236}">
                <a16:creationId xmlns:a16="http://schemas.microsoft.com/office/drawing/2014/main" id="{74645812-B2A9-4528-91B7-713B69BFD927}"/>
              </a:ext>
            </a:extLst>
          </p:cNvPr>
          <p:cNvSpPr/>
          <p:nvPr/>
        </p:nvSpPr>
        <p:spPr>
          <a:xfrm>
            <a:off x="3480625" y="3977230"/>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6" name="Freeform 88">
            <a:extLst>
              <a:ext uri="{FF2B5EF4-FFF2-40B4-BE49-F238E27FC236}">
                <a16:creationId xmlns:a16="http://schemas.microsoft.com/office/drawing/2014/main" id="{8B39FDB2-F598-49D9-BE3A-34A1DCBBBB66}"/>
              </a:ext>
            </a:extLst>
          </p:cNvPr>
          <p:cNvSpPr/>
          <p:nvPr/>
        </p:nvSpPr>
        <p:spPr>
          <a:xfrm>
            <a:off x="3485129" y="41005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7" name="Rectangle 1">
            <a:extLst>
              <a:ext uri="{FF2B5EF4-FFF2-40B4-BE49-F238E27FC236}">
                <a16:creationId xmlns:a16="http://schemas.microsoft.com/office/drawing/2014/main" id="{86BE03AB-C078-41DC-96A0-D41767C949CA}"/>
              </a:ext>
            </a:extLst>
          </p:cNvPr>
          <p:cNvSpPr/>
          <p:nvPr/>
        </p:nvSpPr>
        <p:spPr>
          <a:xfrm>
            <a:off x="2575260" y="4330241"/>
            <a:ext cx="310918" cy="28110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8" name="Group 49">
            <a:extLst>
              <a:ext uri="{FF2B5EF4-FFF2-40B4-BE49-F238E27FC236}">
                <a16:creationId xmlns:a16="http://schemas.microsoft.com/office/drawing/2014/main" id="{C2DD7942-1B11-4629-BE9D-A7FCC8906DBA}"/>
              </a:ext>
            </a:extLst>
          </p:cNvPr>
          <p:cNvGrpSpPr/>
          <p:nvPr/>
        </p:nvGrpSpPr>
        <p:grpSpPr>
          <a:xfrm>
            <a:off x="1756483" y="4301514"/>
            <a:ext cx="1644347" cy="338554"/>
            <a:chOff x="1756483" y="3920514"/>
            <a:chExt cx="1644347" cy="338554"/>
          </a:xfrm>
        </p:grpSpPr>
        <p:cxnSp>
          <p:nvCxnSpPr>
            <p:cNvPr id="79" name="Straight Arrow Connector 82">
              <a:extLst>
                <a:ext uri="{FF2B5EF4-FFF2-40B4-BE49-F238E27FC236}">
                  <a16:creationId xmlns:a16="http://schemas.microsoft.com/office/drawing/2014/main" id="{C2D59858-1175-44E0-9C43-18CDBAB0D999}"/>
                </a:ext>
              </a:extLst>
            </p:cNvPr>
            <p:cNvCxnSpPr>
              <a:cxnSpLocks/>
            </p:cNvCxnSpPr>
            <p:nvPr/>
          </p:nvCxnSpPr>
          <p:spPr>
            <a:xfrm flipH="1">
              <a:off x="1756483" y="4094530"/>
              <a:ext cx="1644347" cy="0"/>
            </a:xfrm>
            <a:prstGeom prst="straightConnector1">
              <a:avLst/>
            </a:prstGeom>
            <a:noFill/>
            <a:ln w="6350" cap="flat" cmpd="sng" algn="ctr">
              <a:solidFill>
                <a:srgbClr val="4472C4"/>
              </a:solidFill>
              <a:prstDash val="solid"/>
              <a:miter lim="800000"/>
              <a:tailEnd type="triangle"/>
            </a:ln>
            <a:effectLst/>
          </p:spPr>
        </p:cxnSp>
        <p:sp>
          <p:nvSpPr>
            <p:cNvPr id="80" name="TextBox 95">
              <a:extLst>
                <a:ext uri="{FF2B5EF4-FFF2-40B4-BE49-F238E27FC236}">
                  <a16:creationId xmlns:a16="http://schemas.microsoft.com/office/drawing/2014/main" id="{DF2E562A-8EC0-4726-89DC-EBB80611E8B8}"/>
                </a:ext>
              </a:extLst>
            </p:cNvPr>
            <p:cNvSpPr txBox="1"/>
            <p:nvPr/>
          </p:nvSpPr>
          <p:spPr>
            <a:xfrm>
              <a:off x="2554202" y="3920514"/>
              <a:ext cx="45488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rPr>
                <a:t>O</a:t>
              </a:r>
              <a:r>
                <a:rPr kumimoji="0" lang="en-US" sz="1600" b="0" i="0" u="none" strike="noStrike" kern="0" cap="none" spc="0" normalizeH="0" baseline="-25000" noProof="0" dirty="0">
                  <a:ln>
                    <a:noFill/>
                  </a:ln>
                  <a:solidFill>
                    <a:prstClr val="black"/>
                  </a:solidFill>
                  <a:effectLst/>
                  <a:uLnTx/>
                  <a:uFillTx/>
                  <a:latin typeface="Calibri"/>
                </a:rPr>
                <a:t>3</a:t>
              </a:r>
            </a:p>
          </p:txBody>
        </p:sp>
      </p:grpSp>
      <p:sp>
        <p:nvSpPr>
          <p:cNvPr id="81" name="Rectangle 2">
            <a:extLst>
              <a:ext uri="{FF2B5EF4-FFF2-40B4-BE49-F238E27FC236}">
                <a16:creationId xmlns:a16="http://schemas.microsoft.com/office/drawing/2014/main" id="{88E20A0F-D5F1-481A-87F0-2FD28C924511}"/>
              </a:ext>
            </a:extLst>
          </p:cNvPr>
          <p:cNvSpPr/>
          <p:nvPr/>
        </p:nvSpPr>
        <p:spPr>
          <a:xfrm>
            <a:off x="2869378" y="6082781"/>
            <a:ext cx="269557" cy="22941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82" name="Group 53">
            <a:extLst>
              <a:ext uri="{FF2B5EF4-FFF2-40B4-BE49-F238E27FC236}">
                <a16:creationId xmlns:a16="http://schemas.microsoft.com/office/drawing/2014/main" id="{7F56D9FA-0E80-4D29-8CB7-03B2BD5558ED}"/>
              </a:ext>
            </a:extLst>
          </p:cNvPr>
          <p:cNvGrpSpPr/>
          <p:nvPr/>
        </p:nvGrpSpPr>
        <p:grpSpPr>
          <a:xfrm>
            <a:off x="1706138" y="6002746"/>
            <a:ext cx="1641326" cy="338554"/>
            <a:chOff x="1706138" y="5621746"/>
            <a:chExt cx="1641326" cy="338554"/>
          </a:xfrm>
        </p:grpSpPr>
        <p:cxnSp>
          <p:nvCxnSpPr>
            <p:cNvPr id="83" name="Straight Arrow Connector 83">
              <a:extLst>
                <a:ext uri="{FF2B5EF4-FFF2-40B4-BE49-F238E27FC236}">
                  <a16:creationId xmlns:a16="http://schemas.microsoft.com/office/drawing/2014/main" id="{EB44F7F3-B336-481E-AC9B-280D7131BE02}"/>
                </a:ext>
              </a:extLst>
            </p:cNvPr>
            <p:cNvCxnSpPr>
              <a:cxnSpLocks/>
            </p:cNvCxnSpPr>
            <p:nvPr/>
          </p:nvCxnSpPr>
          <p:spPr>
            <a:xfrm flipH="1">
              <a:off x="1706138" y="5804632"/>
              <a:ext cx="1641326" cy="0"/>
            </a:xfrm>
            <a:prstGeom prst="straightConnector1">
              <a:avLst/>
            </a:prstGeom>
            <a:noFill/>
            <a:ln w="6350" cap="flat" cmpd="sng" algn="ctr">
              <a:solidFill>
                <a:srgbClr val="4472C4"/>
              </a:solidFill>
              <a:prstDash val="solid"/>
              <a:miter lim="800000"/>
              <a:tailEnd type="triangle"/>
            </a:ln>
            <a:effectLst/>
          </p:spPr>
        </p:cxnSp>
        <p:sp>
          <p:nvSpPr>
            <p:cNvPr id="84" name="TextBox 94">
              <a:extLst>
                <a:ext uri="{FF2B5EF4-FFF2-40B4-BE49-F238E27FC236}">
                  <a16:creationId xmlns:a16="http://schemas.microsoft.com/office/drawing/2014/main" id="{C6D05152-82A3-467B-A320-8DA4CABEAB85}"/>
                </a:ext>
              </a:extLst>
            </p:cNvPr>
            <p:cNvSpPr txBox="1"/>
            <p:nvPr/>
          </p:nvSpPr>
          <p:spPr>
            <a:xfrm>
              <a:off x="2801769" y="5621746"/>
              <a:ext cx="459104"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rPr>
                <a:t>O</a:t>
              </a:r>
              <a:r>
                <a:rPr kumimoji="0" lang="en-US" sz="1600" b="0" i="0" u="none" strike="noStrike" kern="0" cap="none" spc="0" normalizeH="0" baseline="-25000" noProof="0" dirty="0">
                  <a:ln>
                    <a:noFill/>
                  </a:ln>
                  <a:solidFill>
                    <a:prstClr val="black"/>
                  </a:solidFill>
                  <a:effectLst/>
                  <a:uLnTx/>
                  <a:uFillTx/>
                  <a:latin typeface="Calibri"/>
                </a:rPr>
                <a:t>1</a:t>
              </a:r>
            </a:p>
          </p:txBody>
        </p:sp>
      </p:grpSp>
      <p:cxnSp>
        <p:nvCxnSpPr>
          <p:cNvPr id="85" name="Straight Connector 7">
            <a:extLst>
              <a:ext uri="{FF2B5EF4-FFF2-40B4-BE49-F238E27FC236}">
                <a16:creationId xmlns:a16="http://schemas.microsoft.com/office/drawing/2014/main" id="{C7A13DC0-1C2A-4A98-8A2C-478AD4CFDFB3}"/>
              </a:ext>
            </a:extLst>
          </p:cNvPr>
          <p:cNvCxnSpPr/>
          <p:nvPr/>
        </p:nvCxnSpPr>
        <p:spPr>
          <a:xfrm>
            <a:off x="8570246" y="5692450"/>
            <a:ext cx="981982" cy="0"/>
          </a:xfrm>
          <a:prstGeom prst="line">
            <a:avLst/>
          </a:prstGeom>
          <a:noFill/>
          <a:ln w="6350" cap="flat" cmpd="sng" algn="ctr">
            <a:solidFill>
              <a:sysClr val="window" lastClr="FFFFFF"/>
            </a:solidFill>
            <a:prstDash val="solid"/>
            <a:miter lim="800000"/>
          </a:ln>
          <a:effectLst/>
        </p:spPr>
      </p:cxnSp>
      <p:cxnSp>
        <p:nvCxnSpPr>
          <p:cNvPr id="86" name="Straight Connector 101">
            <a:extLst>
              <a:ext uri="{FF2B5EF4-FFF2-40B4-BE49-F238E27FC236}">
                <a16:creationId xmlns:a16="http://schemas.microsoft.com/office/drawing/2014/main" id="{FA5B1125-6A9F-48D7-A486-C0309EF15397}"/>
              </a:ext>
            </a:extLst>
          </p:cNvPr>
          <p:cNvCxnSpPr/>
          <p:nvPr/>
        </p:nvCxnSpPr>
        <p:spPr>
          <a:xfrm>
            <a:off x="8585033" y="5337968"/>
            <a:ext cx="981982" cy="0"/>
          </a:xfrm>
          <a:prstGeom prst="line">
            <a:avLst/>
          </a:prstGeom>
          <a:noFill/>
          <a:ln w="6350" cap="flat" cmpd="sng" algn="ctr">
            <a:solidFill>
              <a:sysClr val="window" lastClr="FFFFFF"/>
            </a:solidFill>
            <a:prstDash val="solid"/>
            <a:miter lim="800000"/>
          </a:ln>
          <a:effectLst/>
        </p:spPr>
      </p:cxnSp>
      <p:cxnSp>
        <p:nvCxnSpPr>
          <p:cNvPr id="87" name="Straight Connector 128">
            <a:extLst>
              <a:ext uri="{FF2B5EF4-FFF2-40B4-BE49-F238E27FC236}">
                <a16:creationId xmlns:a16="http://schemas.microsoft.com/office/drawing/2014/main" id="{D209F384-40D7-45FD-AE01-E1318D19CDEC}"/>
              </a:ext>
            </a:extLst>
          </p:cNvPr>
          <p:cNvCxnSpPr/>
          <p:nvPr/>
        </p:nvCxnSpPr>
        <p:spPr>
          <a:xfrm>
            <a:off x="8579058" y="5205874"/>
            <a:ext cx="981982" cy="0"/>
          </a:xfrm>
          <a:prstGeom prst="line">
            <a:avLst/>
          </a:prstGeom>
          <a:noFill/>
          <a:ln w="6350" cap="flat" cmpd="sng" algn="ctr">
            <a:solidFill>
              <a:sysClr val="window" lastClr="FFFFFF"/>
            </a:solidFill>
            <a:prstDash val="solid"/>
            <a:miter lim="800000"/>
          </a:ln>
          <a:effectLst/>
        </p:spPr>
      </p:cxnSp>
      <p:cxnSp>
        <p:nvCxnSpPr>
          <p:cNvPr id="88" name="Straight Connector 129">
            <a:extLst>
              <a:ext uri="{FF2B5EF4-FFF2-40B4-BE49-F238E27FC236}">
                <a16:creationId xmlns:a16="http://schemas.microsoft.com/office/drawing/2014/main" id="{6EEF76F7-8D61-45F3-8E87-B29CE2766E06}"/>
              </a:ext>
            </a:extLst>
          </p:cNvPr>
          <p:cNvCxnSpPr/>
          <p:nvPr/>
        </p:nvCxnSpPr>
        <p:spPr>
          <a:xfrm>
            <a:off x="8573083" y="5073780"/>
            <a:ext cx="981982" cy="0"/>
          </a:xfrm>
          <a:prstGeom prst="line">
            <a:avLst/>
          </a:prstGeom>
          <a:noFill/>
          <a:ln w="6350" cap="flat" cmpd="sng" algn="ctr">
            <a:solidFill>
              <a:sysClr val="window" lastClr="FFFFFF"/>
            </a:solidFill>
            <a:prstDash val="solid"/>
            <a:miter lim="800000"/>
          </a:ln>
          <a:effectLst/>
        </p:spPr>
      </p:cxnSp>
      <p:cxnSp>
        <p:nvCxnSpPr>
          <p:cNvPr id="89" name="Straight Connector 130">
            <a:extLst>
              <a:ext uri="{FF2B5EF4-FFF2-40B4-BE49-F238E27FC236}">
                <a16:creationId xmlns:a16="http://schemas.microsoft.com/office/drawing/2014/main" id="{8471B555-0736-4E91-8FA0-2EDC42509E89}"/>
              </a:ext>
            </a:extLst>
          </p:cNvPr>
          <p:cNvCxnSpPr/>
          <p:nvPr/>
        </p:nvCxnSpPr>
        <p:spPr>
          <a:xfrm>
            <a:off x="8567108" y="4941686"/>
            <a:ext cx="981982" cy="0"/>
          </a:xfrm>
          <a:prstGeom prst="line">
            <a:avLst/>
          </a:prstGeom>
          <a:noFill/>
          <a:ln w="6350" cap="flat" cmpd="sng" algn="ctr">
            <a:solidFill>
              <a:sysClr val="window" lastClr="FFFFFF"/>
            </a:solidFill>
            <a:prstDash val="solid"/>
            <a:miter lim="800000"/>
          </a:ln>
          <a:effectLst/>
        </p:spPr>
      </p:cxnSp>
      <p:cxnSp>
        <p:nvCxnSpPr>
          <p:cNvPr id="90" name="Straight Connector 131">
            <a:extLst>
              <a:ext uri="{FF2B5EF4-FFF2-40B4-BE49-F238E27FC236}">
                <a16:creationId xmlns:a16="http://schemas.microsoft.com/office/drawing/2014/main" id="{5FD758E1-3DE3-4F1C-B138-3943BD9C3B21}"/>
              </a:ext>
            </a:extLst>
          </p:cNvPr>
          <p:cNvCxnSpPr/>
          <p:nvPr/>
        </p:nvCxnSpPr>
        <p:spPr>
          <a:xfrm>
            <a:off x="8561133" y="4809592"/>
            <a:ext cx="981982" cy="0"/>
          </a:xfrm>
          <a:prstGeom prst="line">
            <a:avLst/>
          </a:prstGeom>
          <a:noFill/>
          <a:ln w="6350" cap="flat" cmpd="sng" algn="ctr">
            <a:solidFill>
              <a:sysClr val="window" lastClr="FFFFFF"/>
            </a:solidFill>
            <a:prstDash val="solid"/>
            <a:miter lim="800000"/>
          </a:ln>
          <a:effectLst/>
        </p:spPr>
      </p:cxnSp>
      <p:cxnSp>
        <p:nvCxnSpPr>
          <p:cNvPr id="91" name="Straight Connector 132">
            <a:extLst>
              <a:ext uri="{FF2B5EF4-FFF2-40B4-BE49-F238E27FC236}">
                <a16:creationId xmlns:a16="http://schemas.microsoft.com/office/drawing/2014/main" id="{3E8B3132-5CB5-4E0A-97EE-9E215651DDB0}"/>
              </a:ext>
            </a:extLst>
          </p:cNvPr>
          <p:cNvCxnSpPr/>
          <p:nvPr/>
        </p:nvCxnSpPr>
        <p:spPr>
          <a:xfrm>
            <a:off x="8555158" y="4677498"/>
            <a:ext cx="981982" cy="0"/>
          </a:xfrm>
          <a:prstGeom prst="line">
            <a:avLst/>
          </a:prstGeom>
          <a:noFill/>
          <a:ln w="6350" cap="flat" cmpd="sng" algn="ctr">
            <a:solidFill>
              <a:sysClr val="window" lastClr="FFFFFF"/>
            </a:solidFill>
            <a:prstDash val="solid"/>
            <a:miter lim="800000"/>
          </a:ln>
          <a:effectLst/>
        </p:spPr>
      </p:cxnSp>
      <p:cxnSp>
        <p:nvCxnSpPr>
          <p:cNvPr id="92" name="Straight Connector 133">
            <a:extLst>
              <a:ext uri="{FF2B5EF4-FFF2-40B4-BE49-F238E27FC236}">
                <a16:creationId xmlns:a16="http://schemas.microsoft.com/office/drawing/2014/main" id="{CBA46061-BA00-480A-83B1-93CDF5CACD86}"/>
              </a:ext>
            </a:extLst>
          </p:cNvPr>
          <p:cNvCxnSpPr/>
          <p:nvPr/>
        </p:nvCxnSpPr>
        <p:spPr>
          <a:xfrm>
            <a:off x="8549183" y="4545404"/>
            <a:ext cx="981982" cy="0"/>
          </a:xfrm>
          <a:prstGeom prst="line">
            <a:avLst/>
          </a:prstGeom>
          <a:noFill/>
          <a:ln w="6350" cap="flat" cmpd="sng" algn="ctr">
            <a:solidFill>
              <a:sysClr val="window" lastClr="FFFFFF"/>
            </a:solidFill>
            <a:prstDash val="solid"/>
            <a:miter lim="800000"/>
          </a:ln>
          <a:effectLst/>
        </p:spPr>
      </p:cxnSp>
      <p:cxnSp>
        <p:nvCxnSpPr>
          <p:cNvPr id="93" name="Straight Connector 134">
            <a:extLst>
              <a:ext uri="{FF2B5EF4-FFF2-40B4-BE49-F238E27FC236}">
                <a16:creationId xmlns:a16="http://schemas.microsoft.com/office/drawing/2014/main" id="{C017E775-FC27-48A3-B78D-D08FE54A9531}"/>
              </a:ext>
            </a:extLst>
          </p:cNvPr>
          <p:cNvCxnSpPr/>
          <p:nvPr/>
        </p:nvCxnSpPr>
        <p:spPr>
          <a:xfrm>
            <a:off x="8543208" y="4413310"/>
            <a:ext cx="981982" cy="0"/>
          </a:xfrm>
          <a:prstGeom prst="line">
            <a:avLst/>
          </a:prstGeom>
          <a:noFill/>
          <a:ln w="6350" cap="flat" cmpd="sng" algn="ctr">
            <a:solidFill>
              <a:sysClr val="window" lastClr="FFFFFF"/>
            </a:solidFill>
            <a:prstDash val="solid"/>
            <a:miter lim="800000"/>
          </a:ln>
          <a:effectLst/>
        </p:spPr>
      </p:cxnSp>
      <p:cxnSp>
        <p:nvCxnSpPr>
          <p:cNvPr id="94" name="Straight Connector 135">
            <a:extLst>
              <a:ext uri="{FF2B5EF4-FFF2-40B4-BE49-F238E27FC236}">
                <a16:creationId xmlns:a16="http://schemas.microsoft.com/office/drawing/2014/main" id="{4B126A2B-D06F-44C4-94F4-11182D720666}"/>
              </a:ext>
            </a:extLst>
          </p:cNvPr>
          <p:cNvCxnSpPr/>
          <p:nvPr/>
        </p:nvCxnSpPr>
        <p:spPr>
          <a:xfrm>
            <a:off x="8537233" y="4281216"/>
            <a:ext cx="981982" cy="0"/>
          </a:xfrm>
          <a:prstGeom prst="line">
            <a:avLst/>
          </a:prstGeom>
          <a:noFill/>
          <a:ln w="6350" cap="flat" cmpd="sng" algn="ctr">
            <a:solidFill>
              <a:sysClr val="window" lastClr="FFFFFF"/>
            </a:solidFill>
            <a:prstDash val="solid"/>
            <a:miter lim="800000"/>
          </a:ln>
          <a:effectLst/>
        </p:spPr>
      </p:cxnSp>
      <p:cxnSp>
        <p:nvCxnSpPr>
          <p:cNvPr id="95" name="Straight Connector 136">
            <a:extLst>
              <a:ext uri="{FF2B5EF4-FFF2-40B4-BE49-F238E27FC236}">
                <a16:creationId xmlns:a16="http://schemas.microsoft.com/office/drawing/2014/main" id="{795810D4-F989-45E6-9A20-9898B2E9E5F1}"/>
              </a:ext>
            </a:extLst>
          </p:cNvPr>
          <p:cNvCxnSpPr/>
          <p:nvPr/>
        </p:nvCxnSpPr>
        <p:spPr>
          <a:xfrm>
            <a:off x="8531258" y="4149122"/>
            <a:ext cx="981982" cy="0"/>
          </a:xfrm>
          <a:prstGeom prst="line">
            <a:avLst/>
          </a:prstGeom>
          <a:noFill/>
          <a:ln w="6350" cap="flat" cmpd="sng" algn="ctr">
            <a:solidFill>
              <a:sysClr val="window" lastClr="FFFFFF"/>
            </a:solidFill>
            <a:prstDash val="solid"/>
            <a:miter lim="800000"/>
          </a:ln>
          <a:effectLst/>
        </p:spPr>
      </p:cxnSp>
      <p:cxnSp>
        <p:nvCxnSpPr>
          <p:cNvPr id="96" name="Straight Connector 137">
            <a:extLst>
              <a:ext uri="{FF2B5EF4-FFF2-40B4-BE49-F238E27FC236}">
                <a16:creationId xmlns:a16="http://schemas.microsoft.com/office/drawing/2014/main" id="{145FA680-C4A9-4044-8DCC-712C1C824413}"/>
              </a:ext>
            </a:extLst>
          </p:cNvPr>
          <p:cNvCxnSpPr/>
          <p:nvPr/>
        </p:nvCxnSpPr>
        <p:spPr>
          <a:xfrm>
            <a:off x="8525283" y="4017028"/>
            <a:ext cx="981982" cy="0"/>
          </a:xfrm>
          <a:prstGeom prst="line">
            <a:avLst/>
          </a:prstGeom>
          <a:noFill/>
          <a:ln w="6350" cap="flat" cmpd="sng" algn="ctr">
            <a:solidFill>
              <a:sysClr val="window" lastClr="FFFFFF"/>
            </a:solidFill>
            <a:prstDash val="solid"/>
            <a:miter lim="800000"/>
          </a:ln>
          <a:effectLst/>
        </p:spPr>
      </p:cxnSp>
      <p:cxnSp>
        <p:nvCxnSpPr>
          <p:cNvPr id="97" name="Straight Connector 138">
            <a:extLst>
              <a:ext uri="{FF2B5EF4-FFF2-40B4-BE49-F238E27FC236}">
                <a16:creationId xmlns:a16="http://schemas.microsoft.com/office/drawing/2014/main" id="{0B8C31DC-63A6-4BC4-8E4E-42C1BF0DE817}"/>
              </a:ext>
            </a:extLst>
          </p:cNvPr>
          <p:cNvCxnSpPr/>
          <p:nvPr/>
        </p:nvCxnSpPr>
        <p:spPr>
          <a:xfrm>
            <a:off x="8540494" y="3884934"/>
            <a:ext cx="981982" cy="0"/>
          </a:xfrm>
          <a:prstGeom prst="line">
            <a:avLst/>
          </a:prstGeom>
          <a:noFill/>
          <a:ln w="6350" cap="flat" cmpd="sng" algn="ctr">
            <a:solidFill>
              <a:sysClr val="window" lastClr="FFFFFF"/>
            </a:solidFill>
            <a:prstDash val="solid"/>
            <a:miter lim="800000"/>
          </a:ln>
          <a:effectLst/>
        </p:spPr>
      </p:cxnSp>
      <p:cxnSp>
        <p:nvCxnSpPr>
          <p:cNvPr id="98" name="Straight Connector 139">
            <a:extLst>
              <a:ext uri="{FF2B5EF4-FFF2-40B4-BE49-F238E27FC236}">
                <a16:creationId xmlns:a16="http://schemas.microsoft.com/office/drawing/2014/main" id="{F683828B-2AA8-492F-AFAC-DA48822F69A2}"/>
              </a:ext>
            </a:extLst>
          </p:cNvPr>
          <p:cNvCxnSpPr/>
          <p:nvPr/>
        </p:nvCxnSpPr>
        <p:spPr>
          <a:xfrm>
            <a:off x="8534519" y="3752840"/>
            <a:ext cx="981982" cy="0"/>
          </a:xfrm>
          <a:prstGeom prst="line">
            <a:avLst/>
          </a:prstGeom>
          <a:noFill/>
          <a:ln w="6350" cap="flat" cmpd="sng" algn="ctr">
            <a:solidFill>
              <a:sysClr val="window" lastClr="FFFFFF"/>
            </a:solidFill>
            <a:prstDash val="solid"/>
            <a:miter lim="800000"/>
          </a:ln>
          <a:effectLst/>
        </p:spPr>
      </p:cxnSp>
      <p:cxnSp>
        <p:nvCxnSpPr>
          <p:cNvPr id="99" name="Straight Connector 140">
            <a:extLst>
              <a:ext uri="{FF2B5EF4-FFF2-40B4-BE49-F238E27FC236}">
                <a16:creationId xmlns:a16="http://schemas.microsoft.com/office/drawing/2014/main" id="{20A1F654-1725-4879-BECB-64A8CCF323DC}"/>
              </a:ext>
            </a:extLst>
          </p:cNvPr>
          <p:cNvCxnSpPr/>
          <p:nvPr/>
        </p:nvCxnSpPr>
        <p:spPr>
          <a:xfrm>
            <a:off x="8535606" y="3620746"/>
            <a:ext cx="981982" cy="0"/>
          </a:xfrm>
          <a:prstGeom prst="line">
            <a:avLst/>
          </a:prstGeom>
          <a:noFill/>
          <a:ln w="6350" cap="flat" cmpd="sng" algn="ctr">
            <a:solidFill>
              <a:sysClr val="window" lastClr="FFFFFF"/>
            </a:solidFill>
            <a:prstDash val="solid"/>
            <a:miter lim="800000"/>
          </a:ln>
          <a:effectLst/>
        </p:spPr>
      </p:cxnSp>
      <p:cxnSp>
        <p:nvCxnSpPr>
          <p:cNvPr id="100" name="Straight Connector 141">
            <a:extLst>
              <a:ext uri="{FF2B5EF4-FFF2-40B4-BE49-F238E27FC236}">
                <a16:creationId xmlns:a16="http://schemas.microsoft.com/office/drawing/2014/main" id="{87584FAD-69CA-40BD-800E-7A6123C02E52}"/>
              </a:ext>
            </a:extLst>
          </p:cNvPr>
          <p:cNvCxnSpPr>
            <a:cxnSpLocks/>
          </p:cNvCxnSpPr>
          <p:nvPr/>
        </p:nvCxnSpPr>
        <p:spPr>
          <a:xfrm flipV="1">
            <a:off x="3452698" y="4343094"/>
            <a:ext cx="3980812" cy="289807"/>
          </a:xfrm>
          <a:prstGeom prst="line">
            <a:avLst/>
          </a:prstGeom>
          <a:noFill/>
          <a:ln w="6350" cap="flat" cmpd="sng" algn="ctr">
            <a:solidFill>
              <a:sysClr val="window" lastClr="FFFFFF"/>
            </a:solidFill>
            <a:prstDash val="solid"/>
            <a:miter lim="800000"/>
          </a:ln>
          <a:effectLst/>
        </p:spPr>
      </p:cxnSp>
      <p:cxnSp>
        <p:nvCxnSpPr>
          <p:cNvPr id="101" name="Straight Connector 142">
            <a:extLst>
              <a:ext uri="{FF2B5EF4-FFF2-40B4-BE49-F238E27FC236}">
                <a16:creationId xmlns:a16="http://schemas.microsoft.com/office/drawing/2014/main" id="{5E6FA31A-74B0-473E-A4EF-E9452026E7ED}"/>
              </a:ext>
            </a:extLst>
          </p:cNvPr>
          <p:cNvCxnSpPr>
            <a:cxnSpLocks/>
          </p:cNvCxnSpPr>
          <p:nvPr/>
        </p:nvCxnSpPr>
        <p:spPr>
          <a:xfrm flipV="1">
            <a:off x="3392013" y="4494083"/>
            <a:ext cx="3980812" cy="289807"/>
          </a:xfrm>
          <a:prstGeom prst="line">
            <a:avLst/>
          </a:prstGeom>
          <a:noFill/>
          <a:ln w="6350" cap="flat" cmpd="sng" algn="ctr">
            <a:solidFill>
              <a:sysClr val="window" lastClr="FFFFFF"/>
            </a:solidFill>
            <a:prstDash val="solid"/>
            <a:miter lim="800000"/>
          </a:ln>
          <a:effectLst/>
        </p:spPr>
      </p:cxnSp>
      <p:cxnSp>
        <p:nvCxnSpPr>
          <p:cNvPr id="102" name="Straight Connector 143">
            <a:extLst>
              <a:ext uri="{FF2B5EF4-FFF2-40B4-BE49-F238E27FC236}">
                <a16:creationId xmlns:a16="http://schemas.microsoft.com/office/drawing/2014/main" id="{4573F984-366C-49B2-B71C-28583350F506}"/>
              </a:ext>
            </a:extLst>
          </p:cNvPr>
          <p:cNvCxnSpPr>
            <a:cxnSpLocks/>
          </p:cNvCxnSpPr>
          <p:nvPr/>
        </p:nvCxnSpPr>
        <p:spPr>
          <a:xfrm flipV="1">
            <a:off x="3403873" y="4631677"/>
            <a:ext cx="3980812" cy="289807"/>
          </a:xfrm>
          <a:prstGeom prst="line">
            <a:avLst/>
          </a:prstGeom>
          <a:noFill/>
          <a:ln w="6350" cap="flat" cmpd="sng" algn="ctr">
            <a:solidFill>
              <a:sysClr val="window" lastClr="FFFFFF"/>
            </a:solidFill>
            <a:prstDash val="solid"/>
            <a:miter lim="800000"/>
          </a:ln>
          <a:effectLst/>
        </p:spPr>
      </p:cxnSp>
      <p:cxnSp>
        <p:nvCxnSpPr>
          <p:cNvPr id="103" name="Straight Connector 144">
            <a:extLst>
              <a:ext uri="{FF2B5EF4-FFF2-40B4-BE49-F238E27FC236}">
                <a16:creationId xmlns:a16="http://schemas.microsoft.com/office/drawing/2014/main" id="{6E012EBA-5B91-47BF-97A9-7A6292963627}"/>
              </a:ext>
            </a:extLst>
          </p:cNvPr>
          <p:cNvCxnSpPr>
            <a:cxnSpLocks/>
          </p:cNvCxnSpPr>
          <p:nvPr/>
        </p:nvCxnSpPr>
        <p:spPr>
          <a:xfrm flipV="1">
            <a:off x="3415733" y="4780559"/>
            <a:ext cx="3980812" cy="289807"/>
          </a:xfrm>
          <a:prstGeom prst="line">
            <a:avLst/>
          </a:prstGeom>
          <a:noFill/>
          <a:ln w="6350" cap="flat" cmpd="sng" algn="ctr">
            <a:solidFill>
              <a:sysClr val="window" lastClr="FFFFFF"/>
            </a:solidFill>
            <a:prstDash val="solid"/>
            <a:miter lim="800000"/>
          </a:ln>
          <a:effectLst/>
        </p:spPr>
      </p:cxnSp>
      <p:cxnSp>
        <p:nvCxnSpPr>
          <p:cNvPr id="104" name="Straight Connector 164">
            <a:extLst>
              <a:ext uri="{FF2B5EF4-FFF2-40B4-BE49-F238E27FC236}">
                <a16:creationId xmlns:a16="http://schemas.microsoft.com/office/drawing/2014/main" id="{C55539A6-2EDE-4BFB-A45A-CBDABBDB53F1}"/>
              </a:ext>
            </a:extLst>
          </p:cNvPr>
          <p:cNvCxnSpPr>
            <a:cxnSpLocks/>
          </p:cNvCxnSpPr>
          <p:nvPr/>
        </p:nvCxnSpPr>
        <p:spPr>
          <a:xfrm flipV="1">
            <a:off x="3474493" y="5943147"/>
            <a:ext cx="3980812" cy="289807"/>
          </a:xfrm>
          <a:prstGeom prst="line">
            <a:avLst/>
          </a:prstGeom>
          <a:noFill/>
          <a:ln w="6350" cap="flat" cmpd="sng" algn="ctr">
            <a:solidFill>
              <a:sysClr val="window" lastClr="FFFFFF"/>
            </a:solidFill>
            <a:prstDash val="solid"/>
            <a:miter lim="800000"/>
          </a:ln>
          <a:effectLst/>
        </p:spPr>
      </p:cxnSp>
      <p:cxnSp>
        <p:nvCxnSpPr>
          <p:cNvPr id="105" name="Straight Connector 165">
            <a:extLst>
              <a:ext uri="{FF2B5EF4-FFF2-40B4-BE49-F238E27FC236}">
                <a16:creationId xmlns:a16="http://schemas.microsoft.com/office/drawing/2014/main" id="{0217D0D5-F695-4C47-AB7A-777745C96369}"/>
              </a:ext>
            </a:extLst>
          </p:cNvPr>
          <p:cNvCxnSpPr>
            <a:cxnSpLocks/>
          </p:cNvCxnSpPr>
          <p:nvPr/>
        </p:nvCxnSpPr>
        <p:spPr>
          <a:xfrm flipV="1">
            <a:off x="3486353" y="6097673"/>
            <a:ext cx="3980812" cy="289807"/>
          </a:xfrm>
          <a:prstGeom prst="line">
            <a:avLst/>
          </a:prstGeom>
          <a:noFill/>
          <a:ln w="6350" cap="flat" cmpd="sng" algn="ctr">
            <a:solidFill>
              <a:sysClr val="window" lastClr="FFFFFF"/>
            </a:solidFill>
            <a:prstDash val="solid"/>
            <a:miter lim="800000"/>
          </a:ln>
          <a:effectLst/>
        </p:spPr>
      </p:cxnSp>
      <p:cxnSp>
        <p:nvCxnSpPr>
          <p:cNvPr id="106" name="Straight Connector 170">
            <a:extLst>
              <a:ext uri="{FF2B5EF4-FFF2-40B4-BE49-F238E27FC236}">
                <a16:creationId xmlns:a16="http://schemas.microsoft.com/office/drawing/2014/main" id="{311838DE-AFE5-4F7F-9A4E-16B6061FAD11}"/>
              </a:ext>
            </a:extLst>
          </p:cNvPr>
          <p:cNvCxnSpPr>
            <a:cxnSpLocks/>
          </p:cNvCxnSpPr>
          <p:nvPr/>
        </p:nvCxnSpPr>
        <p:spPr>
          <a:xfrm flipV="1">
            <a:off x="3467438" y="4908480"/>
            <a:ext cx="3980812" cy="289807"/>
          </a:xfrm>
          <a:prstGeom prst="line">
            <a:avLst/>
          </a:prstGeom>
          <a:noFill/>
          <a:ln w="6350" cap="flat" cmpd="sng" algn="ctr">
            <a:solidFill>
              <a:sysClr val="window" lastClr="FFFFFF"/>
            </a:solidFill>
            <a:prstDash val="solid"/>
            <a:miter lim="800000"/>
          </a:ln>
          <a:effectLst/>
        </p:spPr>
      </p:cxnSp>
      <p:cxnSp>
        <p:nvCxnSpPr>
          <p:cNvPr id="107" name="Straight Connector 171">
            <a:extLst>
              <a:ext uri="{FF2B5EF4-FFF2-40B4-BE49-F238E27FC236}">
                <a16:creationId xmlns:a16="http://schemas.microsoft.com/office/drawing/2014/main" id="{490065AC-29B7-4D28-9908-2134B7B378CD}"/>
              </a:ext>
            </a:extLst>
          </p:cNvPr>
          <p:cNvCxnSpPr>
            <a:cxnSpLocks/>
          </p:cNvCxnSpPr>
          <p:nvPr/>
        </p:nvCxnSpPr>
        <p:spPr>
          <a:xfrm flipV="1">
            <a:off x="3406753" y="5059469"/>
            <a:ext cx="3980812" cy="289807"/>
          </a:xfrm>
          <a:prstGeom prst="line">
            <a:avLst/>
          </a:prstGeom>
          <a:noFill/>
          <a:ln w="6350" cap="flat" cmpd="sng" algn="ctr">
            <a:solidFill>
              <a:sysClr val="window" lastClr="FFFFFF"/>
            </a:solidFill>
            <a:prstDash val="solid"/>
            <a:miter lim="800000"/>
          </a:ln>
          <a:effectLst/>
        </p:spPr>
      </p:cxnSp>
      <p:cxnSp>
        <p:nvCxnSpPr>
          <p:cNvPr id="108" name="Straight Connector 172">
            <a:extLst>
              <a:ext uri="{FF2B5EF4-FFF2-40B4-BE49-F238E27FC236}">
                <a16:creationId xmlns:a16="http://schemas.microsoft.com/office/drawing/2014/main" id="{A32A8EAE-7420-4EB4-8BB7-F6FD540B6E77}"/>
              </a:ext>
            </a:extLst>
          </p:cNvPr>
          <p:cNvCxnSpPr>
            <a:cxnSpLocks/>
          </p:cNvCxnSpPr>
          <p:nvPr/>
        </p:nvCxnSpPr>
        <p:spPr>
          <a:xfrm flipV="1">
            <a:off x="3418613" y="5197063"/>
            <a:ext cx="3980812" cy="289807"/>
          </a:xfrm>
          <a:prstGeom prst="line">
            <a:avLst/>
          </a:prstGeom>
          <a:noFill/>
          <a:ln w="6350" cap="flat" cmpd="sng" algn="ctr">
            <a:solidFill>
              <a:sysClr val="window" lastClr="FFFFFF"/>
            </a:solidFill>
            <a:prstDash val="solid"/>
            <a:miter lim="800000"/>
          </a:ln>
          <a:effectLst/>
        </p:spPr>
      </p:cxnSp>
      <p:cxnSp>
        <p:nvCxnSpPr>
          <p:cNvPr id="109" name="Straight Connector 173">
            <a:extLst>
              <a:ext uri="{FF2B5EF4-FFF2-40B4-BE49-F238E27FC236}">
                <a16:creationId xmlns:a16="http://schemas.microsoft.com/office/drawing/2014/main" id="{33F425C4-9B30-4B5F-A366-D3A65F7BE45D}"/>
              </a:ext>
            </a:extLst>
          </p:cNvPr>
          <p:cNvCxnSpPr>
            <a:cxnSpLocks/>
          </p:cNvCxnSpPr>
          <p:nvPr/>
        </p:nvCxnSpPr>
        <p:spPr>
          <a:xfrm flipV="1">
            <a:off x="3430473" y="5345945"/>
            <a:ext cx="3980812" cy="289807"/>
          </a:xfrm>
          <a:prstGeom prst="line">
            <a:avLst/>
          </a:prstGeom>
          <a:noFill/>
          <a:ln w="6350" cap="flat" cmpd="sng" algn="ctr">
            <a:solidFill>
              <a:sysClr val="window" lastClr="FFFFFF"/>
            </a:solidFill>
            <a:prstDash val="solid"/>
            <a:miter lim="800000"/>
          </a:ln>
          <a:effectLst/>
        </p:spPr>
      </p:cxnSp>
      <p:cxnSp>
        <p:nvCxnSpPr>
          <p:cNvPr id="110" name="Straight Connector 174">
            <a:extLst>
              <a:ext uri="{FF2B5EF4-FFF2-40B4-BE49-F238E27FC236}">
                <a16:creationId xmlns:a16="http://schemas.microsoft.com/office/drawing/2014/main" id="{22F6EEF5-A39D-4910-BDAF-E881B57416C3}"/>
              </a:ext>
            </a:extLst>
          </p:cNvPr>
          <p:cNvCxnSpPr>
            <a:cxnSpLocks/>
          </p:cNvCxnSpPr>
          <p:nvPr/>
        </p:nvCxnSpPr>
        <p:spPr>
          <a:xfrm flipV="1">
            <a:off x="3482178" y="5473866"/>
            <a:ext cx="3980812" cy="289807"/>
          </a:xfrm>
          <a:prstGeom prst="line">
            <a:avLst/>
          </a:prstGeom>
          <a:noFill/>
          <a:ln w="6350" cap="flat" cmpd="sng" algn="ctr">
            <a:solidFill>
              <a:sysClr val="window" lastClr="FFFFFF"/>
            </a:solidFill>
            <a:prstDash val="solid"/>
            <a:miter lim="800000"/>
          </a:ln>
          <a:effectLst/>
        </p:spPr>
      </p:cxnSp>
      <p:cxnSp>
        <p:nvCxnSpPr>
          <p:cNvPr id="111" name="Straight Connector 175">
            <a:extLst>
              <a:ext uri="{FF2B5EF4-FFF2-40B4-BE49-F238E27FC236}">
                <a16:creationId xmlns:a16="http://schemas.microsoft.com/office/drawing/2014/main" id="{949B1AA6-A370-4899-BF2F-7A758A4F5115}"/>
              </a:ext>
            </a:extLst>
          </p:cNvPr>
          <p:cNvCxnSpPr>
            <a:cxnSpLocks/>
          </p:cNvCxnSpPr>
          <p:nvPr/>
        </p:nvCxnSpPr>
        <p:spPr>
          <a:xfrm flipV="1">
            <a:off x="3421493" y="5624855"/>
            <a:ext cx="3980812" cy="289807"/>
          </a:xfrm>
          <a:prstGeom prst="line">
            <a:avLst/>
          </a:prstGeom>
          <a:noFill/>
          <a:ln w="6350" cap="flat" cmpd="sng" algn="ctr">
            <a:solidFill>
              <a:sysClr val="window" lastClr="FFFFFF"/>
            </a:solidFill>
            <a:prstDash val="solid"/>
            <a:miter lim="800000"/>
          </a:ln>
          <a:effectLst/>
        </p:spPr>
      </p:cxnSp>
      <p:cxnSp>
        <p:nvCxnSpPr>
          <p:cNvPr id="112" name="Straight Connector 176">
            <a:extLst>
              <a:ext uri="{FF2B5EF4-FFF2-40B4-BE49-F238E27FC236}">
                <a16:creationId xmlns:a16="http://schemas.microsoft.com/office/drawing/2014/main" id="{6AEADCE2-4890-4383-8FE4-6CC541618E7F}"/>
              </a:ext>
            </a:extLst>
          </p:cNvPr>
          <p:cNvCxnSpPr>
            <a:cxnSpLocks/>
          </p:cNvCxnSpPr>
          <p:nvPr/>
        </p:nvCxnSpPr>
        <p:spPr>
          <a:xfrm flipV="1">
            <a:off x="3433353" y="5762449"/>
            <a:ext cx="3980812" cy="289807"/>
          </a:xfrm>
          <a:prstGeom prst="line">
            <a:avLst/>
          </a:prstGeom>
          <a:noFill/>
          <a:ln w="6350" cap="flat" cmpd="sng" algn="ctr">
            <a:solidFill>
              <a:sysClr val="window" lastClr="FFFFFF"/>
            </a:solidFill>
            <a:prstDash val="solid"/>
            <a:miter lim="800000"/>
          </a:ln>
          <a:effectLst/>
        </p:spPr>
      </p:cxnSp>
      <p:sp>
        <p:nvSpPr>
          <p:cNvPr id="113" name="Text Box 5">
            <a:extLst>
              <a:ext uri="{FF2B5EF4-FFF2-40B4-BE49-F238E27FC236}">
                <a16:creationId xmlns:a16="http://schemas.microsoft.com/office/drawing/2014/main" id="{1BC71C9C-0774-421B-9DCC-0467A2E3A2A0}"/>
              </a:ext>
            </a:extLst>
          </p:cNvPr>
          <p:cNvSpPr txBox="1">
            <a:spLocks noChangeArrowheads="1"/>
          </p:cNvSpPr>
          <p:nvPr/>
        </p:nvSpPr>
        <p:spPr bwMode="auto">
          <a:xfrm>
            <a:off x="2812468" y="3283508"/>
            <a:ext cx="9541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a:spcBef>
                <a:spcPct val="0"/>
              </a:spcBef>
              <a:defRPr/>
            </a:pPr>
            <a:r>
              <a:rPr lang="zh-CN" altLang="en-US" dirty="0">
                <a:solidFill>
                  <a:srgbClr val="CC0000"/>
                </a:solidFill>
                <a:latin typeface="楷体" panose="02010609060101010101" pitchFamily="49" charset="-122"/>
                <a:ea typeface="楷体" panose="02010609060101010101" pitchFamily="49" charset="-122"/>
              </a:rPr>
              <a:t>客户端</a:t>
            </a:r>
            <a:endParaRPr lang="en-US" altLang="en-US" dirty="0">
              <a:solidFill>
                <a:srgbClr val="CC0000"/>
              </a:solidFill>
              <a:latin typeface="楷体" panose="02010609060101010101" pitchFamily="49" charset="-122"/>
              <a:ea typeface="楷体" panose="02010609060101010101" pitchFamily="49" charset="-122"/>
            </a:endParaRPr>
          </a:p>
        </p:txBody>
      </p:sp>
      <p:sp>
        <p:nvSpPr>
          <p:cNvPr id="114" name="Text Box 6">
            <a:extLst>
              <a:ext uri="{FF2B5EF4-FFF2-40B4-BE49-F238E27FC236}">
                <a16:creationId xmlns:a16="http://schemas.microsoft.com/office/drawing/2014/main" id="{2C8F28DE-3547-4B58-AF88-186972C771D6}"/>
              </a:ext>
            </a:extLst>
          </p:cNvPr>
          <p:cNvSpPr txBox="1">
            <a:spLocks noChangeArrowheads="1"/>
          </p:cNvSpPr>
          <p:nvPr/>
        </p:nvSpPr>
        <p:spPr bwMode="auto">
          <a:xfrm>
            <a:off x="7589101" y="2588225"/>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defTabSz="914400">
              <a:spcBef>
                <a:spcPct val="0"/>
              </a:spcBef>
              <a:defRPr/>
            </a:pPr>
            <a:r>
              <a:rPr lang="zh-CN" altLang="en-US" dirty="0">
                <a:solidFill>
                  <a:srgbClr val="CC0000"/>
                </a:solidFill>
                <a:latin typeface="楷体" panose="02010609060101010101" pitchFamily="49" charset="-122"/>
                <a:ea typeface="楷体" panose="02010609060101010101" pitchFamily="49" charset="-122"/>
              </a:rPr>
              <a:t>服务器</a:t>
            </a:r>
            <a:endParaRPr lang="en-US" altLang="en-US" dirty="0">
              <a:solidFill>
                <a:srgbClr val="CC0000"/>
              </a:solidFill>
              <a:latin typeface="楷体" panose="02010609060101010101" pitchFamily="49" charset="-122"/>
              <a:ea typeface="楷体" panose="02010609060101010101" pitchFamily="49" charset="-122"/>
            </a:endParaRPr>
          </a:p>
        </p:txBody>
      </p:sp>
      <p:sp>
        <p:nvSpPr>
          <p:cNvPr id="115" name="TextBox 91">
            <a:extLst>
              <a:ext uri="{FF2B5EF4-FFF2-40B4-BE49-F238E27FC236}">
                <a16:creationId xmlns:a16="http://schemas.microsoft.com/office/drawing/2014/main" id="{E0623521-18DE-47AE-B8E9-3C492FBE2E99}"/>
              </a:ext>
            </a:extLst>
          </p:cNvPr>
          <p:cNvSpPr txBox="1"/>
          <p:nvPr/>
        </p:nvSpPr>
        <p:spPr>
          <a:xfrm>
            <a:off x="8322039" y="3046582"/>
            <a:ext cx="2560584" cy="369332"/>
          </a:xfrm>
          <a:prstGeom prst="rect">
            <a:avLst/>
          </a:prstGeom>
          <a:noFill/>
        </p:spPr>
        <p:txBody>
          <a:bodyPr wrap="square" rtlCol="0">
            <a:spAutoFit/>
          </a:bodyPr>
          <a:lstStyle/>
          <a:p>
            <a:pPr defTabSz="914400">
              <a:defRPr/>
            </a:pPr>
            <a:r>
              <a:rPr lang="zh-CN" altLang="en-US" dirty="0">
                <a:solidFill>
                  <a:prstClr val="black"/>
                </a:solidFill>
                <a:latin typeface="楷体" panose="02010609060101010101" pitchFamily="49" charset="-122"/>
                <a:ea typeface="楷体" panose="02010609060101010101" pitchFamily="49" charset="-122"/>
              </a:rPr>
              <a:t>被请求的对象数据</a:t>
            </a:r>
            <a:endParaRPr lang="en-US" dirty="0">
              <a:solidFill>
                <a:prstClr val="black"/>
              </a:solidFill>
              <a:latin typeface="楷体" panose="02010609060101010101" pitchFamily="49" charset="-122"/>
              <a:ea typeface="楷体" panose="02010609060101010101" pitchFamily="49" charset="-122"/>
            </a:endParaRPr>
          </a:p>
        </p:txBody>
      </p:sp>
      <p:sp>
        <p:nvSpPr>
          <p:cNvPr id="116" name="Rectangle 3">
            <a:extLst>
              <a:ext uri="{FF2B5EF4-FFF2-40B4-BE49-F238E27FC236}">
                <a16:creationId xmlns:a16="http://schemas.microsoft.com/office/drawing/2014/main" id="{A6AD0A67-2EDB-4B45-9784-E56BCFD6F5FB}"/>
              </a:ext>
            </a:extLst>
          </p:cNvPr>
          <p:cNvSpPr txBox="1">
            <a:spLocks noChangeArrowheads="1"/>
          </p:cNvSpPr>
          <p:nvPr/>
        </p:nvSpPr>
        <p:spPr>
          <a:xfrm>
            <a:off x="2410244" y="642858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buFont typeface="Wingdings" pitchFamily="2" charset="2"/>
              <a:buNone/>
              <a:defRPr/>
            </a:pPr>
            <a:r>
              <a:rPr lang="en-US" altLang="en-US" sz="2400" i="1" dirty="0">
                <a:solidFill>
                  <a:prstClr val="black"/>
                </a:solidFill>
                <a:latin typeface="Calibri"/>
                <a:ea typeface="思源黑体 CN Normal" panose="020B0400000000000000"/>
              </a:rPr>
              <a:t>O</a:t>
            </a:r>
            <a:r>
              <a:rPr lang="en-US" altLang="en-US" sz="2400" i="1" baseline="-25000" dirty="0">
                <a:solidFill>
                  <a:prstClr val="black"/>
                </a:solidFill>
                <a:latin typeface="Calibri"/>
                <a:ea typeface="思源黑体 CN Normal" panose="020B0400000000000000"/>
              </a:rPr>
              <a:t>2</a:t>
            </a:r>
            <a:r>
              <a:rPr lang="zh-CN" altLang="en-US" sz="2400" i="1" dirty="0">
                <a:solidFill>
                  <a:prstClr val="black"/>
                </a:solidFill>
                <a:latin typeface="Calibri"/>
                <a:ea typeface="思源黑体 CN Normal" panose="020B0400000000000000"/>
              </a:rPr>
              <a:t>、</a:t>
            </a:r>
            <a:r>
              <a:rPr lang="en-US" altLang="en-US" sz="2400" i="1" dirty="0">
                <a:solidFill>
                  <a:prstClr val="black"/>
                </a:solidFill>
                <a:latin typeface="Calibri"/>
                <a:ea typeface="思源黑体 CN Normal" panose="020B0400000000000000"/>
              </a:rPr>
              <a:t> O</a:t>
            </a:r>
            <a:r>
              <a:rPr lang="en-US" altLang="en-US" sz="2400" i="1" baseline="-25000" dirty="0">
                <a:solidFill>
                  <a:prstClr val="black"/>
                </a:solidFill>
                <a:latin typeface="Calibri"/>
                <a:ea typeface="思源黑体 CN Normal" panose="020B0400000000000000"/>
              </a:rPr>
              <a:t>3</a:t>
            </a:r>
            <a:r>
              <a:rPr lang="zh-CN" altLang="en-US" sz="2400" i="1" dirty="0">
                <a:solidFill>
                  <a:prstClr val="black"/>
                </a:solidFill>
                <a:latin typeface="Calibri"/>
                <a:ea typeface="思源黑体 CN Normal" panose="020B0400000000000000"/>
              </a:rPr>
              <a:t>、</a:t>
            </a:r>
            <a:r>
              <a:rPr lang="en-US" altLang="en-US" sz="2400" i="1" dirty="0">
                <a:solidFill>
                  <a:prstClr val="black"/>
                </a:solidFill>
                <a:latin typeface="Calibri"/>
                <a:ea typeface="思源黑体 CN Normal" panose="020B0400000000000000"/>
              </a:rPr>
              <a:t> O</a:t>
            </a:r>
            <a:r>
              <a:rPr lang="en-US" altLang="en-US" sz="2400" i="1" baseline="-25000" dirty="0">
                <a:solidFill>
                  <a:prstClr val="black"/>
                </a:solidFill>
                <a:latin typeface="Calibri"/>
                <a:ea typeface="思源黑体 CN Normal" panose="020B0400000000000000"/>
              </a:rPr>
              <a:t>4</a:t>
            </a:r>
            <a:r>
              <a:rPr lang="en-US" altLang="en-US" sz="2400" i="1" dirty="0">
                <a:solidFill>
                  <a:prstClr val="black"/>
                </a:solidFill>
                <a:latin typeface="Calibri"/>
                <a:ea typeface="思源黑体 CN Normal" panose="020B0400000000000000"/>
              </a:rPr>
              <a:t> </a:t>
            </a:r>
            <a:r>
              <a:rPr lang="zh-CN" altLang="en-US" sz="2400" i="1" dirty="0">
                <a:solidFill>
                  <a:prstClr val="black"/>
                </a:solidFill>
                <a:latin typeface="Calibri"/>
                <a:ea typeface="思源黑体 CN Normal" panose="020B0400000000000000"/>
              </a:rPr>
              <a:t>快速交付，</a:t>
            </a:r>
            <a:r>
              <a:rPr lang="en-US" altLang="en-US" sz="2400" i="1" dirty="0">
                <a:solidFill>
                  <a:prstClr val="black"/>
                </a:solidFill>
                <a:latin typeface="Calibri"/>
                <a:ea typeface="思源黑体 CN Normal" panose="020B0400000000000000"/>
              </a:rPr>
              <a:t> O</a:t>
            </a:r>
            <a:r>
              <a:rPr lang="en-US" altLang="en-US" sz="2400" i="1" baseline="-25000" dirty="0">
                <a:solidFill>
                  <a:prstClr val="black"/>
                </a:solidFill>
                <a:latin typeface="Calibri"/>
                <a:ea typeface="思源黑体 CN Normal" panose="020B0400000000000000"/>
              </a:rPr>
              <a:t>1</a:t>
            </a:r>
            <a:r>
              <a:rPr lang="zh-CN" altLang="en-US" sz="2400" i="1" dirty="0">
                <a:solidFill>
                  <a:prstClr val="black"/>
                </a:solidFill>
                <a:latin typeface="Calibri"/>
                <a:ea typeface="思源黑体 CN Normal" panose="020B0400000000000000"/>
              </a:rPr>
              <a:t>则有些许延时</a:t>
            </a:r>
            <a:endParaRPr lang="en-US" altLang="en-US" sz="2400" i="1" dirty="0">
              <a:solidFill>
                <a:prstClr val="black"/>
              </a:solidFill>
              <a:latin typeface="Calibri"/>
              <a:ea typeface="思源黑体 CN Normal" panose="020B0400000000000000"/>
            </a:endParaRPr>
          </a:p>
          <a:p>
            <a:pPr lvl="1">
              <a:defRPr/>
            </a:pPr>
            <a:endParaRPr lang="en-US" altLang="en-US" dirty="0">
              <a:solidFill>
                <a:prstClr val="black"/>
              </a:solidFill>
              <a:latin typeface="Calibri"/>
              <a:ea typeface="ＭＳ Ｐゴシック" panose="020B0600070205080204" pitchFamily="34" charset="-128"/>
            </a:endParaRPr>
          </a:p>
        </p:txBody>
      </p:sp>
    </p:spTree>
    <p:extLst>
      <p:ext uri="{BB962C8B-B14F-4D97-AF65-F5344CB8AC3E}">
        <p14:creationId xmlns:p14="http://schemas.microsoft.com/office/powerpoint/2010/main" val="428526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right)">
                                      <p:cBhvr>
                                        <p:cTn id="7" dur="500"/>
                                        <p:tgtEl>
                                          <p:spTgt spid="7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500"/>
                                        <p:tgtEl>
                                          <p:spTgt spid="49"/>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right)">
                                      <p:cBhvr>
                                        <p:cTn id="15" dur="500"/>
                                        <p:tgtEl>
                                          <p:spTgt spid="53"/>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right)">
                                      <p:cBhvr>
                                        <p:cTn id="23" dur="500"/>
                                        <p:tgtEl>
                                          <p:spTgt spid="51"/>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righ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wipe(right)">
                                      <p:cBhvr>
                                        <p:cTn id="32" dur="500"/>
                                        <p:tgtEl>
                                          <p:spTgt spid="75"/>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right)">
                                      <p:cBhvr>
                                        <p:cTn id="36" dur="500"/>
                                        <p:tgtEl>
                                          <p:spTgt spid="76"/>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right)">
                                      <p:cBhvr>
                                        <p:cTn id="40" dur="500"/>
                                        <p:tgtEl>
                                          <p:spTgt spid="7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right)">
                                      <p:cBhvr>
                                        <p:cTn id="45" dur="500"/>
                                        <p:tgtEl>
                                          <p:spTgt spid="48"/>
                                        </p:tgtEl>
                                      </p:cBhvr>
                                    </p:animEffect>
                                  </p:childTnLst>
                                </p:cTn>
                              </p:par>
                              <p:par>
                                <p:cTn id="46" presetID="22" presetClass="entr" presetSubtype="2"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right)">
                                      <p:cBhvr>
                                        <p:cTn id="48" dur="500"/>
                                        <p:tgtEl>
                                          <p:spTgt spid="45"/>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right)">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dissolve">
                                      <p:cBhvr>
                                        <p:cTn id="5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75" grpId="0" animBg="1"/>
      <p:bldP spid="76" grpId="0" animBg="1"/>
      <p:bldP spid="1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B23E2FB-B649-4F3A-91E0-99CD84803182}"/>
              </a:ext>
            </a:extLst>
          </p:cNvPr>
          <p:cNvSpPr>
            <a:spLocks noGrp="1"/>
          </p:cNvSpPr>
          <p:nvPr>
            <p:ph type="title"/>
          </p:nvPr>
        </p:nvSpPr>
        <p:spPr/>
        <p:txBody>
          <a:bodyPr/>
          <a:lstStyle/>
          <a:p>
            <a:r>
              <a:rPr lang="zh-CN" altLang="en-US" dirty="0"/>
              <a:t>常见的网络应用</a:t>
            </a:r>
          </a:p>
        </p:txBody>
      </p:sp>
      <p:grpSp>
        <p:nvGrpSpPr>
          <p:cNvPr id="3" name="组合 2">
            <a:extLst>
              <a:ext uri="{FF2B5EF4-FFF2-40B4-BE49-F238E27FC236}">
                <a16:creationId xmlns:a16="http://schemas.microsoft.com/office/drawing/2014/main" id="{F20D238F-A7C8-4E99-92F4-D5269F924826}"/>
              </a:ext>
            </a:extLst>
          </p:cNvPr>
          <p:cNvGrpSpPr/>
          <p:nvPr/>
        </p:nvGrpSpPr>
        <p:grpSpPr>
          <a:xfrm>
            <a:off x="4757293" y="2604491"/>
            <a:ext cx="6139305" cy="3450298"/>
            <a:chOff x="1405890" y="2302650"/>
            <a:chExt cx="6139305" cy="3450298"/>
          </a:xfrm>
        </p:grpSpPr>
        <p:grpSp>
          <p:nvGrpSpPr>
            <p:cNvPr id="4" name="组合 3">
              <a:extLst>
                <a:ext uri="{FF2B5EF4-FFF2-40B4-BE49-F238E27FC236}">
                  <a16:creationId xmlns:a16="http://schemas.microsoft.com/office/drawing/2014/main" id="{81DDFA77-2B8D-48E1-8421-AB19DAB6A1FD}"/>
                </a:ext>
              </a:extLst>
            </p:cNvPr>
            <p:cNvGrpSpPr/>
            <p:nvPr/>
          </p:nvGrpSpPr>
          <p:grpSpPr>
            <a:xfrm>
              <a:off x="1405890" y="2326421"/>
              <a:ext cx="1574153" cy="1439694"/>
              <a:chOff x="1433187" y="2104637"/>
              <a:chExt cx="1574153" cy="1439694"/>
            </a:xfrm>
          </p:grpSpPr>
          <p:grpSp>
            <p:nvGrpSpPr>
              <p:cNvPr id="28" name="组合 27">
                <a:extLst>
                  <a:ext uri="{FF2B5EF4-FFF2-40B4-BE49-F238E27FC236}">
                    <a16:creationId xmlns:a16="http://schemas.microsoft.com/office/drawing/2014/main" id="{7179CB16-FB18-4EA0-B5CB-339FA08040D3}"/>
                  </a:ext>
                </a:extLst>
              </p:cNvPr>
              <p:cNvGrpSpPr/>
              <p:nvPr/>
            </p:nvGrpSpPr>
            <p:grpSpPr>
              <a:xfrm>
                <a:off x="1433187" y="2939575"/>
                <a:ext cx="1574153" cy="604756"/>
                <a:chOff x="605411" y="5899906"/>
                <a:chExt cx="1574153" cy="604756"/>
              </a:xfrm>
            </p:grpSpPr>
            <p:sp>
              <p:nvSpPr>
                <p:cNvPr id="30" name="矩形: 圆角 29">
                  <a:extLst>
                    <a:ext uri="{FF2B5EF4-FFF2-40B4-BE49-F238E27FC236}">
                      <a16:creationId xmlns:a16="http://schemas.microsoft.com/office/drawing/2014/main" id="{6E5DB7EC-994E-4BEC-B0CD-BD6AF50F6F8F}"/>
                    </a:ext>
                  </a:extLst>
                </p:cNvPr>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31" name="Rectangle 15">
                  <a:extLst>
                    <a:ext uri="{FF2B5EF4-FFF2-40B4-BE49-F238E27FC236}">
                      <a16:creationId xmlns:a16="http://schemas.microsoft.com/office/drawing/2014/main" id="{7AB1F7A8-945C-4CAA-854D-60648E17F1D9}"/>
                    </a:ext>
                  </a:extLst>
                </p:cNvPr>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VOD</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29" name="图片 28">
                <a:extLst>
                  <a:ext uri="{FF2B5EF4-FFF2-40B4-BE49-F238E27FC236}">
                    <a16:creationId xmlns:a16="http://schemas.microsoft.com/office/drawing/2014/main" id="{FA293A33-545F-4B68-9CCB-F819D64CF1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7430" y="2104637"/>
                <a:ext cx="898435" cy="898435"/>
              </a:xfrm>
              <a:prstGeom prst="rect">
                <a:avLst/>
              </a:prstGeom>
            </p:spPr>
          </p:pic>
        </p:grpSp>
        <p:grpSp>
          <p:nvGrpSpPr>
            <p:cNvPr id="5" name="组合 4">
              <a:extLst>
                <a:ext uri="{FF2B5EF4-FFF2-40B4-BE49-F238E27FC236}">
                  <a16:creationId xmlns:a16="http://schemas.microsoft.com/office/drawing/2014/main" id="{EEA67F21-869A-4B5D-93DF-347E8BF99E98}"/>
                </a:ext>
              </a:extLst>
            </p:cNvPr>
            <p:cNvGrpSpPr/>
            <p:nvPr/>
          </p:nvGrpSpPr>
          <p:grpSpPr>
            <a:xfrm>
              <a:off x="3480919" y="2494271"/>
              <a:ext cx="1897777" cy="1279379"/>
              <a:chOff x="3273979" y="2272487"/>
              <a:chExt cx="1897777" cy="1279379"/>
            </a:xfrm>
          </p:grpSpPr>
          <p:grpSp>
            <p:nvGrpSpPr>
              <p:cNvPr id="24" name="组合 23">
                <a:extLst>
                  <a:ext uri="{FF2B5EF4-FFF2-40B4-BE49-F238E27FC236}">
                    <a16:creationId xmlns:a16="http://schemas.microsoft.com/office/drawing/2014/main" id="{C7C5975E-82F8-48B5-9F0F-1FD5DC17C766}"/>
                  </a:ext>
                </a:extLst>
              </p:cNvPr>
              <p:cNvGrpSpPr/>
              <p:nvPr/>
            </p:nvGrpSpPr>
            <p:grpSpPr>
              <a:xfrm>
                <a:off x="3435790" y="2935817"/>
                <a:ext cx="1574157" cy="616049"/>
                <a:chOff x="1256597" y="5879257"/>
                <a:chExt cx="885301" cy="616049"/>
              </a:xfrm>
            </p:grpSpPr>
            <p:sp>
              <p:nvSpPr>
                <p:cNvPr id="26" name="矩形: 圆角 25">
                  <a:extLst>
                    <a:ext uri="{FF2B5EF4-FFF2-40B4-BE49-F238E27FC236}">
                      <a16:creationId xmlns:a16="http://schemas.microsoft.com/office/drawing/2014/main" id="{0AE911D6-388D-4A09-8FC2-CED5CB8EA2A1}"/>
                    </a:ext>
                  </a:extLst>
                </p:cNvPr>
                <p:cNvSpPr/>
                <p:nvPr/>
              </p:nvSpPr>
              <p:spPr>
                <a:xfrm>
                  <a:off x="1256597" y="5977845"/>
                  <a:ext cx="885301"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27" name="Rectangle 15">
                  <a:extLst>
                    <a:ext uri="{FF2B5EF4-FFF2-40B4-BE49-F238E27FC236}">
                      <a16:creationId xmlns:a16="http://schemas.microsoft.com/office/drawing/2014/main" id="{F4289AC3-79FD-49FB-8CD7-B0375999E06C}"/>
                    </a:ext>
                  </a:extLst>
                </p:cNvPr>
                <p:cNvSpPr/>
                <p:nvPr/>
              </p:nvSpPr>
              <p:spPr>
                <a:xfrm>
                  <a:off x="1293177" y="5879257"/>
                  <a:ext cx="816021" cy="587020"/>
                </a:xfrm>
                <a:prstGeom prst="rect">
                  <a:avLst/>
                </a:prstGeom>
              </p:spPr>
              <p:txBody>
                <a:bodyPr wrap="square">
                  <a:spAutoFit/>
                </a:bodyPr>
                <a:lstStyle/>
                <a:p>
                  <a:pPr algn="ctr">
                    <a:lnSpc>
                      <a:spcPct val="150000"/>
                    </a:lnSpc>
                  </a:pPr>
                  <a:r>
                    <a:rPr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PPLive</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25" name="图片 24">
                <a:extLst>
                  <a:ext uri="{FF2B5EF4-FFF2-40B4-BE49-F238E27FC236}">
                    <a16:creationId xmlns:a16="http://schemas.microsoft.com/office/drawing/2014/main" id="{6F3C3084-3750-4F54-BD17-A2204CB66A6B}"/>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3979" y="2272487"/>
                <a:ext cx="1897777" cy="732542"/>
              </a:xfrm>
              <a:prstGeom prst="rect">
                <a:avLst/>
              </a:prstGeom>
            </p:spPr>
          </p:pic>
        </p:grpSp>
        <p:grpSp>
          <p:nvGrpSpPr>
            <p:cNvPr id="6" name="组合 5">
              <a:extLst>
                <a:ext uri="{FF2B5EF4-FFF2-40B4-BE49-F238E27FC236}">
                  <a16:creationId xmlns:a16="http://schemas.microsoft.com/office/drawing/2014/main" id="{930FA072-1412-4CF2-8606-490581AA77FB}"/>
                </a:ext>
              </a:extLst>
            </p:cNvPr>
            <p:cNvGrpSpPr/>
            <p:nvPr/>
          </p:nvGrpSpPr>
          <p:grpSpPr>
            <a:xfrm>
              <a:off x="5786601" y="2302650"/>
              <a:ext cx="1574153" cy="1471000"/>
              <a:chOff x="1036944" y="4193483"/>
              <a:chExt cx="1574153" cy="1471000"/>
            </a:xfrm>
          </p:grpSpPr>
          <p:pic>
            <p:nvPicPr>
              <p:cNvPr id="20" name="Picture 2" descr="http://n1.itc.cn/img8/wb/recom/2016/06/18/146621845170701931.jpeg">
                <a:extLst>
                  <a:ext uri="{FF2B5EF4-FFF2-40B4-BE49-F238E27FC236}">
                    <a16:creationId xmlns:a16="http://schemas.microsoft.com/office/drawing/2014/main" id="{695974D7-04BD-4C7B-8F48-7C3F542B1C8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5814" r="18155"/>
              <a:stretch>
                <a:fillRect/>
              </a:stretch>
            </p:blipFill>
            <p:spPr bwMode="auto">
              <a:xfrm>
                <a:off x="1433006" y="4193483"/>
                <a:ext cx="892151" cy="84443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a:extLst>
                  <a:ext uri="{FF2B5EF4-FFF2-40B4-BE49-F238E27FC236}">
                    <a16:creationId xmlns:a16="http://schemas.microsoft.com/office/drawing/2014/main" id="{9601BAB6-F552-45DC-88A1-423EEB47C76C}"/>
                  </a:ext>
                </a:extLst>
              </p:cNvPr>
              <p:cNvGrpSpPr/>
              <p:nvPr/>
            </p:nvGrpSpPr>
            <p:grpSpPr>
              <a:xfrm>
                <a:off x="1036944" y="5059727"/>
                <a:ext cx="1574153" cy="604756"/>
                <a:chOff x="1433187" y="5059727"/>
                <a:chExt cx="1574153" cy="604756"/>
              </a:xfrm>
            </p:grpSpPr>
            <p:sp>
              <p:nvSpPr>
                <p:cNvPr id="22" name="矩形: 圆角 46">
                  <a:extLst>
                    <a:ext uri="{FF2B5EF4-FFF2-40B4-BE49-F238E27FC236}">
                      <a16:creationId xmlns:a16="http://schemas.microsoft.com/office/drawing/2014/main" id="{95934DD7-CB2F-4B81-B7B4-9CD38A48F800}"/>
                    </a:ext>
                  </a:extLst>
                </p:cNvPr>
                <p:cNvSpPr/>
                <p:nvPr/>
              </p:nvSpPr>
              <p:spPr>
                <a:xfrm>
                  <a:off x="1433187" y="5147022"/>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23" name="Rectangle 15">
                  <a:extLst>
                    <a:ext uri="{FF2B5EF4-FFF2-40B4-BE49-F238E27FC236}">
                      <a16:creationId xmlns:a16="http://schemas.microsoft.com/office/drawing/2014/main" id="{A500C7A3-AAF5-4BEE-BB49-4AF57BE50D3B}"/>
                    </a:ext>
                  </a:extLst>
                </p:cNvPr>
                <p:cNvSpPr/>
                <p:nvPr/>
              </p:nvSpPr>
              <p:spPr>
                <a:xfrm>
                  <a:off x="1625589" y="5059727"/>
                  <a:ext cx="1222119" cy="588944"/>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爱奇艺</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pic>
          <p:nvPicPr>
            <p:cNvPr id="8" name="Picture 4" descr="http://2c.zol-img.com.cn/product/57_500x2000/852/cee9pMaQfiZo.jpg">
              <a:extLst>
                <a:ext uri="{FF2B5EF4-FFF2-40B4-BE49-F238E27FC236}">
                  <a16:creationId xmlns:a16="http://schemas.microsoft.com/office/drawing/2014/main" id="{F21744CB-DC9C-44FD-98ED-54C5D48DE3A8}"/>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80043" y="4139341"/>
              <a:ext cx="884465" cy="88446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2CB10048-BD06-42E0-B914-D6F01F13EC07}"/>
                </a:ext>
              </a:extLst>
            </p:cNvPr>
            <p:cNvGrpSpPr/>
            <p:nvPr/>
          </p:nvGrpSpPr>
          <p:grpSpPr>
            <a:xfrm>
              <a:off x="1405890" y="5106617"/>
              <a:ext cx="1627187" cy="646331"/>
              <a:chOff x="3613341" y="5178388"/>
              <a:chExt cx="1627187" cy="646331"/>
            </a:xfrm>
          </p:grpSpPr>
          <p:sp>
            <p:nvSpPr>
              <p:cNvPr id="18" name="矩形: 圆角 46">
                <a:extLst>
                  <a:ext uri="{FF2B5EF4-FFF2-40B4-BE49-F238E27FC236}">
                    <a16:creationId xmlns:a16="http://schemas.microsoft.com/office/drawing/2014/main" id="{5CD70014-EFC2-4FE3-9AA8-A285852DAFA6}"/>
                  </a:ext>
                </a:extLst>
              </p:cNvPr>
              <p:cNvSpPr/>
              <p:nvPr/>
            </p:nvSpPr>
            <p:spPr>
              <a:xfrm>
                <a:off x="3613341" y="5265683"/>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19" name="Rectangle 15">
                <a:extLst>
                  <a:ext uri="{FF2B5EF4-FFF2-40B4-BE49-F238E27FC236}">
                    <a16:creationId xmlns:a16="http://schemas.microsoft.com/office/drawing/2014/main" id="{E22B8EE3-150D-41D1-A3F5-DFA288095D98}"/>
                  </a:ext>
                </a:extLst>
              </p:cNvPr>
              <p:cNvSpPr/>
              <p:nvPr/>
            </p:nvSpPr>
            <p:spPr>
              <a:xfrm>
                <a:off x="3648273" y="5178388"/>
                <a:ext cx="1592255" cy="646331"/>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暴风影音</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10" name="Picture 6" descr="http://img3.orsoon.com/ico/201709/19105742_d3a8d2a526.png">
              <a:extLst>
                <a:ext uri="{FF2B5EF4-FFF2-40B4-BE49-F238E27FC236}">
                  <a16:creationId xmlns:a16="http://schemas.microsoft.com/office/drawing/2014/main" id="{1E890A47-F99B-45FC-9514-E5066A4F978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8297" y="4095756"/>
              <a:ext cx="970078" cy="9700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id="{AC3F4599-FD4B-4DD8-AA07-51BD61B33D6E}"/>
                </a:ext>
              </a:extLst>
            </p:cNvPr>
            <p:cNvGrpSpPr/>
            <p:nvPr/>
          </p:nvGrpSpPr>
          <p:grpSpPr>
            <a:xfrm>
              <a:off x="3588408" y="5106617"/>
              <a:ext cx="1627187" cy="604756"/>
              <a:chOff x="3613341" y="5178388"/>
              <a:chExt cx="1627187" cy="604756"/>
            </a:xfrm>
          </p:grpSpPr>
          <p:sp>
            <p:nvSpPr>
              <p:cNvPr id="16" name="矩形: 圆角 46">
                <a:extLst>
                  <a:ext uri="{FF2B5EF4-FFF2-40B4-BE49-F238E27FC236}">
                    <a16:creationId xmlns:a16="http://schemas.microsoft.com/office/drawing/2014/main" id="{D80BC7DE-5A46-43F5-A1E2-F8A05EBDD5ED}"/>
                  </a:ext>
                </a:extLst>
              </p:cNvPr>
              <p:cNvSpPr/>
              <p:nvPr/>
            </p:nvSpPr>
            <p:spPr>
              <a:xfrm>
                <a:off x="3613341" y="5265683"/>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17" name="Rectangle 15">
                <a:extLst>
                  <a:ext uri="{FF2B5EF4-FFF2-40B4-BE49-F238E27FC236}">
                    <a16:creationId xmlns:a16="http://schemas.microsoft.com/office/drawing/2014/main" id="{C1715680-5817-449A-9BEE-15391FC663B1}"/>
                  </a:ext>
                </a:extLst>
              </p:cNvPr>
              <p:cNvSpPr/>
              <p:nvPr/>
            </p:nvSpPr>
            <p:spPr>
              <a:xfrm>
                <a:off x="3648273" y="5178388"/>
                <a:ext cx="1592255" cy="588944"/>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腾讯视频</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12" name="Picture 8" descr="http://img.cndesign.com/upload/news/day_161221/201612210254461822.jpg">
              <a:extLst>
                <a:ext uri="{FF2B5EF4-FFF2-40B4-BE49-F238E27FC236}">
                  <a16:creationId xmlns:a16="http://schemas.microsoft.com/office/drawing/2014/main" id="{75EAC18D-8D43-4389-BF6A-9B247627021C}"/>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9444" y="4021589"/>
              <a:ext cx="1925751" cy="115051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a:extLst>
                <a:ext uri="{FF2B5EF4-FFF2-40B4-BE49-F238E27FC236}">
                  <a16:creationId xmlns:a16="http://schemas.microsoft.com/office/drawing/2014/main" id="{877976B2-40F6-4B25-BB19-592EC7C95CA8}"/>
                </a:ext>
              </a:extLst>
            </p:cNvPr>
            <p:cNvGrpSpPr/>
            <p:nvPr/>
          </p:nvGrpSpPr>
          <p:grpSpPr>
            <a:xfrm>
              <a:off x="5733054" y="5106617"/>
              <a:ext cx="1627187" cy="604756"/>
              <a:chOff x="3613341" y="5178388"/>
              <a:chExt cx="1627187" cy="604756"/>
            </a:xfrm>
          </p:grpSpPr>
          <p:sp>
            <p:nvSpPr>
              <p:cNvPr id="14" name="矩形: 圆角 46">
                <a:extLst>
                  <a:ext uri="{FF2B5EF4-FFF2-40B4-BE49-F238E27FC236}">
                    <a16:creationId xmlns:a16="http://schemas.microsoft.com/office/drawing/2014/main" id="{2D4854EB-B662-45DB-B34D-89CB3961119F}"/>
                  </a:ext>
                </a:extLst>
              </p:cNvPr>
              <p:cNvSpPr/>
              <p:nvPr/>
            </p:nvSpPr>
            <p:spPr>
              <a:xfrm>
                <a:off x="3613341" y="5265683"/>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15" name="Rectangle 15">
                <a:extLst>
                  <a:ext uri="{FF2B5EF4-FFF2-40B4-BE49-F238E27FC236}">
                    <a16:creationId xmlns:a16="http://schemas.microsoft.com/office/drawing/2014/main" id="{B9986397-EF26-4D19-BB2B-E17B7ADC8E1F}"/>
                  </a:ext>
                </a:extLst>
              </p:cNvPr>
              <p:cNvSpPr/>
              <p:nvPr/>
            </p:nvSpPr>
            <p:spPr>
              <a:xfrm>
                <a:off x="3648273" y="5178388"/>
                <a:ext cx="1592255" cy="588944"/>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优酷</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grpSp>
        <p:nvGrpSpPr>
          <p:cNvPr id="32" name="组合 31">
            <a:extLst>
              <a:ext uri="{FF2B5EF4-FFF2-40B4-BE49-F238E27FC236}">
                <a16:creationId xmlns:a16="http://schemas.microsoft.com/office/drawing/2014/main" id="{3E09DF8A-1DB5-4DD0-ADC8-A40AF80710FA}"/>
              </a:ext>
            </a:extLst>
          </p:cNvPr>
          <p:cNvGrpSpPr/>
          <p:nvPr/>
        </p:nvGrpSpPr>
        <p:grpSpPr>
          <a:xfrm>
            <a:off x="1296837" y="2628262"/>
            <a:ext cx="2761371" cy="476221"/>
            <a:chOff x="1403750" y="3593123"/>
            <a:chExt cx="2761371" cy="476221"/>
          </a:xfrm>
        </p:grpSpPr>
        <p:grpSp>
          <p:nvGrpSpPr>
            <p:cNvPr id="33" name="组合 32">
              <a:extLst>
                <a:ext uri="{FF2B5EF4-FFF2-40B4-BE49-F238E27FC236}">
                  <a16:creationId xmlns:a16="http://schemas.microsoft.com/office/drawing/2014/main" id="{718452DD-43F9-4171-AF6F-A902833AB123}"/>
                </a:ext>
              </a:extLst>
            </p:cNvPr>
            <p:cNvGrpSpPr/>
            <p:nvPr/>
          </p:nvGrpSpPr>
          <p:grpSpPr>
            <a:xfrm>
              <a:off x="1403750" y="3593123"/>
              <a:ext cx="490436" cy="476221"/>
              <a:chOff x="1403750" y="3593123"/>
              <a:chExt cx="808892" cy="785446"/>
            </a:xfrm>
          </p:grpSpPr>
          <p:sp>
            <p:nvSpPr>
              <p:cNvPr id="35" name="对话气泡: 椭圆形 34">
                <a:extLst>
                  <a:ext uri="{FF2B5EF4-FFF2-40B4-BE49-F238E27FC236}">
                    <a16:creationId xmlns:a16="http://schemas.microsoft.com/office/drawing/2014/main" id="{C0268E09-AD18-48FD-876B-5A548E017BA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ound-web-cam_17861">
                <a:extLst>
                  <a:ext uri="{FF2B5EF4-FFF2-40B4-BE49-F238E27FC236}">
                    <a16:creationId xmlns:a16="http://schemas.microsoft.com/office/drawing/2014/main" id="{C2767580-062A-426B-8333-5E03CC9D595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4" name="Text Box 79">
              <a:extLst>
                <a:ext uri="{FF2B5EF4-FFF2-40B4-BE49-F238E27FC236}">
                  <a16:creationId xmlns:a16="http://schemas.microsoft.com/office/drawing/2014/main" id="{3DE1AA1D-C0AE-476A-8923-243D1FBCF4E7}"/>
                </a:ext>
              </a:extLst>
            </p:cNvPr>
            <p:cNvSpPr txBox="1">
              <a:spLocks noChangeArrowheads="1"/>
            </p:cNvSpPr>
            <p:nvPr/>
          </p:nvSpPr>
          <p:spPr bwMode="auto">
            <a:xfrm>
              <a:off x="1985932" y="3593123"/>
              <a:ext cx="21791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在线视频</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37" name="组合 36">
            <a:extLst>
              <a:ext uri="{FF2B5EF4-FFF2-40B4-BE49-F238E27FC236}">
                <a16:creationId xmlns:a16="http://schemas.microsoft.com/office/drawing/2014/main" id="{2869FEC6-95F8-4421-9D94-A39077086C56}"/>
              </a:ext>
            </a:extLst>
          </p:cNvPr>
          <p:cNvGrpSpPr/>
          <p:nvPr/>
        </p:nvGrpSpPr>
        <p:grpSpPr>
          <a:xfrm>
            <a:off x="1296837" y="2636226"/>
            <a:ext cx="2082653" cy="476221"/>
            <a:chOff x="1403750" y="3593123"/>
            <a:chExt cx="2082653" cy="476221"/>
          </a:xfrm>
        </p:grpSpPr>
        <p:grpSp>
          <p:nvGrpSpPr>
            <p:cNvPr id="38" name="组合 37">
              <a:extLst>
                <a:ext uri="{FF2B5EF4-FFF2-40B4-BE49-F238E27FC236}">
                  <a16:creationId xmlns:a16="http://schemas.microsoft.com/office/drawing/2014/main" id="{13B3499B-EA80-4DE3-81A2-BEED269B2887}"/>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93E77839-9597-4418-8303-B4074F35023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a:extLst>
                  <a:ext uri="{FF2B5EF4-FFF2-40B4-BE49-F238E27FC236}">
                    <a16:creationId xmlns:a16="http://schemas.microsoft.com/office/drawing/2014/main" id="{FB55DA4D-FF92-473E-AB5B-F28138D24D5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03610269-537D-4DB3-B3D6-F3132F3BA96E}"/>
                </a:ext>
              </a:extLst>
            </p:cNvPr>
            <p:cNvSpPr txBox="1">
              <a:spLocks noChangeArrowheads="1"/>
            </p:cNvSpPr>
            <p:nvPr/>
          </p:nvSpPr>
          <p:spPr bwMode="auto">
            <a:xfrm>
              <a:off x="1985933" y="3593123"/>
              <a:ext cx="150047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搜索引擎</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42" name="组合 41">
            <a:extLst>
              <a:ext uri="{FF2B5EF4-FFF2-40B4-BE49-F238E27FC236}">
                <a16:creationId xmlns:a16="http://schemas.microsoft.com/office/drawing/2014/main" id="{FE5B0515-952A-4BD9-97F3-3E921A45DCD9}"/>
              </a:ext>
            </a:extLst>
          </p:cNvPr>
          <p:cNvGrpSpPr/>
          <p:nvPr/>
        </p:nvGrpSpPr>
        <p:grpSpPr>
          <a:xfrm>
            <a:off x="4820438" y="3185637"/>
            <a:ext cx="5624126" cy="1423194"/>
            <a:chOff x="1532630" y="7382381"/>
            <a:chExt cx="5624126" cy="1423194"/>
          </a:xfrm>
        </p:grpSpPr>
        <p:grpSp>
          <p:nvGrpSpPr>
            <p:cNvPr id="43" name="组合 42">
              <a:extLst>
                <a:ext uri="{FF2B5EF4-FFF2-40B4-BE49-F238E27FC236}">
                  <a16:creationId xmlns:a16="http://schemas.microsoft.com/office/drawing/2014/main" id="{E7748DF8-68EE-4A91-A6C9-22CE6454AC31}"/>
                </a:ext>
              </a:extLst>
            </p:cNvPr>
            <p:cNvGrpSpPr/>
            <p:nvPr/>
          </p:nvGrpSpPr>
          <p:grpSpPr>
            <a:xfrm>
              <a:off x="1532630" y="7556452"/>
              <a:ext cx="1574153" cy="1241588"/>
              <a:chOff x="1433187" y="4610052"/>
              <a:chExt cx="1574153" cy="1241588"/>
            </a:xfrm>
          </p:grpSpPr>
          <p:grpSp>
            <p:nvGrpSpPr>
              <p:cNvPr id="54" name="组合 53">
                <a:extLst>
                  <a:ext uri="{FF2B5EF4-FFF2-40B4-BE49-F238E27FC236}">
                    <a16:creationId xmlns:a16="http://schemas.microsoft.com/office/drawing/2014/main" id="{37C89DBA-8097-41DB-8706-7A8268AB19B3}"/>
                  </a:ext>
                </a:extLst>
              </p:cNvPr>
              <p:cNvGrpSpPr/>
              <p:nvPr/>
            </p:nvGrpSpPr>
            <p:grpSpPr>
              <a:xfrm>
                <a:off x="1433187" y="5246884"/>
                <a:ext cx="1574153" cy="604756"/>
                <a:chOff x="605411" y="5899906"/>
                <a:chExt cx="1574153" cy="604756"/>
              </a:xfrm>
            </p:grpSpPr>
            <p:sp>
              <p:nvSpPr>
                <p:cNvPr id="56" name="矩形: 圆角 55">
                  <a:extLst>
                    <a:ext uri="{FF2B5EF4-FFF2-40B4-BE49-F238E27FC236}">
                      <a16:creationId xmlns:a16="http://schemas.microsoft.com/office/drawing/2014/main" id="{1B3D6466-128D-4203-A19E-E32EE545F75F}"/>
                    </a:ext>
                  </a:extLst>
                </p:cNvPr>
                <p:cNvSpPr/>
                <p:nvPr/>
              </p:nvSpPr>
              <p:spPr>
                <a:xfrm>
                  <a:off x="605411" y="5987201"/>
                  <a:ext cx="1574153"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dirty="0">
                    <a:latin typeface="Times New Roman" panose="02020603050405020304" pitchFamily="18" charset="0"/>
                    <a:cs typeface="Times New Roman" panose="02020603050405020304" pitchFamily="18" charset="0"/>
                  </a:endParaRPr>
                </a:p>
              </p:txBody>
            </p:sp>
            <p:sp>
              <p:nvSpPr>
                <p:cNvPr id="57" name="Rectangle 15">
                  <a:extLst>
                    <a:ext uri="{FF2B5EF4-FFF2-40B4-BE49-F238E27FC236}">
                      <a16:creationId xmlns:a16="http://schemas.microsoft.com/office/drawing/2014/main" id="{EB497150-9969-4F7F-9860-B86F7B7627E1}"/>
                    </a:ext>
                  </a:extLst>
                </p:cNvPr>
                <p:cNvSpPr/>
                <p:nvPr/>
              </p:nvSpPr>
              <p:spPr>
                <a:xfrm>
                  <a:off x="797813" y="5899906"/>
                  <a:ext cx="1222119" cy="588944"/>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Google</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55" name="图片 54">
                <a:extLst>
                  <a:ext uri="{FF2B5EF4-FFF2-40B4-BE49-F238E27FC236}">
                    <a16:creationId xmlns:a16="http://schemas.microsoft.com/office/drawing/2014/main" id="{D45E68B6-B7C2-493C-AFC1-1421A739F3CF}"/>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7994" t="15709" r="11031" b="22412"/>
              <a:stretch>
                <a:fillRect/>
              </a:stretch>
            </p:blipFill>
            <p:spPr>
              <a:xfrm>
                <a:off x="1470085" y="4610052"/>
                <a:ext cx="1464773" cy="631169"/>
              </a:xfrm>
              <a:prstGeom prst="rect">
                <a:avLst/>
              </a:prstGeom>
            </p:spPr>
          </p:pic>
        </p:grpSp>
        <p:grpSp>
          <p:nvGrpSpPr>
            <p:cNvPr id="44" name="组合 43">
              <a:extLst>
                <a:ext uri="{FF2B5EF4-FFF2-40B4-BE49-F238E27FC236}">
                  <a16:creationId xmlns:a16="http://schemas.microsoft.com/office/drawing/2014/main" id="{315B0F04-CA04-4715-93B7-E49363A22947}"/>
                </a:ext>
              </a:extLst>
            </p:cNvPr>
            <p:cNvGrpSpPr/>
            <p:nvPr/>
          </p:nvGrpSpPr>
          <p:grpSpPr>
            <a:xfrm>
              <a:off x="3535233" y="7382381"/>
              <a:ext cx="1574157" cy="1423194"/>
              <a:chOff x="3435790" y="4435981"/>
              <a:chExt cx="1574157" cy="1423194"/>
            </a:xfrm>
          </p:grpSpPr>
          <p:grpSp>
            <p:nvGrpSpPr>
              <p:cNvPr id="50" name="组合 49">
                <a:extLst>
                  <a:ext uri="{FF2B5EF4-FFF2-40B4-BE49-F238E27FC236}">
                    <a16:creationId xmlns:a16="http://schemas.microsoft.com/office/drawing/2014/main" id="{828BCCD5-CD7A-4E5B-8F0B-BF9CED05AA4D}"/>
                  </a:ext>
                </a:extLst>
              </p:cNvPr>
              <p:cNvGrpSpPr/>
              <p:nvPr/>
            </p:nvGrpSpPr>
            <p:grpSpPr>
              <a:xfrm>
                <a:off x="3435790" y="5243126"/>
                <a:ext cx="1574157" cy="616049"/>
                <a:chOff x="1256597" y="5879257"/>
                <a:chExt cx="885301" cy="616049"/>
              </a:xfrm>
            </p:grpSpPr>
            <p:sp>
              <p:nvSpPr>
                <p:cNvPr id="52" name="矩形: 圆角 51">
                  <a:extLst>
                    <a:ext uri="{FF2B5EF4-FFF2-40B4-BE49-F238E27FC236}">
                      <a16:creationId xmlns:a16="http://schemas.microsoft.com/office/drawing/2014/main" id="{3CF2829A-8133-4451-8B19-0AD585BD2DB8}"/>
                    </a:ext>
                  </a:extLst>
                </p:cNvPr>
                <p:cNvSpPr/>
                <p:nvPr/>
              </p:nvSpPr>
              <p:spPr>
                <a:xfrm>
                  <a:off x="1256597" y="5977845"/>
                  <a:ext cx="885301"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53" name="Rectangle 15">
                  <a:extLst>
                    <a:ext uri="{FF2B5EF4-FFF2-40B4-BE49-F238E27FC236}">
                      <a16:creationId xmlns:a16="http://schemas.microsoft.com/office/drawing/2014/main" id="{E44B439F-59C5-4511-B87A-2DD479F6D9B9}"/>
                    </a:ext>
                  </a:extLst>
                </p:cNvPr>
                <p:cNvSpPr/>
                <p:nvPr/>
              </p:nvSpPr>
              <p:spPr>
                <a:xfrm>
                  <a:off x="1293177" y="5879257"/>
                  <a:ext cx="816021" cy="587020"/>
                </a:xfrm>
                <a:prstGeom prst="rect">
                  <a:avLst/>
                </a:prstGeom>
              </p:spPr>
              <p:txBody>
                <a:bodyPr wrap="square">
                  <a:spAutoFit/>
                </a:bodyPr>
                <a:lstStyle/>
                <a:p>
                  <a:pPr algn="ctr">
                    <a:lnSpc>
                      <a:spcPct val="150000"/>
                    </a:lnSpc>
                  </a:pPr>
                  <a:r>
                    <a:rPr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百度</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51" name="图片 50">
                <a:extLst>
                  <a:ext uri="{FF2B5EF4-FFF2-40B4-BE49-F238E27FC236}">
                    <a16:creationId xmlns:a16="http://schemas.microsoft.com/office/drawing/2014/main" id="{7317B378-3828-46BB-A304-E5F9930C3013}"/>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5221" t="10517" r="13572" b="9943"/>
              <a:stretch>
                <a:fillRect/>
              </a:stretch>
            </p:blipFill>
            <p:spPr>
              <a:xfrm>
                <a:off x="3858854" y="4435981"/>
                <a:ext cx="782760" cy="874360"/>
              </a:xfrm>
              <a:prstGeom prst="rect">
                <a:avLst/>
              </a:prstGeom>
            </p:spPr>
          </p:pic>
        </p:grpSp>
        <p:grpSp>
          <p:nvGrpSpPr>
            <p:cNvPr id="45" name="组合 44">
              <a:extLst>
                <a:ext uri="{FF2B5EF4-FFF2-40B4-BE49-F238E27FC236}">
                  <a16:creationId xmlns:a16="http://schemas.microsoft.com/office/drawing/2014/main" id="{23A422CA-3142-4742-9E69-3DD23792A1D8}"/>
                </a:ext>
              </a:extLst>
            </p:cNvPr>
            <p:cNvGrpSpPr/>
            <p:nvPr/>
          </p:nvGrpSpPr>
          <p:grpSpPr>
            <a:xfrm>
              <a:off x="5582602" y="7586265"/>
              <a:ext cx="1574154" cy="1211775"/>
              <a:chOff x="5483159" y="4639865"/>
              <a:chExt cx="1574154" cy="1211775"/>
            </a:xfrm>
          </p:grpSpPr>
          <p:grpSp>
            <p:nvGrpSpPr>
              <p:cNvPr id="46" name="组合 45">
                <a:extLst>
                  <a:ext uri="{FF2B5EF4-FFF2-40B4-BE49-F238E27FC236}">
                    <a16:creationId xmlns:a16="http://schemas.microsoft.com/office/drawing/2014/main" id="{F6891250-2FE6-4435-9A02-267BD80CC66E}"/>
                  </a:ext>
                </a:extLst>
              </p:cNvPr>
              <p:cNvGrpSpPr/>
              <p:nvPr/>
            </p:nvGrpSpPr>
            <p:grpSpPr>
              <a:xfrm>
                <a:off x="5483159" y="5246939"/>
                <a:ext cx="1574154" cy="604701"/>
                <a:chOff x="1501343" y="5197312"/>
                <a:chExt cx="976715" cy="604701"/>
              </a:xfrm>
            </p:grpSpPr>
            <p:sp>
              <p:nvSpPr>
                <p:cNvPr id="48" name="矩形: 圆角 47">
                  <a:extLst>
                    <a:ext uri="{FF2B5EF4-FFF2-40B4-BE49-F238E27FC236}">
                      <a16:creationId xmlns:a16="http://schemas.microsoft.com/office/drawing/2014/main" id="{BABF6294-6686-43A6-8C59-BC285412CB69}"/>
                    </a:ext>
                  </a:extLst>
                </p:cNvPr>
                <p:cNvSpPr/>
                <p:nvPr/>
              </p:nvSpPr>
              <p:spPr>
                <a:xfrm>
                  <a:off x="1501343" y="5284552"/>
                  <a:ext cx="976715" cy="51746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603050405020304" pitchFamily="18" charset="0"/>
                    <a:cs typeface="Times New Roman" panose="02020603050405020304" pitchFamily="18" charset="0"/>
                  </a:endParaRPr>
                </a:p>
              </p:txBody>
            </p:sp>
            <p:sp>
              <p:nvSpPr>
                <p:cNvPr id="49" name="Rectangle 15">
                  <a:extLst>
                    <a:ext uri="{FF2B5EF4-FFF2-40B4-BE49-F238E27FC236}">
                      <a16:creationId xmlns:a16="http://schemas.microsoft.com/office/drawing/2014/main" id="{5F1D8E17-0176-482E-8303-F2834A8E0A0D}"/>
                    </a:ext>
                  </a:extLst>
                </p:cNvPr>
                <p:cNvSpPr/>
                <p:nvPr/>
              </p:nvSpPr>
              <p:spPr>
                <a:xfrm>
                  <a:off x="1627156" y="5197312"/>
                  <a:ext cx="732155" cy="587020"/>
                </a:xfrm>
                <a:prstGeom prst="rect">
                  <a:avLst/>
                </a:prstGeom>
              </p:spPr>
              <p:txBody>
                <a:bodyPr wrap="square">
                  <a:spAutoFit/>
                </a:bodyPr>
                <a:lstStyle/>
                <a:p>
                  <a:pPr algn="ctr">
                    <a:lnSpc>
                      <a:spcPct val="150000"/>
                    </a:lnSpc>
                  </a:pPr>
                  <a:r>
                    <a:rPr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Bing</a:t>
                  </a:r>
                  <a:endParaRPr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pic>
            <p:nvPicPr>
              <p:cNvPr id="47" name="图片 46">
                <a:extLst>
                  <a:ext uri="{FF2B5EF4-FFF2-40B4-BE49-F238E27FC236}">
                    <a16:creationId xmlns:a16="http://schemas.microsoft.com/office/drawing/2014/main" id="{ECDA0C67-88C1-44A5-9B9B-7014E1FA5F03}"/>
                  </a:ext>
                </a:extLst>
              </p:cNvPr>
              <p:cNvPicPr>
                <a:picLocks noChangeAspect="1"/>
              </p:cNvPicPr>
              <p:nvPr/>
            </p:nvPicPr>
            <p:blipFill rotWithShape="1">
              <a:blip r:embed="rId11" cstate="print">
                <a:clrChange>
                  <a:clrFrom>
                    <a:srgbClr val="F5F5F5"/>
                  </a:clrFrom>
                  <a:clrTo>
                    <a:srgbClr val="F5F5F5">
                      <a:alpha val="0"/>
                    </a:srgbClr>
                  </a:clrTo>
                </a:clrChange>
                <a:extLst>
                  <a:ext uri="{28A0092B-C50C-407E-A947-70E740481C1C}">
                    <a14:useLocalDpi xmlns:a14="http://schemas.microsoft.com/office/drawing/2010/main" val="0"/>
                  </a:ext>
                </a:extLst>
              </a:blip>
              <a:srcRect l="60296" t="29261" r="8125" b="29030"/>
              <a:stretch>
                <a:fillRect/>
              </a:stretch>
            </p:blipFill>
            <p:spPr>
              <a:xfrm>
                <a:off x="5520001" y="4639865"/>
                <a:ext cx="1500470" cy="650694"/>
              </a:xfrm>
              <a:prstGeom prst="rect">
                <a:avLst/>
              </a:prstGeom>
            </p:spPr>
          </p:pic>
        </p:grpSp>
      </p:grpSp>
    </p:spTree>
    <p:extLst>
      <p:ext uri="{BB962C8B-B14F-4D97-AF65-F5344CB8AC3E}">
        <p14:creationId xmlns:p14="http://schemas.microsoft.com/office/powerpoint/2010/main" val="342991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HTTP/2</a:t>
            </a:r>
            <a:endParaRPr lang="zh-CN" altLang="en-US" dirty="0"/>
          </a:p>
        </p:txBody>
      </p:sp>
      <p:sp>
        <p:nvSpPr>
          <p:cNvPr id="4" name="Rectangle 11">
            <a:extLst>
              <a:ext uri="{FF2B5EF4-FFF2-40B4-BE49-F238E27FC236}">
                <a16:creationId xmlns:a16="http://schemas.microsoft.com/office/drawing/2014/main" id="{07CA882A-9205-4B45-8A3B-43C384821F1B}"/>
              </a:ext>
            </a:extLst>
          </p:cNvPr>
          <p:cNvSpPr>
            <a:spLocks noChangeArrowheads="1"/>
          </p:cNvSpPr>
          <p:nvPr/>
        </p:nvSpPr>
        <p:spPr bwMode="auto">
          <a:xfrm>
            <a:off x="1099717" y="2654148"/>
            <a:ext cx="1394856" cy="402789"/>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目标</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79">
            <a:extLst>
              <a:ext uri="{FF2B5EF4-FFF2-40B4-BE49-F238E27FC236}">
                <a16:creationId xmlns:a16="http://schemas.microsoft.com/office/drawing/2014/main" id="{1075D0B9-7D14-4EFC-B14F-A484B3EBDEC9}"/>
              </a:ext>
            </a:extLst>
          </p:cNvPr>
          <p:cNvSpPr txBox="1">
            <a:spLocks noChangeArrowheads="1"/>
          </p:cNvSpPr>
          <p:nvPr/>
        </p:nvSpPr>
        <p:spPr bwMode="auto">
          <a:xfrm>
            <a:off x="2720098" y="2617431"/>
            <a:ext cx="424487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减少多对象访问时的</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感知</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时延</a:t>
            </a:r>
          </a:p>
        </p:txBody>
      </p:sp>
      <p:grpSp>
        <p:nvGrpSpPr>
          <p:cNvPr id="6" name="组合 5">
            <a:extLst>
              <a:ext uri="{FF2B5EF4-FFF2-40B4-BE49-F238E27FC236}">
                <a16:creationId xmlns:a16="http://schemas.microsoft.com/office/drawing/2014/main" id="{20CCB8E9-7A05-435A-895F-5614BDFC315F}"/>
              </a:ext>
            </a:extLst>
          </p:cNvPr>
          <p:cNvGrpSpPr/>
          <p:nvPr/>
        </p:nvGrpSpPr>
        <p:grpSpPr>
          <a:xfrm>
            <a:off x="1099717" y="3526238"/>
            <a:ext cx="5640637" cy="476221"/>
            <a:chOff x="1403750" y="3593123"/>
            <a:chExt cx="5640637" cy="476221"/>
          </a:xfrm>
        </p:grpSpPr>
        <p:grpSp>
          <p:nvGrpSpPr>
            <p:cNvPr id="7" name="组合 6">
              <a:extLst>
                <a:ext uri="{FF2B5EF4-FFF2-40B4-BE49-F238E27FC236}">
                  <a16:creationId xmlns:a16="http://schemas.microsoft.com/office/drawing/2014/main" id="{815F9C1A-B1B3-4D78-A6B0-A4CA54A17EE6}"/>
                </a:ext>
              </a:extLst>
            </p:cNvPr>
            <p:cNvGrpSpPr/>
            <p:nvPr/>
          </p:nvGrpSpPr>
          <p:grpSpPr>
            <a:xfrm>
              <a:off x="1403750" y="3593123"/>
              <a:ext cx="490436" cy="476221"/>
              <a:chOff x="1403750" y="3593123"/>
              <a:chExt cx="808892" cy="785446"/>
            </a:xfrm>
          </p:grpSpPr>
          <p:sp>
            <p:nvSpPr>
              <p:cNvPr id="9" name="对话气泡: 椭圆形 8">
                <a:extLst>
                  <a:ext uri="{FF2B5EF4-FFF2-40B4-BE49-F238E27FC236}">
                    <a16:creationId xmlns:a16="http://schemas.microsoft.com/office/drawing/2014/main" id="{DB663DD1-905F-4AB2-89D0-E535BC3E44A0}"/>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 name="round-web-cam_17861">
                <a:extLst>
                  <a:ext uri="{FF2B5EF4-FFF2-40B4-BE49-F238E27FC236}">
                    <a16:creationId xmlns:a16="http://schemas.microsoft.com/office/drawing/2014/main" id="{6240C6B6-DE64-4CCA-B6A2-5D077263522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8" name="Text Box 79">
              <a:extLst>
                <a:ext uri="{FF2B5EF4-FFF2-40B4-BE49-F238E27FC236}">
                  <a16:creationId xmlns:a16="http://schemas.microsoft.com/office/drawing/2014/main" id="{74FCD791-6A31-4ED4-B8F8-486C2E07642E}"/>
                </a:ext>
              </a:extLst>
            </p:cNvPr>
            <p:cNvSpPr txBox="1">
              <a:spLocks noChangeArrowheads="1"/>
            </p:cNvSpPr>
            <p:nvPr/>
          </p:nvSpPr>
          <p:spPr bwMode="auto">
            <a:xfrm>
              <a:off x="1985931" y="3593123"/>
              <a:ext cx="50584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HTTP/2</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的解决方案</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[RFC7540,2015]</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1" name="Rectangle 4">
            <a:extLst>
              <a:ext uri="{FF2B5EF4-FFF2-40B4-BE49-F238E27FC236}">
                <a16:creationId xmlns:a16="http://schemas.microsoft.com/office/drawing/2014/main" id="{8E835411-2F14-4539-A0AA-69E1FB5C80BF}"/>
              </a:ext>
            </a:extLst>
          </p:cNvPr>
          <p:cNvSpPr>
            <a:spLocks noChangeArrowheads="1"/>
          </p:cNvSpPr>
          <p:nvPr/>
        </p:nvSpPr>
        <p:spPr bwMode="auto">
          <a:xfrm>
            <a:off x="1490710" y="4116774"/>
            <a:ext cx="11040063" cy="2236402"/>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25000"/>
              </a:lnSpc>
              <a:spcBef>
                <a:spcPct val="20000"/>
              </a:spcBef>
              <a:buClr>
                <a:srgbClr val="009FF6"/>
              </a:buClr>
              <a:buSzPct val="65000"/>
              <a:buFont typeface="Wingdings" panose="05000000000000000000" pitchFamily="2" charset="2"/>
              <a:buChar char="p"/>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方法、状态短码和大多数首部字段与 </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 1.1 </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相同</a:t>
            </a:r>
            <a:endPar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lnSpc>
                <a:spcPct val="125000"/>
              </a:lnSpc>
              <a:spcBef>
                <a:spcPct val="20000"/>
              </a:spcBef>
              <a:buClr>
                <a:srgbClr val="009FF6"/>
              </a:buClr>
              <a:buSzPct val="65000"/>
              <a:buFont typeface="Wingdings" panose="05000000000000000000" pitchFamily="2" charset="2"/>
              <a:buChar char="p"/>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根据客户指定的对象优先级（不一定是 </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FCFS</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）确定请求对象的传输顺序</a:t>
            </a:r>
            <a:endPar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lnSpc>
                <a:spcPct val="125000"/>
              </a:lnSpc>
              <a:spcBef>
                <a:spcPct val="20000"/>
              </a:spcBef>
              <a:buClr>
                <a:srgbClr val="009FF6"/>
              </a:buClr>
              <a:buSzPct val="65000"/>
              <a:buFont typeface="Wingdings" panose="05000000000000000000" pitchFamily="2" charset="2"/>
              <a:buChar char="p"/>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将未请求的对象推送给客户端</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服务器推</a:t>
            </a:r>
            <a:endPar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defTabSz="914400">
              <a:lnSpc>
                <a:spcPct val="125000"/>
              </a:lnSpc>
              <a:spcBef>
                <a:spcPct val="20000"/>
              </a:spcBef>
              <a:buClr>
                <a:srgbClr val="009FF6"/>
              </a:buClr>
              <a:buSzPct val="65000"/>
              <a:buFont typeface="Wingdings" panose="05000000000000000000" pitchFamily="2" charset="2"/>
              <a:buChar char="p"/>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将对象划分为帧，对帧的传输进行规划以减少 </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HOL </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阻塞</a:t>
            </a:r>
          </a:p>
        </p:txBody>
      </p:sp>
    </p:spTree>
    <p:extLst>
      <p:ext uri="{BB962C8B-B14F-4D97-AF65-F5344CB8AC3E}">
        <p14:creationId xmlns:p14="http://schemas.microsoft.com/office/powerpoint/2010/main" val="42365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wipe(left)">
                                      <p:cBhvr>
                                        <p:cTn id="21" dur="500"/>
                                        <p:tgtEl>
                                          <p:spTgt spid="1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animEffect transition="in" filter="wipe(left)">
                                      <p:cBhvr>
                                        <p:cTn id="26" dur="500"/>
                                        <p:tgtEl>
                                          <p:spTgt spid="11">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Effect transition="in" filter="wipe(left)">
                                      <p:cBhvr>
                                        <p:cTn id="31" dur="500"/>
                                        <p:tgtEl>
                                          <p:spTgt spid="1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1">
                                            <p:txEl>
                                              <p:pRg st="3" end="3"/>
                                            </p:txEl>
                                          </p:spTgt>
                                        </p:tgtEl>
                                        <p:attrNameLst>
                                          <p:attrName>style.visibility</p:attrName>
                                        </p:attrNameLst>
                                      </p:cBhvr>
                                      <p:to>
                                        <p:strVal val="visible"/>
                                      </p:to>
                                    </p:set>
                                    <p:animEffect transition="in" filter="wipe(down)">
                                      <p:cBhvr>
                                        <p:cTn id="3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HTTP/2 </a:t>
            </a:r>
            <a:r>
              <a:rPr lang="zh-CN" altLang="en-US" dirty="0"/>
              <a:t>到 </a:t>
            </a:r>
            <a:r>
              <a:rPr lang="en-US" altLang="zh-CN" dirty="0"/>
              <a:t>HTTP/3</a:t>
            </a:r>
            <a:endParaRPr lang="zh-CN" altLang="en-US" dirty="0"/>
          </a:p>
        </p:txBody>
      </p:sp>
      <p:sp>
        <p:nvSpPr>
          <p:cNvPr id="4" name="Rectangle 11">
            <a:extLst>
              <a:ext uri="{FF2B5EF4-FFF2-40B4-BE49-F238E27FC236}">
                <a16:creationId xmlns:a16="http://schemas.microsoft.com/office/drawing/2014/main" id="{576C0806-F844-40D7-98CB-57C6C046662C}"/>
              </a:ext>
            </a:extLst>
          </p:cNvPr>
          <p:cNvSpPr>
            <a:spLocks noChangeArrowheads="1"/>
          </p:cNvSpPr>
          <p:nvPr/>
        </p:nvSpPr>
        <p:spPr bwMode="auto">
          <a:xfrm>
            <a:off x="3426992" y="2479469"/>
            <a:ext cx="1394856" cy="402789"/>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TCP</a:t>
            </a:r>
          </a:p>
        </p:txBody>
      </p:sp>
      <p:sp>
        <p:nvSpPr>
          <p:cNvPr id="5" name="Rectangle 11">
            <a:extLst>
              <a:ext uri="{FF2B5EF4-FFF2-40B4-BE49-F238E27FC236}">
                <a16:creationId xmlns:a16="http://schemas.microsoft.com/office/drawing/2014/main" id="{C5B53552-80C5-41B1-95FC-B25C4FC94EF3}"/>
              </a:ext>
            </a:extLst>
          </p:cNvPr>
          <p:cNvSpPr>
            <a:spLocks noChangeArrowheads="1"/>
          </p:cNvSpPr>
          <p:nvPr/>
        </p:nvSpPr>
        <p:spPr bwMode="auto">
          <a:xfrm>
            <a:off x="7064204" y="2479468"/>
            <a:ext cx="1394856" cy="402789"/>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UDP</a:t>
            </a:r>
          </a:p>
        </p:txBody>
      </p:sp>
      <p:sp>
        <p:nvSpPr>
          <p:cNvPr id="6" name="箭头: 右 5">
            <a:extLst>
              <a:ext uri="{FF2B5EF4-FFF2-40B4-BE49-F238E27FC236}">
                <a16:creationId xmlns:a16="http://schemas.microsoft.com/office/drawing/2014/main" id="{038551EA-D86A-4557-B540-1FC9E0CB2E4D}"/>
              </a:ext>
            </a:extLst>
          </p:cNvPr>
          <p:cNvSpPr/>
          <p:nvPr/>
        </p:nvSpPr>
        <p:spPr>
          <a:xfrm>
            <a:off x="5207928" y="2600348"/>
            <a:ext cx="1470196" cy="20139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箭头: 下 6">
            <a:extLst>
              <a:ext uri="{FF2B5EF4-FFF2-40B4-BE49-F238E27FC236}">
                <a16:creationId xmlns:a16="http://schemas.microsoft.com/office/drawing/2014/main" id="{BDF3D953-3AB1-452C-98B6-0C5A3F04C54A}"/>
              </a:ext>
            </a:extLst>
          </p:cNvPr>
          <p:cNvSpPr/>
          <p:nvPr/>
        </p:nvSpPr>
        <p:spPr>
          <a:xfrm>
            <a:off x="5842000" y="2904481"/>
            <a:ext cx="203200" cy="524519"/>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ectangle 11">
            <a:extLst>
              <a:ext uri="{FF2B5EF4-FFF2-40B4-BE49-F238E27FC236}">
                <a16:creationId xmlns:a16="http://schemas.microsoft.com/office/drawing/2014/main" id="{1960A2D4-A12E-4440-8FE7-CF6CB89EAADB}"/>
              </a:ext>
            </a:extLst>
          </p:cNvPr>
          <p:cNvSpPr>
            <a:spLocks noChangeArrowheads="1"/>
          </p:cNvSpPr>
          <p:nvPr/>
        </p:nvSpPr>
        <p:spPr bwMode="auto">
          <a:xfrm>
            <a:off x="5245598" y="3499006"/>
            <a:ext cx="1394856" cy="402789"/>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QUIC</a:t>
            </a:r>
          </a:p>
        </p:txBody>
      </p:sp>
      <p:sp>
        <p:nvSpPr>
          <p:cNvPr id="9" name="箭头: 下 8">
            <a:extLst>
              <a:ext uri="{FF2B5EF4-FFF2-40B4-BE49-F238E27FC236}">
                <a16:creationId xmlns:a16="http://schemas.microsoft.com/office/drawing/2014/main" id="{E2FF8BFB-5257-49D6-B47D-7CF177DB735C}"/>
              </a:ext>
            </a:extLst>
          </p:cNvPr>
          <p:cNvSpPr/>
          <p:nvPr/>
        </p:nvSpPr>
        <p:spPr>
          <a:xfrm>
            <a:off x="5842000" y="3960486"/>
            <a:ext cx="203200" cy="502796"/>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Rectangle 11">
            <a:extLst>
              <a:ext uri="{FF2B5EF4-FFF2-40B4-BE49-F238E27FC236}">
                <a16:creationId xmlns:a16="http://schemas.microsoft.com/office/drawing/2014/main" id="{FBD54F2C-9332-4DBA-949F-5FBB039B762C}"/>
              </a:ext>
            </a:extLst>
          </p:cNvPr>
          <p:cNvSpPr>
            <a:spLocks noChangeArrowheads="1"/>
          </p:cNvSpPr>
          <p:nvPr/>
        </p:nvSpPr>
        <p:spPr bwMode="auto">
          <a:xfrm>
            <a:off x="4761479" y="4535666"/>
            <a:ext cx="2363094" cy="402789"/>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 over QUIC</a:t>
            </a:r>
          </a:p>
        </p:txBody>
      </p:sp>
      <p:sp>
        <p:nvSpPr>
          <p:cNvPr id="11" name="箭头: 下 10">
            <a:extLst>
              <a:ext uri="{FF2B5EF4-FFF2-40B4-BE49-F238E27FC236}">
                <a16:creationId xmlns:a16="http://schemas.microsoft.com/office/drawing/2014/main" id="{E41CCE31-629B-4B39-B4B7-CE85ACE436D8}"/>
              </a:ext>
            </a:extLst>
          </p:cNvPr>
          <p:cNvSpPr/>
          <p:nvPr/>
        </p:nvSpPr>
        <p:spPr>
          <a:xfrm>
            <a:off x="5842000" y="5036937"/>
            <a:ext cx="203200" cy="518266"/>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Rectangle 11">
            <a:extLst>
              <a:ext uri="{FF2B5EF4-FFF2-40B4-BE49-F238E27FC236}">
                <a16:creationId xmlns:a16="http://schemas.microsoft.com/office/drawing/2014/main" id="{62A2E656-F693-4D85-A123-F12F8FB98BA6}"/>
              </a:ext>
            </a:extLst>
          </p:cNvPr>
          <p:cNvSpPr>
            <a:spLocks noChangeArrowheads="1"/>
          </p:cNvSpPr>
          <p:nvPr/>
        </p:nvSpPr>
        <p:spPr bwMode="auto">
          <a:xfrm>
            <a:off x="5207928" y="5653685"/>
            <a:ext cx="1394856" cy="402789"/>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HTTP/3</a:t>
            </a:r>
          </a:p>
        </p:txBody>
      </p:sp>
    </p:spTree>
    <p:extLst>
      <p:ext uri="{BB962C8B-B14F-4D97-AF65-F5344CB8AC3E}">
        <p14:creationId xmlns:p14="http://schemas.microsoft.com/office/powerpoint/2010/main" val="374820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14" presetClass="entr" presetSubtype="1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0-#ppt_h/2"/>
                                          </p:val>
                                        </p:tav>
                                        <p:tav tm="100000">
                                          <p:val>
                                            <p:strVal val="#ppt_y"/>
                                          </p:val>
                                        </p:tav>
                                      </p:tavLst>
                                    </p:anim>
                                  </p:childTnLst>
                                </p:cTn>
                              </p:par>
                            </p:childTnLst>
                          </p:cTn>
                        </p:par>
                        <p:par>
                          <p:cTn id="34" fill="hold">
                            <p:stCondLst>
                              <p:cond delay="500"/>
                            </p:stCondLst>
                            <p:childTnLst>
                              <p:par>
                                <p:cTn id="35" presetID="14" presetClass="entr" presetSubtype="1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0-#ppt_h/2"/>
                                          </p:val>
                                        </p:tav>
                                        <p:tav tm="100000">
                                          <p:val>
                                            <p:strVal val="#ppt_y"/>
                                          </p:val>
                                        </p:tav>
                                      </p:tavLst>
                                    </p:anim>
                                  </p:childTnLst>
                                </p:cTn>
                              </p:par>
                            </p:childTnLst>
                          </p:cTn>
                        </p:par>
                        <p:par>
                          <p:cTn id="44" fill="hold">
                            <p:stCondLst>
                              <p:cond delay="500"/>
                            </p:stCondLst>
                            <p:childTnLst>
                              <p:par>
                                <p:cTn id="45" presetID="14" presetClass="entr" presetSubtype="1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randombar(horizontal)">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HTTP/2 </a:t>
            </a:r>
            <a:r>
              <a:rPr lang="zh-CN" altLang="en-US" dirty="0"/>
              <a:t>到 </a:t>
            </a:r>
            <a:r>
              <a:rPr lang="en-US" altLang="zh-CN" dirty="0"/>
              <a:t>HTTP/3</a:t>
            </a:r>
            <a:endParaRPr lang="zh-CN" altLang="en-US" dirty="0"/>
          </a:p>
        </p:txBody>
      </p:sp>
      <p:pic>
        <p:nvPicPr>
          <p:cNvPr id="4" name="Picture 2">
            <a:extLst>
              <a:ext uri="{FF2B5EF4-FFF2-40B4-BE49-F238E27FC236}">
                <a16:creationId xmlns:a16="http://schemas.microsoft.com/office/drawing/2014/main" id="{1BFA1F69-6B21-439F-BD20-85200A60B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570" y="2236677"/>
            <a:ext cx="8596006" cy="4621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8899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HTTP/2 </a:t>
            </a:r>
            <a:r>
              <a:rPr lang="zh-CN" altLang="en-US" dirty="0"/>
              <a:t>到 </a:t>
            </a:r>
            <a:r>
              <a:rPr lang="en-US" altLang="zh-CN" dirty="0"/>
              <a:t>HTTP/3</a:t>
            </a:r>
            <a:endParaRPr lang="zh-CN" altLang="en-US" dirty="0"/>
          </a:p>
        </p:txBody>
      </p:sp>
      <p:pic>
        <p:nvPicPr>
          <p:cNvPr id="4" name="Picture 2">
            <a:extLst>
              <a:ext uri="{FF2B5EF4-FFF2-40B4-BE49-F238E27FC236}">
                <a16:creationId xmlns:a16="http://schemas.microsoft.com/office/drawing/2014/main" id="{DAF0408D-E506-4EFF-B559-C2240D2FE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528" y="2501269"/>
            <a:ext cx="8428944" cy="3761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476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982133"/>
            <a:ext cx="9601196" cy="770468"/>
          </a:xfrm>
        </p:spPr>
        <p:txBody>
          <a:bodyPr/>
          <a:lstStyle/>
          <a:p>
            <a:r>
              <a:rPr lang="zh-CN" altLang="en-US" dirty="0"/>
              <a:t>用户</a:t>
            </a:r>
            <a:r>
              <a:rPr lang="en-US" altLang="zh-CN" dirty="0"/>
              <a:t>-</a:t>
            </a:r>
            <a:r>
              <a:rPr lang="zh-CN" altLang="en-US" dirty="0"/>
              <a:t>服务器交互：</a:t>
            </a:r>
            <a:r>
              <a:rPr lang="en-US" altLang="zh-CN" dirty="0"/>
              <a:t>Cookie</a:t>
            </a:r>
            <a:endParaRPr lang="zh-CN" altLang="en-US" dirty="0"/>
          </a:p>
        </p:txBody>
      </p:sp>
      <p:grpSp>
        <p:nvGrpSpPr>
          <p:cNvPr id="4" name="组合 3">
            <a:extLst>
              <a:ext uri="{FF2B5EF4-FFF2-40B4-BE49-F238E27FC236}">
                <a16:creationId xmlns:a16="http://schemas.microsoft.com/office/drawing/2014/main" id="{B0FC7A5D-69ED-48EF-842C-DC1578713985}"/>
              </a:ext>
            </a:extLst>
          </p:cNvPr>
          <p:cNvGrpSpPr/>
          <p:nvPr/>
        </p:nvGrpSpPr>
        <p:grpSpPr>
          <a:xfrm>
            <a:off x="1427454" y="1891697"/>
            <a:ext cx="4691067" cy="476221"/>
            <a:chOff x="1403750" y="3593123"/>
            <a:chExt cx="4691067" cy="476221"/>
          </a:xfrm>
        </p:grpSpPr>
        <p:grpSp>
          <p:nvGrpSpPr>
            <p:cNvPr id="5" name="组合 4">
              <a:extLst>
                <a:ext uri="{FF2B5EF4-FFF2-40B4-BE49-F238E27FC236}">
                  <a16:creationId xmlns:a16="http://schemas.microsoft.com/office/drawing/2014/main" id="{EE569595-8E55-4DC7-B196-8DE3B7821D0F}"/>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CBB0784C-F2B3-4BD4-8BF8-294EB24DA808}"/>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07806F3A-14C9-44DB-8D00-060C3AAC255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63F47907-4A71-48BD-8716-C9C068BCC975}"/>
                </a:ext>
              </a:extLst>
            </p:cNvPr>
            <p:cNvSpPr txBox="1">
              <a:spLocks noChangeArrowheads="1"/>
            </p:cNvSpPr>
            <p:nvPr/>
          </p:nvSpPr>
          <p:spPr bwMode="auto">
            <a:xfrm>
              <a:off x="1985931" y="3593123"/>
              <a:ext cx="410888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站点使用</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Cookie</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的目的</a:t>
              </a:r>
            </a:p>
          </p:txBody>
        </p:sp>
      </p:grpSp>
      <p:grpSp>
        <p:nvGrpSpPr>
          <p:cNvPr id="9" name="组合 8">
            <a:extLst>
              <a:ext uri="{FF2B5EF4-FFF2-40B4-BE49-F238E27FC236}">
                <a16:creationId xmlns:a16="http://schemas.microsoft.com/office/drawing/2014/main" id="{9981B11D-BCA1-44B4-9A94-1AEB1D5344F4}"/>
              </a:ext>
            </a:extLst>
          </p:cNvPr>
          <p:cNvGrpSpPr/>
          <p:nvPr/>
        </p:nvGrpSpPr>
        <p:grpSpPr>
          <a:xfrm>
            <a:off x="1427454" y="3654618"/>
            <a:ext cx="4691067" cy="476221"/>
            <a:chOff x="1403750" y="3593123"/>
            <a:chExt cx="4691067" cy="476221"/>
          </a:xfrm>
        </p:grpSpPr>
        <p:grpSp>
          <p:nvGrpSpPr>
            <p:cNvPr id="10" name="组合 9">
              <a:extLst>
                <a:ext uri="{FF2B5EF4-FFF2-40B4-BE49-F238E27FC236}">
                  <a16:creationId xmlns:a16="http://schemas.microsoft.com/office/drawing/2014/main" id="{AFF63857-4620-4EA3-B51E-D27CC4A8B070}"/>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E27B1736-2294-4924-913C-27CD248BA587}"/>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3" name="round-web-cam_17861">
                <a:extLst>
                  <a:ext uri="{FF2B5EF4-FFF2-40B4-BE49-F238E27FC236}">
                    <a16:creationId xmlns:a16="http://schemas.microsoft.com/office/drawing/2014/main" id="{4F6D27D5-E038-488B-B8DE-3E488ABCE94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1" name="Text Box 79">
              <a:extLst>
                <a:ext uri="{FF2B5EF4-FFF2-40B4-BE49-F238E27FC236}">
                  <a16:creationId xmlns:a16="http://schemas.microsoft.com/office/drawing/2014/main" id="{CCD0AEDE-DD25-4939-BF5A-CC9CE1AED37F}"/>
                </a:ext>
              </a:extLst>
            </p:cNvPr>
            <p:cNvSpPr txBox="1">
              <a:spLocks noChangeArrowheads="1"/>
            </p:cNvSpPr>
            <p:nvPr/>
          </p:nvSpPr>
          <p:spPr bwMode="auto">
            <a:xfrm>
              <a:off x="1985931" y="3593123"/>
              <a:ext cx="410888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Cookie</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技术的组成部分</a:t>
              </a:r>
            </a:p>
          </p:txBody>
        </p:sp>
      </p:grpSp>
      <p:sp>
        <p:nvSpPr>
          <p:cNvPr id="14" name="Text Box 79">
            <a:extLst>
              <a:ext uri="{FF2B5EF4-FFF2-40B4-BE49-F238E27FC236}">
                <a16:creationId xmlns:a16="http://schemas.microsoft.com/office/drawing/2014/main" id="{70884026-C2AA-46A1-94CC-95C0D0599E6E}"/>
              </a:ext>
            </a:extLst>
          </p:cNvPr>
          <p:cNvSpPr txBox="1">
            <a:spLocks noChangeArrowheads="1"/>
          </p:cNvSpPr>
          <p:nvPr/>
        </p:nvSpPr>
        <p:spPr bwMode="auto">
          <a:xfrm>
            <a:off x="1628284" y="2374289"/>
            <a:ext cx="4490237"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限制用户的访问</a:t>
            </a: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把内容和用户身份关联起来</a:t>
            </a:r>
          </a:p>
        </p:txBody>
      </p:sp>
      <p:sp>
        <p:nvSpPr>
          <p:cNvPr id="15" name="Text Box 79">
            <a:extLst>
              <a:ext uri="{FF2B5EF4-FFF2-40B4-BE49-F238E27FC236}">
                <a16:creationId xmlns:a16="http://schemas.microsoft.com/office/drawing/2014/main" id="{E8D8870E-27F6-43B9-B1B0-8DEF12B6F0B8}"/>
              </a:ext>
            </a:extLst>
          </p:cNvPr>
          <p:cNvSpPr txBox="1">
            <a:spLocks noChangeArrowheads="1"/>
          </p:cNvSpPr>
          <p:nvPr/>
        </p:nvSpPr>
        <p:spPr bwMode="auto">
          <a:xfrm>
            <a:off x="1628283" y="4141882"/>
            <a:ext cx="10074378" cy="22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响应报文中有一个</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Cookie</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首部行</a:t>
            </a: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HTTP</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请求报文中也有一个</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Cookie</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首部行</a:t>
            </a: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在用户的端系统中保留了一个</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Cookie</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文件，由用户浏览器负责管理</a:t>
            </a: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站点有一个后端数据库</a:t>
            </a:r>
          </a:p>
        </p:txBody>
      </p:sp>
    </p:spTree>
    <p:extLst>
      <p:ext uri="{BB962C8B-B14F-4D97-AF65-F5344CB8AC3E}">
        <p14:creationId xmlns:p14="http://schemas.microsoft.com/office/powerpoint/2010/main" val="146603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wipe(left)">
                                      <p:cBhvr>
                                        <p:cTn id="23" dur="500"/>
                                        <p:tgtEl>
                                          <p:spTgt spid="15">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wipe(left)">
                                      <p:cBhvr>
                                        <p:cTn id="27" dur="500"/>
                                        <p:tgtEl>
                                          <p:spTgt spid="15">
                                            <p:txEl>
                                              <p:pRg st="1" end="1"/>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wipe(left)">
                                      <p:cBhvr>
                                        <p:cTn id="31" dur="500"/>
                                        <p:tgtEl>
                                          <p:spTgt spid="15">
                                            <p:txEl>
                                              <p:pRg st="2" end="2"/>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5">
                                            <p:txEl>
                                              <p:pRg st="3" end="3"/>
                                            </p:txEl>
                                          </p:spTgt>
                                        </p:tgtEl>
                                        <p:attrNameLst>
                                          <p:attrName>style.visibility</p:attrName>
                                        </p:attrNameLst>
                                      </p:cBhvr>
                                      <p:to>
                                        <p:strVal val="visible"/>
                                      </p:to>
                                    </p:set>
                                    <p:animEffect transition="in" filter="wipe(left)">
                                      <p:cBhvr>
                                        <p:cTn id="35"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Cookie</a:t>
            </a:r>
            <a:r>
              <a:rPr lang="zh-CN" altLang="en-US" dirty="0"/>
              <a:t>工作流程</a:t>
            </a:r>
          </a:p>
        </p:txBody>
      </p:sp>
      <p:sp>
        <p:nvSpPr>
          <p:cNvPr id="4" name="Line 4">
            <a:extLst>
              <a:ext uri="{FF2B5EF4-FFF2-40B4-BE49-F238E27FC236}">
                <a16:creationId xmlns:a16="http://schemas.microsoft.com/office/drawing/2014/main" id="{919E2CDC-B99C-4632-A02F-E30B41A31544}"/>
              </a:ext>
            </a:extLst>
          </p:cNvPr>
          <p:cNvSpPr>
            <a:spLocks noChangeShapeType="1"/>
          </p:cNvSpPr>
          <p:nvPr/>
        </p:nvSpPr>
        <p:spPr bwMode="auto">
          <a:xfrm>
            <a:off x="4278176" y="2584680"/>
            <a:ext cx="3305175" cy="38100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5" name="Text Box 5">
            <a:extLst>
              <a:ext uri="{FF2B5EF4-FFF2-40B4-BE49-F238E27FC236}">
                <a16:creationId xmlns:a16="http://schemas.microsoft.com/office/drawing/2014/main" id="{075B9867-CE98-4788-9BD8-93A3C94F23C0}"/>
              </a:ext>
            </a:extLst>
          </p:cNvPr>
          <p:cNvSpPr txBox="1">
            <a:spLocks noChangeArrowheads="1"/>
          </p:cNvSpPr>
          <p:nvPr/>
        </p:nvSpPr>
        <p:spPr bwMode="auto">
          <a:xfrm>
            <a:off x="3643176" y="1975080"/>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sz="2400" b="1" u="sng" dirty="0">
                <a:solidFill>
                  <a:prstClr val="black"/>
                </a:solidFill>
                <a:ea typeface="楷体" panose="02010609060101010101" pitchFamily="49" charset="-122"/>
                <a:cs typeface="Arial" panose="020B0604020202020204" pitchFamily="34" charset="0"/>
              </a:rPr>
              <a:t>客户端</a:t>
            </a:r>
            <a:endParaRPr lang="zh-CN" altLang="en-US" sz="2400" b="1" dirty="0">
              <a:solidFill>
                <a:prstClr val="black"/>
              </a:solidFill>
              <a:ea typeface="楷体" panose="02010609060101010101" pitchFamily="49" charset="-122"/>
              <a:cs typeface="Arial" panose="020B0604020202020204" pitchFamily="34" charset="0"/>
            </a:endParaRPr>
          </a:p>
        </p:txBody>
      </p:sp>
      <p:sp>
        <p:nvSpPr>
          <p:cNvPr id="6" name="Text Box 6">
            <a:extLst>
              <a:ext uri="{FF2B5EF4-FFF2-40B4-BE49-F238E27FC236}">
                <a16:creationId xmlns:a16="http://schemas.microsoft.com/office/drawing/2014/main" id="{309715C6-F9DB-4BCB-8274-E6F31654D4F8}"/>
              </a:ext>
            </a:extLst>
          </p:cNvPr>
          <p:cNvSpPr txBox="1">
            <a:spLocks noChangeArrowheads="1"/>
          </p:cNvSpPr>
          <p:nvPr/>
        </p:nvSpPr>
        <p:spPr bwMode="auto">
          <a:xfrm>
            <a:off x="7334114" y="1995718"/>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sz="2400" b="1" u="sng">
                <a:solidFill>
                  <a:prstClr val="black"/>
                </a:solidFill>
                <a:ea typeface="楷体" panose="02010609060101010101" pitchFamily="49" charset="-122"/>
                <a:cs typeface="Arial" panose="020B0604020202020204" pitchFamily="34" charset="0"/>
              </a:rPr>
              <a:t>服务器</a:t>
            </a:r>
            <a:endParaRPr lang="zh-CN" altLang="en-US" sz="2400" b="1">
              <a:solidFill>
                <a:prstClr val="black"/>
              </a:solidFill>
              <a:ea typeface="楷体" panose="02010609060101010101" pitchFamily="49" charset="-122"/>
              <a:cs typeface="Arial" panose="020B0604020202020204" pitchFamily="34" charset="0"/>
            </a:endParaRPr>
          </a:p>
        </p:txBody>
      </p:sp>
      <p:sp>
        <p:nvSpPr>
          <p:cNvPr id="7" name="Text Box 7">
            <a:extLst>
              <a:ext uri="{FF2B5EF4-FFF2-40B4-BE49-F238E27FC236}">
                <a16:creationId xmlns:a16="http://schemas.microsoft.com/office/drawing/2014/main" id="{D3F5FC81-074C-4B9C-8B95-4DD9D49F6338}"/>
              </a:ext>
            </a:extLst>
          </p:cNvPr>
          <p:cNvSpPr txBox="1">
            <a:spLocks noChangeArrowheads="1"/>
          </p:cNvSpPr>
          <p:nvPr/>
        </p:nvSpPr>
        <p:spPr bwMode="auto">
          <a:xfrm>
            <a:off x="4562339" y="2503718"/>
            <a:ext cx="2681287" cy="461962"/>
          </a:xfrm>
          <a:prstGeom prst="rect">
            <a:avLst/>
          </a:prstGeom>
          <a:solidFill>
            <a:sysClr val="window" lastClr="FFFFFF"/>
          </a:solidFill>
          <a:ln w="9525">
            <a:solidFill>
              <a:sysClr val="windowText" lastClr="000000"/>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http</a:t>
            </a:r>
            <a:r>
              <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请求报文</a:t>
            </a:r>
            <a:endPar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8" name="Line 8">
            <a:extLst>
              <a:ext uri="{FF2B5EF4-FFF2-40B4-BE49-F238E27FC236}">
                <a16:creationId xmlns:a16="http://schemas.microsoft.com/office/drawing/2014/main" id="{2175B527-DA8D-4F08-9384-B0E98F352C9B}"/>
              </a:ext>
            </a:extLst>
          </p:cNvPr>
          <p:cNvSpPr>
            <a:spLocks noChangeShapeType="1"/>
          </p:cNvSpPr>
          <p:nvPr/>
        </p:nvSpPr>
        <p:spPr bwMode="auto">
          <a:xfrm flipH="1">
            <a:off x="4306751" y="3032355"/>
            <a:ext cx="3305175" cy="38100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9" name="Text Box 9">
            <a:extLst>
              <a:ext uri="{FF2B5EF4-FFF2-40B4-BE49-F238E27FC236}">
                <a16:creationId xmlns:a16="http://schemas.microsoft.com/office/drawing/2014/main" id="{3500B163-E305-436C-AEA3-4DA131442227}"/>
              </a:ext>
            </a:extLst>
          </p:cNvPr>
          <p:cNvSpPr txBox="1">
            <a:spLocks noChangeArrowheads="1"/>
          </p:cNvSpPr>
          <p:nvPr/>
        </p:nvSpPr>
        <p:spPr bwMode="auto">
          <a:xfrm>
            <a:off x="4587739" y="3021243"/>
            <a:ext cx="2643187" cy="681037"/>
          </a:xfrm>
          <a:prstGeom prst="rect">
            <a:avLst/>
          </a:prstGeom>
          <a:solidFill>
            <a:sysClr val="window" lastClr="FFFFFF"/>
          </a:solidFill>
          <a:ln w="9525">
            <a:solidFill>
              <a:sysClr val="windowText" lastClr="000000"/>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http</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响应报文 </a:t>
            </a: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Set-cookie: 1678 </a:t>
            </a:r>
          </a:p>
        </p:txBody>
      </p:sp>
      <p:sp>
        <p:nvSpPr>
          <p:cNvPr id="10" name="Line 10">
            <a:extLst>
              <a:ext uri="{FF2B5EF4-FFF2-40B4-BE49-F238E27FC236}">
                <a16:creationId xmlns:a16="http://schemas.microsoft.com/office/drawing/2014/main" id="{CE0F8300-9D2C-4C10-9A5B-45968BC42E75}"/>
              </a:ext>
            </a:extLst>
          </p:cNvPr>
          <p:cNvSpPr>
            <a:spLocks noChangeShapeType="1"/>
          </p:cNvSpPr>
          <p:nvPr/>
        </p:nvSpPr>
        <p:spPr bwMode="auto">
          <a:xfrm>
            <a:off x="4287701" y="4175355"/>
            <a:ext cx="3305175" cy="38100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grpSp>
        <p:nvGrpSpPr>
          <p:cNvPr id="11" name="Group 11">
            <a:extLst>
              <a:ext uri="{FF2B5EF4-FFF2-40B4-BE49-F238E27FC236}">
                <a16:creationId xmlns:a16="http://schemas.microsoft.com/office/drawing/2014/main" id="{379D4D10-6332-4800-ABC6-A06C944A42A5}"/>
              </a:ext>
            </a:extLst>
          </p:cNvPr>
          <p:cNvGrpSpPr/>
          <p:nvPr/>
        </p:nvGrpSpPr>
        <p:grpSpPr bwMode="auto">
          <a:xfrm>
            <a:off x="4551226" y="3978505"/>
            <a:ext cx="2681288" cy="681038"/>
            <a:chOff x="3124" y="2762"/>
            <a:chExt cx="1689" cy="429"/>
          </a:xfrm>
        </p:grpSpPr>
        <p:sp>
          <p:nvSpPr>
            <p:cNvPr id="12" name="Rectangle 12">
              <a:extLst>
                <a:ext uri="{FF2B5EF4-FFF2-40B4-BE49-F238E27FC236}">
                  <a16:creationId xmlns:a16="http://schemas.microsoft.com/office/drawing/2014/main" id="{930666F8-F934-488E-A04B-033C4A203BC0}"/>
                </a:ext>
              </a:extLst>
            </p:cNvPr>
            <p:cNvSpPr>
              <a:spLocks noChangeArrowheads="1"/>
            </p:cNvSpPr>
            <p:nvPr/>
          </p:nvSpPr>
          <p:spPr bwMode="auto">
            <a:xfrm>
              <a:off x="3186" y="2791"/>
              <a:ext cx="1578" cy="351"/>
            </a:xfrm>
            <a:prstGeom prst="rect">
              <a:avLst/>
            </a:prstGeom>
            <a:solidFill>
              <a:sysClr val="window" lastClr="FFFFFF"/>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13" name="Text Box 13">
              <a:extLst>
                <a:ext uri="{FF2B5EF4-FFF2-40B4-BE49-F238E27FC236}">
                  <a16:creationId xmlns:a16="http://schemas.microsoft.com/office/drawing/2014/main" id="{118A097D-78C8-4DD4-BC94-3D064F4474C9}"/>
                </a:ext>
              </a:extLst>
            </p:cNvPr>
            <p:cNvSpPr txBox="1">
              <a:spLocks noChangeArrowheads="1"/>
            </p:cNvSpPr>
            <p:nvPr/>
          </p:nvSpPr>
          <p:spPr bwMode="auto">
            <a:xfrm>
              <a:off x="3124" y="2762"/>
              <a:ext cx="1689" cy="429"/>
            </a:xfrm>
            <a:prstGeom prst="rect">
              <a:avLst/>
            </a:prstGeom>
            <a:solidFill>
              <a:sysClr val="window" lastClr="FFFFFF"/>
            </a:solidFill>
            <a:ln w="9525">
              <a:solidFill>
                <a:sysClr val="windowText" lastClr="000000"/>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http</a:t>
              </a:r>
              <a:r>
                <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请求报文</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cookie: 1678</a:t>
              </a:r>
            </a:p>
          </p:txBody>
        </p:sp>
      </p:grpSp>
      <p:sp>
        <p:nvSpPr>
          <p:cNvPr id="14" name="Line 14">
            <a:extLst>
              <a:ext uri="{FF2B5EF4-FFF2-40B4-BE49-F238E27FC236}">
                <a16:creationId xmlns:a16="http://schemas.microsoft.com/office/drawing/2014/main" id="{95548665-DEDF-455E-A793-08C193CD9067}"/>
              </a:ext>
            </a:extLst>
          </p:cNvPr>
          <p:cNvSpPr>
            <a:spLocks noChangeShapeType="1"/>
          </p:cNvSpPr>
          <p:nvPr/>
        </p:nvSpPr>
        <p:spPr bwMode="auto">
          <a:xfrm flipH="1">
            <a:off x="4278176" y="4661130"/>
            <a:ext cx="3305175" cy="38100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grpSp>
        <p:nvGrpSpPr>
          <p:cNvPr id="15" name="Group 15">
            <a:extLst>
              <a:ext uri="{FF2B5EF4-FFF2-40B4-BE49-F238E27FC236}">
                <a16:creationId xmlns:a16="http://schemas.microsoft.com/office/drawing/2014/main" id="{0FEC7EC4-9B8F-4C13-B9EC-0C96E191417D}"/>
              </a:ext>
            </a:extLst>
          </p:cNvPr>
          <p:cNvGrpSpPr/>
          <p:nvPr/>
        </p:nvGrpSpPr>
        <p:grpSpPr bwMode="auto">
          <a:xfrm>
            <a:off x="4494076" y="4692880"/>
            <a:ext cx="2767013" cy="461963"/>
            <a:chOff x="3268" y="2846"/>
            <a:chExt cx="1743" cy="291"/>
          </a:xfrm>
        </p:grpSpPr>
        <p:sp>
          <p:nvSpPr>
            <p:cNvPr id="16" name="Rectangle 16">
              <a:extLst>
                <a:ext uri="{FF2B5EF4-FFF2-40B4-BE49-F238E27FC236}">
                  <a16:creationId xmlns:a16="http://schemas.microsoft.com/office/drawing/2014/main" id="{3702B394-A043-4929-A077-41541979F990}"/>
                </a:ext>
              </a:extLst>
            </p:cNvPr>
            <p:cNvSpPr>
              <a:spLocks noChangeArrowheads="1"/>
            </p:cNvSpPr>
            <p:nvPr/>
          </p:nvSpPr>
          <p:spPr bwMode="auto">
            <a:xfrm>
              <a:off x="3282" y="2856"/>
              <a:ext cx="1692" cy="198"/>
            </a:xfrm>
            <a:prstGeom prst="rect">
              <a:avLst/>
            </a:prstGeom>
            <a:solidFill>
              <a:sysClr val="window" lastClr="FFFFFF"/>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17" name="Text Box 17">
              <a:extLst>
                <a:ext uri="{FF2B5EF4-FFF2-40B4-BE49-F238E27FC236}">
                  <a16:creationId xmlns:a16="http://schemas.microsoft.com/office/drawing/2014/main" id="{C652A2A9-D313-4F88-AFB0-F783C540B17D}"/>
                </a:ext>
              </a:extLst>
            </p:cNvPr>
            <p:cNvSpPr txBox="1">
              <a:spLocks noChangeArrowheads="1"/>
            </p:cNvSpPr>
            <p:nvPr/>
          </p:nvSpPr>
          <p:spPr bwMode="auto">
            <a:xfrm>
              <a:off x="3268" y="2846"/>
              <a:ext cx="1743" cy="291"/>
            </a:xfrm>
            <a:prstGeom prst="rect">
              <a:avLst/>
            </a:prstGeom>
            <a:solidFill>
              <a:sysClr val="window" lastClr="FFFFFF"/>
            </a:solidFill>
            <a:ln w="9525">
              <a:solidFill>
                <a:sysClr val="windowText" lastClr="000000"/>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http</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响应报文</a:t>
              </a: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sp>
        <p:nvSpPr>
          <p:cNvPr id="18" name="Line 18">
            <a:extLst>
              <a:ext uri="{FF2B5EF4-FFF2-40B4-BE49-F238E27FC236}">
                <a16:creationId xmlns:a16="http://schemas.microsoft.com/office/drawing/2014/main" id="{3CCE728F-004E-4BC7-8B87-A17C68A6FF26}"/>
              </a:ext>
            </a:extLst>
          </p:cNvPr>
          <p:cNvSpPr>
            <a:spLocks noChangeShapeType="1"/>
          </p:cNvSpPr>
          <p:nvPr/>
        </p:nvSpPr>
        <p:spPr bwMode="auto">
          <a:xfrm>
            <a:off x="4259126" y="5661255"/>
            <a:ext cx="3305175" cy="38100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grpSp>
        <p:nvGrpSpPr>
          <p:cNvPr id="19" name="Group 19">
            <a:extLst>
              <a:ext uri="{FF2B5EF4-FFF2-40B4-BE49-F238E27FC236}">
                <a16:creationId xmlns:a16="http://schemas.microsoft.com/office/drawing/2014/main" id="{8517DBC7-276A-4D07-B5BA-57CBEB222768}"/>
              </a:ext>
            </a:extLst>
          </p:cNvPr>
          <p:cNvGrpSpPr/>
          <p:nvPr/>
        </p:nvGrpSpPr>
        <p:grpSpPr bwMode="auto">
          <a:xfrm>
            <a:off x="4532176" y="5483455"/>
            <a:ext cx="2681288" cy="681038"/>
            <a:chOff x="3124" y="2762"/>
            <a:chExt cx="1689" cy="429"/>
          </a:xfrm>
        </p:grpSpPr>
        <p:sp>
          <p:nvSpPr>
            <p:cNvPr id="20" name="Rectangle 20">
              <a:extLst>
                <a:ext uri="{FF2B5EF4-FFF2-40B4-BE49-F238E27FC236}">
                  <a16:creationId xmlns:a16="http://schemas.microsoft.com/office/drawing/2014/main" id="{56F8EC24-3F68-4586-9B5E-6ADDEE90BEA7}"/>
                </a:ext>
              </a:extLst>
            </p:cNvPr>
            <p:cNvSpPr>
              <a:spLocks noChangeArrowheads="1"/>
            </p:cNvSpPr>
            <p:nvPr/>
          </p:nvSpPr>
          <p:spPr bwMode="auto">
            <a:xfrm>
              <a:off x="3186" y="2791"/>
              <a:ext cx="1578" cy="351"/>
            </a:xfrm>
            <a:prstGeom prst="rect">
              <a:avLst/>
            </a:prstGeom>
            <a:solidFill>
              <a:sysClr val="window" lastClr="FFFFFF"/>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21" name="Text Box 21">
              <a:extLst>
                <a:ext uri="{FF2B5EF4-FFF2-40B4-BE49-F238E27FC236}">
                  <a16:creationId xmlns:a16="http://schemas.microsoft.com/office/drawing/2014/main" id="{5BB42707-62D2-440F-A014-D9367435E7F2}"/>
                </a:ext>
              </a:extLst>
            </p:cNvPr>
            <p:cNvSpPr txBox="1">
              <a:spLocks noChangeArrowheads="1"/>
            </p:cNvSpPr>
            <p:nvPr/>
          </p:nvSpPr>
          <p:spPr bwMode="auto">
            <a:xfrm>
              <a:off x="3124" y="2762"/>
              <a:ext cx="1689" cy="429"/>
            </a:xfrm>
            <a:prstGeom prst="rect">
              <a:avLst/>
            </a:prstGeom>
            <a:solidFill>
              <a:sysClr val="window" lastClr="FFFFFF"/>
            </a:solidFill>
            <a:ln w="9525">
              <a:solidFill>
                <a:sysClr val="windowText" lastClr="000000"/>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http</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请求报文</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cookie: 1678</a:t>
              </a:r>
            </a:p>
          </p:txBody>
        </p:sp>
      </p:grpSp>
      <p:sp>
        <p:nvSpPr>
          <p:cNvPr id="22" name="Line 22">
            <a:extLst>
              <a:ext uri="{FF2B5EF4-FFF2-40B4-BE49-F238E27FC236}">
                <a16:creationId xmlns:a16="http://schemas.microsoft.com/office/drawing/2014/main" id="{2BE57512-D49A-43F6-A0EB-965FBAF9DF92}"/>
              </a:ext>
            </a:extLst>
          </p:cNvPr>
          <p:cNvSpPr>
            <a:spLocks noChangeShapeType="1"/>
          </p:cNvSpPr>
          <p:nvPr/>
        </p:nvSpPr>
        <p:spPr bwMode="auto">
          <a:xfrm flipH="1">
            <a:off x="4287701" y="6156555"/>
            <a:ext cx="3305175" cy="381000"/>
          </a:xfrm>
          <a:prstGeom prst="line">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grpSp>
        <p:nvGrpSpPr>
          <p:cNvPr id="23" name="Group 23">
            <a:extLst>
              <a:ext uri="{FF2B5EF4-FFF2-40B4-BE49-F238E27FC236}">
                <a16:creationId xmlns:a16="http://schemas.microsoft.com/office/drawing/2014/main" id="{67214F3A-91C1-47AE-AD39-0236CE6F3799}"/>
              </a:ext>
            </a:extLst>
          </p:cNvPr>
          <p:cNvGrpSpPr/>
          <p:nvPr/>
        </p:nvGrpSpPr>
        <p:grpSpPr bwMode="auto">
          <a:xfrm>
            <a:off x="4503601" y="6188305"/>
            <a:ext cx="2767013" cy="461963"/>
            <a:chOff x="3268" y="2846"/>
            <a:chExt cx="1743" cy="291"/>
          </a:xfrm>
        </p:grpSpPr>
        <p:sp>
          <p:nvSpPr>
            <p:cNvPr id="24" name="Rectangle 24">
              <a:extLst>
                <a:ext uri="{FF2B5EF4-FFF2-40B4-BE49-F238E27FC236}">
                  <a16:creationId xmlns:a16="http://schemas.microsoft.com/office/drawing/2014/main" id="{5DE14B6B-D885-4437-9A52-D4AD1DCE8453}"/>
                </a:ext>
              </a:extLst>
            </p:cNvPr>
            <p:cNvSpPr>
              <a:spLocks noChangeArrowheads="1"/>
            </p:cNvSpPr>
            <p:nvPr/>
          </p:nvSpPr>
          <p:spPr bwMode="auto">
            <a:xfrm>
              <a:off x="3282" y="2856"/>
              <a:ext cx="1692" cy="198"/>
            </a:xfrm>
            <a:prstGeom prst="rect">
              <a:avLst/>
            </a:prstGeom>
            <a:solidFill>
              <a:sysClr val="window" lastClr="FFFFFF"/>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25" name="Text Box 25">
              <a:extLst>
                <a:ext uri="{FF2B5EF4-FFF2-40B4-BE49-F238E27FC236}">
                  <a16:creationId xmlns:a16="http://schemas.microsoft.com/office/drawing/2014/main" id="{A7FCC853-C365-4DCA-89F7-DDB44CDBBFC3}"/>
                </a:ext>
              </a:extLst>
            </p:cNvPr>
            <p:cNvSpPr txBox="1">
              <a:spLocks noChangeArrowheads="1"/>
            </p:cNvSpPr>
            <p:nvPr/>
          </p:nvSpPr>
          <p:spPr bwMode="auto">
            <a:xfrm>
              <a:off x="3268" y="2846"/>
              <a:ext cx="1743" cy="291"/>
            </a:xfrm>
            <a:prstGeom prst="rect">
              <a:avLst/>
            </a:prstGeom>
            <a:solidFill>
              <a:sysClr val="window" lastClr="FFFFFF"/>
            </a:solidFill>
            <a:ln w="9525">
              <a:solidFill>
                <a:sysClr val="windowText" lastClr="000000"/>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http</a:t>
              </a:r>
              <a:r>
                <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响应报文</a:t>
              </a: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sp>
        <p:nvSpPr>
          <p:cNvPr id="26" name="Text Box 26">
            <a:extLst>
              <a:ext uri="{FF2B5EF4-FFF2-40B4-BE49-F238E27FC236}">
                <a16:creationId xmlns:a16="http://schemas.microsoft.com/office/drawing/2014/main" id="{197DB80D-F5C9-4A6F-86B2-BF8FF7C3F07B}"/>
              </a:ext>
            </a:extLst>
          </p:cNvPr>
          <p:cNvSpPr txBox="1">
            <a:spLocks noChangeArrowheads="1"/>
          </p:cNvSpPr>
          <p:nvPr/>
        </p:nvSpPr>
        <p:spPr bwMode="auto">
          <a:xfrm>
            <a:off x="7534139" y="4159480"/>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a:solidFill>
                  <a:srgbClr val="ED7D31"/>
                </a:solidFill>
                <a:ea typeface="楷体" panose="02010609060101010101" pitchFamily="49" charset="-122"/>
                <a:cs typeface="Arial" panose="020B0604020202020204" pitchFamily="34" charset="0"/>
              </a:rPr>
              <a:t>Cookie</a:t>
            </a:r>
          </a:p>
          <a:p>
            <a:pPr algn="ctr" defTabSz="914400"/>
            <a:r>
              <a:rPr lang="zh-CN" altLang="en-US">
                <a:solidFill>
                  <a:srgbClr val="ED7D31"/>
                </a:solidFill>
                <a:ea typeface="楷体" panose="02010609060101010101" pitchFamily="49" charset="-122"/>
                <a:cs typeface="Arial" panose="020B0604020202020204" pitchFamily="34" charset="0"/>
              </a:rPr>
              <a:t>标明的动作</a:t>
            </a:r>
            <a:endParaRPr lang="zh-CN" altLang="en-US">
              <a:solidFill>
                <a:prstClr val="black"/>
              </a:solidFill>
              <a:ea typeface="楷体" panose="02010609060101010101" pitchFamily="49" charset="-122"/>
              <a:cs typeface="Arial" panose="020B0604020202020204" pitchFamily="34" charset="0"/>
            </a:endParaRPr>
          </a:p>
        </p:txBody>
      </p:sp>
      <p:sp>
        <p:nvSpPr>
          <p:cNvPr id="27" name="Text Box 27">
            <a:extLst>
              <a:ext uri="{FF2B5EF4-FFF2-40B4-BE49-F238E27FC236}">
                <a16:creationId xmlns:a16="http://schemas.microsoft.com/office/drawing/2014/main" id="{8DB43AE8-F9EA-4598-9BFA-557FF73DEB57}"/>
              </a:ext>
            </a:extLst>
          </p:cNvPr>
          <p:cNvSpPr txBox="1">
            <a:spLocks noChangeArrowheads="1"/>
          </p:cNvSpPr>
          <p:nvPr/>
        </p:nvSpPr>
        <p:spPr bwMode="auto">
          <a:xfrm>
            <a:off x="7583351" y="5635855"/>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en-US" altLang="zh-CN">
                <a:solidFill>
                  <a:srgbClr val="ED7D31"/>
                </a:solidFill>
                <a:ea typeface="楷体" panose="02010609060101010101" pitchFamily="49" charset="-122"/>
                <a:cs typeface="Arial" panose="020B0604020202020204" pitchFamily="34" charset="0"/>
              </a:rPr>
              <a:t>Cookie</a:t>
            </a:r>
          </a:p>
          <a:p>
            <a:pPr algn="ctr" defTabSz="914400"/>
            <a:r>
              <a:rPr lang="zh-CN" altLang="en-US">
                <a:solidFill>
                  <a:srgbClr val="ED7D31"/>
                </a:solidFill>
                <a:ea typeface="楷体" panose="02010609060101010101" pitchFamily="49" charset="-122"/>
                <a:cs typeface="Arial" panose="020B0604020202020204" pitchFamily="34" charset="0"/>
              </a:rPr>
              <a:t>标明的动作</a:t>
            </a:r>
            <a:endParaRPr lang="zh-CN" altLang="en-US">
              <a:solidFill>
                <a:prstClr val="black"/>
              </a:solidFill>
              <a:ea typeface="楷体" panose="02010609060101010101" pitchFamily="49" charset="-122"/>
              <a:cs typeface="Arial" panose="020B0604020202020204" pitchFamily="34" charset="0"/>
            </a:endParaRPr>
          </a:p>
        </p:txBody>
      </p:sp>
      <p:sp>
        <p:nvSpPr>
          <p:cNvPr id="28" name="Text Box 28">
            <a:extLst>
              <a:ext uri="{FF2B5EF4-FFF2-40B4-BE49-F238E27FC236}">
                <a16:creationId xmlns:a16="http://schemas.microsoft.com/office/drawing/2014/main" id="{8332B368-43DE-44E2-BCA6-40D8122FA08D}"/>
              </a:ext>
            </a:extLst>
          </p:cNvPr>
          <p:cNvSpPr txBox="1">
            <a:spLocks noChangeArrowheads="1"/>
          </p:cNvSpPr>
          <p:nvPr/>
        </p:nvSpPr>
        <p:spPr bwMode="auto">
          <a:xfrm>
            <a:off x="7542076" y="2673580"/>
            <a:ext cx="14573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a:solidFill>
                  <a:srgbClr val="ED7D31"/>
                </a:solidFill>
                <a:ea typeface="楷体" panose="02010609060101010101" pitchFamily="49" charset="-122"/>
                <a:cs typeface="Arial" panose="020B0604020202020204" pitchFamily="34" charset="0"/>
              </a:rPr>
              <a:t>服务器为</a:t>
            </a:r>
          </a:p>
          <a:p>
            <a:pPr algn="ctr" defTabSz="914400"/>
            <a:r>
              <a:rPr lang="zh-CN" altLang="en-US">
                <a:solidFill>
                  <a:srgbClr val="ED7D31"/>
                </a:solidFill>
                <a:ea typeface="楷体" panose="02010609060101010101" pitchFamily="49" charset="-122"/>
                <a:cs typeface="Arial" panose="020B0604020202020204" pitchFamily="34" charset="0"/>
              </a:rPr>
              <a:t>用户创建</a:t>
            </a:r>
            <a:r>
              <a:rPr lang="en-US" altLang="zh-CN">
                <a:solidFill>
                  <a:srgbClr val="ED7D31"/>
                </a:solidFill>
                <a:ea typeface="楷体" panose="02010609060101010101" pitchFamily="49" charset="-122"/>
                <a:cs typeface="Arial" panose="020B0604020202020204" pitchFamily="34" charset="0"/>
              </a:rPr>
              <a:t>ID:</a:t>
            </a:r>
          </a:p>
          <a:p>
            <a:pPr algn="ctr" defTabSz="914400"/>
            <a:r>
              <a:rPr lang="en-US" altLang="zh-CN">
                <a:solidFill>
                  <a:srgbClr val="ED7D31"/>
                </a:solidFill>
                <a:ea typeface="楷体" panose="02010609060101010101" pitchFamily="49" charset="-122"/>
                <a:cs typeface="Arial" panose="020B0604020202020204" pitchFamily="34" charset="0"/>
              </a:rPr>
              <a:t>1678</a:t>
            </a:r>
            <a:endParaRPr lang="en-US" altLang="zh-CN">
              <a:solidFill>
                <a:prstClr val="black"/>
              </a:solidFill>
              <a:ea typeface="楷体" panose="02010609060101010101" pitchFamily="49" charset="-122"/>
              <a:cs typeface="Arial" panose="020B0604020202020204" pitchFamily="34" charset="0"/>
            </a:endParaRPr>
          </a:p>
        </p:txBody>
      </p:sp>
      <p:grpSp>
        <p:nvGrpSpPr>
          <p:cNvPr id="29" name="Group 29">
            <a:extLst>
              <a:ext uri="{FF2B5EF4-FFF2-40B4-BE49-F238E27FC236}">
                <a16:creationId xmlns:a16="http://schemas.microsoft.com/office/drawing/2014/main" id="{C8AF4313-791C-4B9E-81BA-C71C2FEF6EF0}"/>
              </a:ext>
            </a:extLst>
          </p:cNvPr>
          <p:cNvGrpSpPr/>
          <p:nvPr/>
        </p:nvGrpSpPr>
        <p:grpSpPr bwMode="auto">
          <a:xfrm>
            <a:off x="10123351" y="3924530"/>
            <a:ext cx="293688" cy="395288"/>
            <a:chOff x="5115" y="1292"/>
            <a:chExt cx="185" cy="249"/>
          </a:xfrm>
        </p:grpSpPr>
        <p:sp>
          <p:nvSpPr>
            <p:cNvPr id="30" name="Oval 30">
              <a:extLst>
                <a:ext uri="{FF2B5EF4-FFF2-40B4-BE49-F238E27FC236}">
                  <a16:creationId xmlns:a16="http://schemas.microsoft.com/office/drawing/2014/main" id="{766D4491-2677-4E96-AA71-056E80AECE84}"/>
                </a:ext>
              </a:extLst>
            </p:cNvPr>
            <p:cNvSpPr>
              <a:spLocks noChangeArrowheads="1"/>
            </p:cNvSpPr>
            <p:nvPr/>
          </p:nvSpPr>
          <p:spPr bwMode="auto">
            <a:xfrm>
              <a:off x="5115" y="1292"/>
              <a:ext cx="177" cy="69"/>
            </a:xfrm>
            <a:prstGeom prst="ellipse">
              <a:avLst/>
            </a:prstGeom>
            <a:solidFill>
              <a:srgbClr val="4472C4"/>
            </a:solidFill>
            <a:ln w="9525">
              <a:solidFill>
                <a:sysClr val="windowText" lastClr="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31" name="Oval 31">
              <a:extLst>
                <a:ext uri="{FF2B5EF4-FFF2-40B4-BE49-F238E27FC236}">
                  <a16:creationId xmlns:a16="http://schemas.microsoft.com/office/drawing/2014/main" id="{A0D23F58-A9F0-4554-8D48-DD8D75A5979E}"/>
                </a:ext>
              </a:extLst>
            </p:cNvPr>
            <p:cNvSpPr>
              <a:spLocks noChangeArrowheads="1"/>
            </p:cNvSpPr>
            <p:nvPr/>
          </p:nvSpPr>
          <p:spPr bwMode="auto">
            <a:xfrm>
              <a:off x="5119" y="1472"/>
              <a:ext cx="177" cy="69"/>
            </a:xfrm>
            <a:prstGeom prst="ellipse">
              <a:avLst/>
            </a:prstGeom>
            <a:solidFill>
              <a:srgbClr val="4472C4"/>
            </a:solidFill>
            <a:ln w="9525">
              <a:solidFill>
                <a:sysClr val="windowText" lastClr="0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32" name="Line 32">
              <a:extLst>
                <a:ext uri="{FF2B5EF4-FFF2-40B4-BE49-F238E27FC236}">
                  <a16:creationId xmlns:a16="http://schemas.microsoft.com/office/drawing/2014/main" id="{4CC32953-AC12-4E12-B1F7-1BDE3D6E64E3}"/>
                </a:ext>
              </a:extLst>
            </p:cNvPr>
            <p:cNvSpPr>
              <a:spLocks noChangeShapeType="1"/>
            </p:cNvSpPr>
            <p:nvPr/>
          </p:nvSpPr>
          <p:spPr bwMode="auto">
            <a:xfrm>
              <a:off x="5300" y="1315"/>
              <a:ext cx="0" cy="193"/>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33" name="Line 33">
              <a:extLst>
                <a:ext uri="{FF2B5EF4-FFF2-40B4-BE49-F238E27FC236}">
                  <a16:creationId xmlns:a16="http://schemas.microsoft.com/office/drawing/2014/main" id="{C6A40BDC-9649-4C0E-8746-484CAC24053A}"/>
                </a:ext>
              </a:extLst>
            </p:cNvPr>
            <p:cNvSpPr>
              <a:spLocks noChangeShapeType="1"/>
            </p:cNvSpPr>
            <p:nvPr/>
          </p:nvSpPr>
          <p:spPr bwMode="auto">
            <a:xfrm>
              <a:off x="5115" y="1331"/>
              <a:ext cx="0" cy="192"/>
            </a:xfrm>
            <a:prstGeom prst="line">
              <a:avLst/>
            </a:prstGeom>
            <a:noFill/>
            <a:ln w="9525">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grpSp>
      <p:sp>
        <p:nvSpPr>
          <p:cNvPr id="34" name="Line 34">
            <a:extLst>
              <a:ext uri="{FF2B5EF4-FFF2-40B4-BE49-F238E27FC236}">
                <a16:creationId xmlns:a16="http://schemas.microsoft.com/office/drawing/2014/main" id="{67AD4009-DBC0-4B8B-9E76-C634B4562EFF}"/>
              </a:ext>
            </a:extLst>
          </p:cNvPr>
          <p:cNvSpPr>
            <a:spLocks noChangeShapeType="1"/>
          </p:cNvSpPr>
          <p:nvPr/>
        </p:nvSpPr>
        <p:spPr bwMode="auto">
          <a:xfrm>
            <a:off x="9220064" y="3291118"/>
            <a:ext cx="866775" cy="574675"/>
          </a:xfrm>
          <a:prstGeom prst="line">
            <a:avLst/>
          </a:prstGeom>
          <a:noFill/>
          <a:ln w="9525">
            <a:solidFill>
              <a:sysClr val="windowText" lastClr="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35" name="Text Box 35">
            <a:extLst>
              <a:ext uri="{FF2B5EF4-FFF2-40B4-BE49-F238E27FC236}">
                <a16:creationId xmlns:a16="http://schemas.microsoft.com/office/drawing/2014/main" id="{D1F4E298-E7A5-4D20-9CBD-9127ACB1B213}"/>
              </a:ext>
            </a:extLst>
          </p:cNvPr>
          <p:cNvSpPr txBox="1">
            <a:spLocks noChangeArrowheads="1"/>
          </p:cNvSpPr>
          <p:nvPr/>
        </p:nvSpPr>
        <p:spPr bwMode="auto">
          <a:xfrm rot="2225390">
            <a:off x="9051789" y="2865668"/>
            <a:ext cx="1200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sz="1600">
                <a:solidFill>
                  <a:prstClr val="black"/>
                </a:solidFill>
                <a:ea typeface="楷体" panose="02010609060101010101" pitchFamily="49" charset="-122"/>
                <a:cs typeface="Arial" panose="020B0604020202020204" pitchFamily="34" charset="0"/>
              </a:rPr>
              <a:t>后端数据库</a:t>
            </a:r>
          </a:p>
          <a:p>
            <a:pPr algn="ctr" defTabSz="914400"/>
            <a:r>
              <a:rPr lang="zh-CN" altLang="en-US" sz="1600">
                <a:solidFill>
                  <a:prstClr val="black"/>
                </a:solidFill>
                <a:ea typeface="楷体" panose="02010609060101010101" pitchFamily="49" charset="-122"/>
                <a:cs typeface="Arial" panose="020B0604020202020204" pitchFamily="34" charset="0"/>
              </a:rPr>
              <a:t>的记录</a:t>
            </a:r>
          </a:p>
        </p:txBody>
      </p:sp>
      <p:sp>
        <p:nvSpPr>
          <p:cNvPr id="36" name="Line 36">
            <a:extLst>
              <a:ext uri="{FF2B5EF4-FFF2-40B4-BE49-F238E27FC236}">
                <a16:creationId xmlns:a16="http://schemas.microsoft.com/office/drawing/2014/main" id="{056D5B1A-81A5-486D-BC73-A6F9D4A71572}"/>
              </a:ext>
            </a:extLst>
          </p:cNvPr>
          <p:cNvSpPr>
            <a:spLocks noChangeShapeType="1"/>
          </p:cNvSpPr>
          <p:nvPr/>
        </p:nvSpPr>
        <p:spPr bwMode="auto">
          <a:xfrm flipV="1">
            <a:off x="8842239" y="4219805"/>
            <a:ext cx="1098550" cy="427038"/>
          </a:xfrm>
          <a:prstGeom prst="line">
            <a:avLst/>
          </a:prstGeom>
          <a:noFill/>
          <a:ln w="9525">
            <a:solidFill>
              <a:sysClr val="windowText" lastClr="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37" name="Text Box 37">
            <a:extLst>
              <a:ext uri="{FF2B5EF4-FFF2-40B4-BE49-F238E27FC236}">
                <a16:creationId xmlns:a16="http://schemas.microsoft.com/office/drawing/2014/main" id="{0E93ADF9-9275-45B6-80F8-C8FFAFB503AA}"/>
              </a:ext>
            </a:extLst>
          </p:cNvPr>
          <p:cNvSpPr txBox="1">
            <a:spLocks noChangeArrowheads="1"/>
          </p:cNvSpPr>
          <p:nvPr/>
        </p:nvSpPr>
        <p:spPr bwMode="auto">
          <a:xfrm rot="20455586">
            <a:off x="9139101" y="438331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1600">
                <a:solidFill>
                  <a:prstClr val="black"/>
                </a:solidFill>
                <a:ea typeface="楷体" panose="02010609060101010101" pitchFamily="49" charset="-122"/>
                <a:cs typeface="Arial" panose="020B0604020202020204" pitchFamily="34" charset="0"/>
              </a:rPr>
              <a:t>访问</a:t>
            </a:r>
          </a:p>
        </p:txBody>
      </p:sp>
      <p:sp>
        <p:nvSpPr>
          <p:cNvPr id="38" name="Line 38">
            <a:extLst>
              <a:ext uri="{FF2B5EF4-FFF2-40B4-BE49-F238E27FC236}">
                <a16:creationId xmlns:a16="http://schemas.microsoft.com/office/drawing/2014/main" id="{F985FE99-E76E-4CBA-939B-1DFD37A20413}"/>
              </a:ext>
            </a:extLst>
          </p:cNvPr>
          <p:cNvSpPr>
            <a:spLocks noChangeShapeType="1"/>
          </p:cNvSpPr>
          <p:nvPr/>
        </p:nvSpPr>
        <p:spPr bwMode="auto">
          <a:xfrm flipV="1">
            <a:off x="8964476" y="4475393"/>
            <a:ext cx="1195388" cy="1282700"/>
          </a:xfrm>
          <a:prstGeom prst="line">
            <a:avLst/>
          </a:prstGeom>
          <a:noFill/>
          <a:ln w="9525">
            <a:solidFill>
              <a:sysClr val="windowText" lastClr="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a:ea typeface="等线" panose="02010600030101010101" pitchFamily="2" charset="-122"/>
            </a:endParaRPr>
          </a:p>
        </p:txBody>
      </p:sp>
      <p:sp>
        <p:nvSpPr>
          <p:cNvPr id="39" name="Text Box 39">
            <a:extLst>
              <a:ext uri="{FF2B5EF4-FFF2-40B4-BE49-F238E27FC236}">
                <a16:creationId xmlns:a16="http://schemas.microsoft.com/office/drawing/2014/main" id="{8336BA44-F10A-444D-B596-2F750FE326A1}"/>
              </a:ext>
            </a:extLst>
          </p:cNvPr>
          <p:cNvSpPr txBox="1">
            <a:spLocks noChangeArrowheads="1"/>
          </p:cNvSpPr>
          <p:nvPr/>
        </p:nvSpPr>
        <p:spPr bwMode="auto">
          <a:xfrm rot="18871725">
            <a:off x="9410564" y="509769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sz="1600">
                <a:solidFill>
                  <a:prstClr val="black"/>
                </a:solidFill>
                <a:ea typeface="楷体" panose="02010609060101010101" pitchFamily="49" charset="-122"/>
                <a:cs typeface="Arial" panose="020B0604020202020204" pitchFamily="34" charset="0"/>
              </a:rPr>
              <a:t>访问</a:t>
            </a:r>
          </a:p>
        </p:txBody>
      </p:sp>
      <p:grpSp>
        <p:nvGrpSpPr>
          <p:cNvPr id="40" name="Group 40">
            <a:extLst>
              <a:ext uri="{FF2B5EF4-FFF2-40B4-BE49-F238E27FC236}">
                <a16:creationId xmlns:a16="http://schemas.microsoft.com/office/drawing/2014/main" id="{348F8ADF-18E0-44CB-A99A-F3365613312B}"/>
              </a:ext>
            </a:extLst>
          </p:cNvPr>
          <p:cNvGrpSpPr/>
          <p:nvPr/>
        </p:nvGrpSpPr>
        <p:grpSpPr bwMode="auto">
          <a:xfrm>
            <a:off x="1955664" y="3915005"/>
            <a:ext cx="1787525" cy="936625"/>
            <a:chOff x="654" y="1693"/>
            <a:chExt cx="1126" cy="590"/>
          </a:xfrm>
        </p:grpSpPr>
        <p:sp>
          <p:nvSpPr>
            <p:cNvPr id="41" name="AutoShape 41">
              <a:extLst>
                <a:ext uri="{FF2B5EF4-FFF2-40B4-BE49-F238E27FC236}">
                  <a16:creationId xmlns:a16="http://schemas.microsoft.com/office/drawing/2014/main" id="{224883E3-03F4-4450-97DF-B8DD144C6345}"/>
                </a:ext>
              </a:extLst>
            </p:cNvPr>
            <p:cNvSpPr>
              <a:spLocks noChangeArrowheads="1"/>
            </p:cNvSpPr>
            <p:nvPr/>
          </p:nvSpPr>
          <p:spPr bwMode="auto">
            <a:xfrm>
              <a:off x="654" y="1700"/>
              <a:ext cx="1126" cy="576"/>
            </a:xfrm>
            <a:prstGeom prst="parallelogram">
              <a:avLst>
                <a:gd name="adj" fmla="val 48872"/>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nvGrpSpPr>
            <p:cNvPr id="42" name="Group 42">
              <a:extLst>
                <a:ext uri="{FF2B5EF4-FFF2-40B4-BE49-F238E27FC236}">
                  <a16:creationId xmlns:a16="http://schemas.microsoft.com/office/drawing/2014/main" id="{2D04A2BE-0451-4560-B102-8766E47045DE}"/>
                </a:ext>
              </a:extLst>
            </p:cNvPr>
            <p:cNvGrpSpPr/>
            <p:nvPr/>
          </p:nvGrpSpPr>
          <p:grpSpPr bwMode="auto">
            <a:xfrm>
              <a:off x="765" y="1693"/>
              <a:ext cx="986" cy="590"/>
              <a:chOff x="765" y="1693"/>
              <a:chExt cx="986" cy="590"/>
            </a:xfrm>
          </p:grpSpPr>
          <p:sp>
            <p:nvSpPr>
              <p:cNvPr id="43" name="Text Box 43">
                <a:extLst>
                  <a:ext uri="{FF2B5EF4-FFF2-40B4-BE49-F238E27FC236}">
                    <a16:creationId xmlns:a16="http://schemas.microsoft.com/office/drawing/2014/main" id="{81E48025-36F1-4417-9E59-76E54EC08945}"/>
                  </a:ext>
                </a:extLst>
              </p:cNvPr>
              <p:cNvSpPr txBox="1">
                <a:spLocks noChangeArrowheads="1"/>
              </p:cNvSpPr>
              <p:nvPr/>
            </p:nvSpPr>
            <p:spPr bwMode="auto">
              <a:xfrm>
                <a:off x="980" y="1693"/>
                <a:ext cx="77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Cookie file</a:t>
                </a:r>
                <a:endParaRPr kumimoji="0" lang="en-US" altLang="zh-CN" sz="16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44" name="Text Box 44">
                <a:extLst>
                  <a:ext uri="{FF2B5EF4-FFF2-40B4-BE49-F238E27FC236}">
                    <a16:creationId xmlns:a16="http://schemas.microsoft.com/office/drawing/2014/main" id="{0FA20FA0-9584-4A40-8860-89299FD4D11E}"/>
                  </a:ext>
                </a:extLst>
              </p:cNvPr>
              <p:cNvSpPr txBox="1">
                <a:spLocks noChangeArrowheads="1"/>
              </p:cNvSpPr>
              <p:nvPr/>
            </p:nvSpPr>
            <p:spPr bwMode="auto">
              <a:xfrm>
                <a:off x="765" y="1915"/>
                <a:ext cx="93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amazon: 1678</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ebay: 8734</a:t>
                </a:r>
              </a:p>
            </p:txBody>
          </p:sp>
        </p:grpSp>
      </p:grpSp>
      <p:sp>
        <p:nvSpPr>
          <p:cNvPr id="45" name="AutoShape 45">
            <a:extLst>
              <a:ext uri="{FF2B5EF4-FFF2-40B4-BE49-F238E27FC236}">
                <a16:creationId xmlns:a16="http://schemas.microsoft.com/office/drawing/2014/main" id="{FD30DDAE-61FA-4896-92B0-111C60983D3F}"/>
              </a:ext>
            </a:extLst>
          </p:cNvPr>
          <p:cNvSpPr>
            <a:spLocks noChangeArrowheads="1"/>
          </p:cNvSpPr>
          <p:nvPr/>
        </p:nvSpPr>
        <p:spPr bwMode="auto">
          <a:xfrm>
            <a:off x="2022339" y="2662468"/>
            <a:ext cx="1787525" cy="914400"/>
          </a:xfrm>
          <a:prstGeom prst="parallelogram">
            <a:avLst>
              <a:gd name="adj" fmla="val 48872"/>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nvGrpSpPr>
          <p:cNvPr id="46" name="Group 46">
            <a:extLst>
              <a:ext uri="{FF2B5EF4-FFF2-40B4-BE49-F238E27FC236}">
                <a16:creationId xmlns:a16="http://schemas.microsoft.com/office/drawing/2014/main" id="{0A482490-2A51-4116-B188-082C58C1C910}"/>
              </a:ext>
            </a:extLst>
          </p:cNvPr>
          <p:cNvGrpSpPr/>
          <p:nvPr/>
        </p:nvGrpSpPr>
        <p:grpSpPr bwMode="auto">
          <a:xfrm>
            <a:off x="2198551" y="2638655"/>
            <a:ext cx="1565275" cy="936625"/>
            <a:chOff x="765" y="1693"/>
            <a:chExt cx="986" cy="590"/>
          </a:xfrm>
        </p:grpSpPr>
        <p:sp>
          <p:nvSpPr>
            <p:cNvPr id="47" name="Text Box 47">
              <a:extLst>
                <a:ext uri="{FF2B5EF4-FFF2-40B4-BE49-F238E27FC236}">
                  <a16:creationId xmlns:a16="http://schemas.microsoft.com/office/drawing/2014/main" id="{9E657C70-D85E-4111-9319-5C9B7EBF2DFF}"/>
                </a:ext>
              </a:extLst>
            </p:cNvPr>
            <p:cNvSpPr txBox="1">
              <a:spLocks noChangeArrowheads="1"/>
            </p:cNvSpPr>
            <p:nvPr/>
          </p:nvSpPr>
          <p:spPr bwMode="auto">
            <a:xfrm>
              <a:off x="980" y="1693"/>
              <a:ext cx="77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en-US" altLang="zh-CN" sz="1600" b="1">
                  <a:solidFill>
                    <a:prstClr val="black"/>
                  </a:solidFill>
                  <a:ea typeface="楷体" panose="02010609060101010101" pitchFamily="49" charset="-122"/>
                  <a:cs typeface="Arial" panose="020B0604020202020204" pitchFamily="34" charset="0"/>
                </a:rPr>
                <a:t>Cookie file</a:t>
              </a:r>
              <a:endParaRPr lang="en-US" altLang="zh-CN" sz="1600">
                <a:solidFill>
                  <a:prstClr val="black"/>
                </a:solidFill>
                <a:ea typeface="楷体" panose="02010609060101010101" pitchFamily="49" charset="-122"/>
                <a:cs typeface="Arial" panose="020B0604020202020204" pitchFamily="34" charset="0"/>
              </a:endParaRPr>
            </a:p>
          </p:txBody>
        </p:sp>
        <p:sp>
          <p:nvSpPr>
            <p:cNvPr id="48" name="Text Box 48">
              <a:extLst>
                <a:ext uri="{FF2B5EF4-FFF2-40B4-BE49-F238E27FC236}">
                  <a16:creationId xmlns:a16="http://schemas.microsoft.com/office/drawing/2014/main" id="{0FC5AAE6-2972-4A33-B752-6A95AC30A8A2}"/>
                </a:ext>
              </a:extLst>
            </p:cNvPr>
            <p:cNvSpPr txBox="1">
              <a:spLocks noChangeArrowheads="1"/>
            </p:cNvSpPr>
            <p:nvPr/>
          </p:nvSpPr>
          <p:spPr bwMode="auto">
            <a:xfrm>
              <a:off x="765" y="1915"/>
              <a:ext cx="76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endParaRPr lang="en-US" altLang="zh-CN" sz="1600">
                <a:solidFill>
                  <a:prstClr val="black"/>
                </a:solidFill>
                <a:ea typeface="楷体" panose="02010609060101010101" pitchFamily="49" charset="-122"/>
                <a:cs typeface="Arial" panose="020B0604020202020204" pitchFamily="34" charset="0"/>
              </a:endParaRPr>
            </a:p>
            <a:p>
              <a:pPr defTabSz="914400"/>
              <a:r>
                <a:rPr lang="en-US" altLang="zh-CN" sz="1600">
                  <a:solidFill>
                    <a:prstClr val="black"/>
                  </a:solidFill>
                  <a:ea typeface="楷体" panose="02010609060101010101" pitchFamily="49" charset="-122"/>
                  <a:cs typeface="Arial" panose="020B0604020202020204" pitchFamily="34" charset="0"/>
                </a:rPr>
                <a:t>ebay: 8734</a:t>
              </a:r>
            </a:p>
          </p:txBody>
        </p:sp>
      </p:grpSp>
      <p:grpSp>
        <p:nvGrpSpPr>
          <p:cNvPr id="49" name="Group 49">
            <a:extLst>
              <a:ext uri="{FF2B5EF4-FFF2-40B4-BE49-F238E27FC236}">
                <a16:creationId xmlns:a16="http://schemas.microsoft.com/office/drawing/2014/main" id="{EA414479-02FC-4507-BEB7-07B971AA2301}"/>
              </a:ext>
            </a:extLst>
          </p:cNvPr>
          <p:cNvGrpSpPr/>
          <p:nvPr/>
        </p:nvGrpSpPr>
        <p:grpSpPr bwMode="auto">
          <a:xfrm>
            <a:off x="1996939" y="5594580"/>
            <a:ext cx="1787525" cy="936625"/>
            <a:chOff x="654" y="1693"/>
            <a:chExt cx="1126" cy="590"/>
          </a:xfrm>
        </p:grpSpPr>
        <p:sp>
          <p:nvSpPr>
            <p:cNvPr id="50" name="AutoShape 50">
              <a:extLst>
                <a:ext uri="{FF2B5EF4-FFF2-40B4-BE49-F238E27FC236}">
                  <a16:creationId xmlns:a16="http://schemas.microsoft.com/office/drawing/2014/main" id="{A42A4068-3C94-490E-B754-2636CF094E8C}"/>
                </a:ext>
              </a:extLst>
            </p:cNvPr>
            <p:cNvSpPr>
              <a:spLocks noChangeArrowheads="1"/>
            </p:cNvSpPr>
            <p:nvPr/>
          </p:nvSpPr>
          <p:spPr bwMode="auto">
            <a:xfrm>
              <a:off x="654" y="1700"/>
              <a:ext cx="1126" cy="576"/>
            </a:xfrm>
            <a:prstGeom prst="parallelogram">
              <a:avLst>
                <a:gd name="adj" fmla="val 48872"/>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6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grpSp>
          <p:nvGrpSpPr>
            <p:cNvPr id="51" name="Group 51">
              <a:extLst>
                <a:ext uri="{FF2B5EF4-FFF2-40B4-BE49-F238E27FC236}">
                  <a16:creationId xmlns:a16="http://schemas.microsoft.com/office/drawing/2014/main" id="{C0C9C1A2-8983-4F74-967F-21ACF806EAF5}"/>
                </a:ext>
              </a:extLst>
            </p:cNvPr>
            <p:cNvGrpSpPr/>
            <p:nvPr/>
          </p:nvGrpSpPr>
          <p:grpSpPr bwMode="auto">
            <a:xfrm>
              <a:off x="765" y="1693"/>
              <a:ext cx="986" cy="590"/>
              <a:chOff x="765" y="1693"/>
              <a:chExt cx="986" cy="590"/>
            </a:xfrm>
          </p:grpSpPr>
          <p:sp>
            <p:nvSpPr>
              <p:cNvPr id="52" name="Text Box 52">
                <a:extLst>
                  <a:ext uri="{FF2B5EF4-FFF2-40B4-BE49-F238E27FC236}">
                    <a16:creationId xmlns:a16="http://schemas.microsoft.com/office/drawing/2014/main" id="{A047AD33-8CD3-4943-A153-D0C1EC6F24E3}"/>
                  </a:ext>
                </a:extLst>
              </p:cNvPr>
              <p:cNvSpPr txBox="1">
                <a:spLocks noChangeArrowheads="1"/>
              </p:cNvSpPr>
              <p:nvPr/>
            </p:nvSpPr>
            <p:spPr bwMode="auto">
              <a:xfrm>
                <a:off x="980" y="1693"/>
                <a:ext cx="77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Cookie file</a:t>
                </a:r>
                <a:endParaRPr kumimoji="0" lang="en-US" altLang="zh-CN" sz="16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
            <p:nvSpPr>
              <p:cNvPr id="53" name="Text Box 53">
                <a:extLst>
                  <a:ext uri="{FF2B5EF4-FFF2-40B4-BE49-F238E27FC236}">
                    <a16:creationId xmlns:a16="http://schemas.microsoft.com/office/drawing/2014/main" id="{777FB6CA-379A-4AD7-A596-26C4AF7A020A}"/>
                  </a:ext>
                </a:extLst>
              </p:cNvPr>
              <p:cNvSpPr txBox="1">
                <a:spLocks noChangeArrowheads="1"/>
              </p:cNvSpPr>
              <p:nvPr/>
            </p:nvSpPr>
            <p:spPr bwMode="auto">
              <a:xfrm>
                <a:off x="765" y="1915"/>
                <a:ext cx="93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amazon: 1678</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ebay: 8734</a:t>
                </a:r>
              </a:p>
            </p:txBody>
          </p:sp>
        </p:grpSp>
      </p:grpSp>
      <p:sp>
        <p:nvSpPr>
          <p:cNvPr id="54" name="Text Box 54">
            <a:extLst>
              <a:ext uri="{FF2B5EF4-FFF2-40B4-BE49-F238E27FC236}">
                <a16:creationId xmlns:a16="http://schemas.microsoft.com/office/drawing/2014/main" id="{4E1224C1-5269-4B0B-BB9F-DFCC7FAF18C4}"/>
              </a:ext>
            </a:extLst>
          </p:cNvPr>
          <p:cNvSpPr txBox="1">
            <a:spLocks noChangeArrowheads="1"/>
          </p:cNvSpPr>
          <p:nvPr/>
        </p:nvSpPr>
        <p:spPr bwMode="auto">
          <a:xfrm>
            <a:off x="1935026" y="5089755"/>
            <a:ext cx="1171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r>
              <a:rPr lang="zh-CN" altLang="en-US">
                <a:solidFill>
                  <a:prstClr val="black"/>
                </a:solidFill>
                <a:ea typeface="楷体" panose="02010609060101010101" pitchFamily="49" charset="-122"/>
                <a:cs typeface="Arial" panose="020B0604020202020204" pitchFamily="34" charset="0"/>
              </a:rPr>
              <a:t>一周以后</a:t>
            </a:r>
            <a:r>
              <a:rPr lang="en-US" altLang="zh-CN">
                <a:solidFill>
                  <a:prstClr val="black"/>
                </a:solidFill>
                <a:ea typeface="楷体" panose="02010609060101010101" pitchFamily="49" charset="-122"/>
                <a:cs typeface="Arial" panose="020B0604020202020204" pitchFamily="34" charset="0"/>
              </a:rPr>
              <a:t>:</a:t>
            </a:r>
          </a:p>
        </p:txBody>
      </p:sp>
    </p:spTree>
    <p:extLst>
      <p:ext uri="{BB962C8B-B14F-4D97-AF65-F5344CB8AC3E}">
        <p14:creationId xmlns:p14="http://schemas.microsoft.com/office/powerpoint/2010/main" val="328410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linds(horizontal)">
                                      <p:cBhvr>
                                        <p:cTn id="10" dur="500"/>
                                        <p:tgtEl>
                                          <p:spTgt spid="45"/>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1000"/>
                                        <p:tgtEl>
                                          <p:spTgt spid="4"/>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par>
                          <p:cTn id="18" fill="hold">
                            <p:stCondLst>
                              <p:cond delay="1500"/>
                            </p:stCondLst>
                            <p:childTnLst>
                              <p:par>
                                <p:cTn id="19" presetID="3" presetClass="entr" presetSubtype="1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linds(horizontal)">
                                      <p:cBhvr>
                                        <p:cTn id="21" dur="1000"/>
                                        <p:tgtEl>
                                          <p:spTgt spid="2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blinds(horizontal)">
                                      <p:cBhvr>
                                        <p:cTn id="24" dur="2000"/>
                                        <p:tgtEl>
                                          <p:spTgt spid="35"/>
                                        </p:tgtEl>
                                      </p:cBhvr>
                                    </p:animEffect>
                                  </p:childTnLst>
                                </p:cTn>
                              </p:par>
                              <p:par>
                                <p:cTn id="25" presetID="3" presetClass="entr" presetSubtype="1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par>
                                <p:cTn id="31" presetID="3" presetClass="entr" presetSubtype="1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par>
                          <p:cTn id="34" fill="hold">
                            <p:stCondLst>
                              <p:cond delay="3500"/>
                            </p:stCondLst>
                            <p:childTnLst>
                              <p:par>
                                <p:cTn id="35" presetID="3" presetClass="entr" presetSubtype="10"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blinds(horizontal)">
                                      <p:cBhvr>
                                        <p:cTn id="37" dur="1000"/>
                                        <p:tgtEl>
                                          <p:spTgt spid="40"/>
                                        </p:tgtEl>
                                      </p:cBhvr>
                                    </p:animEffect>
                                  </p:childTnLst>
                                </p:cTn>
                              </p:par>
                            </p:childTnLst>
                          </p:cTn>
                        </p:par>
                        <p:par>
                          <p:cTn id="38" fill="hold">
                            <p:stCondLst>
                              <p:cond delay="4500"/>
                            </p:stCondLst>
                            <p:childTnLst>
                              <p:par>
                                <p:cTn id="39" presetID="3" presetClass="entr" presetSubtype="10"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linds(horizontal)">
                                      <p:cBhvr>
                                        <p:cTn id="41" dur="1000"/>
                                        <p:tgtEl>
                                          <p:spTgt spid="11"/>
                                        </p:tgtEl>
                                      </p:cBhvr>
                                    </p:animEffect>
                                  </p:childTnLst>
                                </p:cTn>
                              </p:par>
                              <p:par>
                                <p:cTn id="42" presetID="3" presetClass="entr" presetSubtype="1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linds(horizontal)">
                                      <p:cBhvr>
                                        <p:cTn id="44" dur="500"/>
                                        <p:tgtEl>
                                          <p:spTgt spid="10"/>
                                        </p:tgtEl>
                                      </p:cBhvr>
                                    </p:animEffect>
                                  </p:childTnLst>
                                </p:cTn>
                              </p:par>
                            </p:childTnLst>
                          </p:cTn>
                        </p:par>
                        <p:par>
                          <p:cTn id="45" fill="hold">
                            <p:stCondLst>
                              <p:cond delay="5500"/>
                            </p:stCondLst>
                            <p:childTnLst>
                              <p:par>
                                <p:cTn id="46" presetID="3" presetClass="entr" presetSubtype="1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blinds(horizontal)">
                                      <p:cBhvr>
                                        <p:cTn id="48" dur="1000"/>
                                        <p:tgtEl>
                                          <p:spTgt spid="26"/>
                                        </p:tgtEl>
                                      </p:cBhvr>
                                    </p:animEffect>
                                  </p:childTnLst>
                                </p:cTn>
                              </p:par>
                            </p:childTnLst>
                          </p:cTn>
                        </p:par>
                        <p:par>
                          <p:cTn id="49" fill="hold">
                            <p:stCondLst>
                              <p:cond delay="6500"/>
                            </p:stCondLst>
                            <p:childTnLst>
                              <p:par>
                                <p:cTn id="50" presetID="3" presetClass="entr" presetSubtype="10"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linds(horizontal)">
                                      <p:cBhvr>
                                        <p:cTn id="52" dur="1000"/>
                                        <p:tgtEl>
                                          <p:spTgt spid="37"/>
                                        </p:tgtEl>
                                      </p:cBhvr>
                                    </p:animEffect>
                                  </p:childTnLst>
                                </p:cTn>
                              </p:par>
                              <p:par>
                                <p:cTn id="53" presetID="3" presetClass="entr" presetSubtype="1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blinds(horizontal)">
                                      <p:cBhvr>
                                        <p:cTn id="55" dur="500"/>
                                        <p:tgtEl>
                                          <p:spTgt spid="36"/>
                                        </p:tgtEl>
                                      </p:cBhvr>
                                    </p:animEffect>
                                  </p:childTnLst>
                                </p:cTn>
                              </p:par>
                            </p:childTnLst>
                          </p:cTn>
                        </p:par>
                        <p:par>
                          <p:cTn id="56" fill="hold">
                            <p:stCondLst>
                              <p:cond delay="7500"/>
                            </p:stCondLst>
                            <p:childTnLst>
                              <p:par>
                                <p:cTn id="57" presetID="3" presetClass="entr" presetSubtype="1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blinds(horizontal)">
                                      <p:cBhvr>
                                        <p:cTn id="59" dur="1000"/>
                                        <p:tgtEl>
                                          <p:spTgt spid="15"/>
                                        </p:tgtEl>
                                      </p:cBhvr>
                                    </p:animEffect>
                                  </p:childTnLst>
                                </p:cTn>
                              </p:par>
                              <p:par>
                                <p:cTn id="60" presetID="3" presetClass="entr" presetSubtype="1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blinds(horizontal)">
                                      <p:cBhvr>
                                        <p:cTn id="62" dur="500"/>
                                        <p:tgtEl>
                                          <p:spTgt spid="14"/>
                                        </p:tgtEl>
                                      </p:cBhvr>
                                    </p:animEffect>
                                  </p:childTnLst>
                                </p:cTn>
                              </p:par>
                            </p:childTnLst>
                          </p:cTn>
                        </p:par>
                        <p:par>
                          <p:cTn id="63" fill="hold">
                            <p:stCondLst>
                              <p:cond delay="8500"/>
                            </p:stCondLst>
                            <p:childTnLst>
                              <p:par>
                                <p:cTn id="64" presetID="3" presetClass="entr" presetSubtype="10" fill="hold" grpId="0"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blinds(horizontal)">
                                      <p:cBhvr>
                                        <p:cTn id="66" dur="1000"/>
                                        <p:tgtEl>
                                          <p:spTgt spid="54"/>
                                        </p:tgtEl>
                                      </p:cBhvr>
                                    </p:animEffect>
                                  </p:childTnLst>
                                </p:cTn>
                              </p:par>
                            </p:childTnLst>
                          </p:cTn>
                        </p:par>
                        <p:par>
                          <p:cTn id="67" fill="hold">
                            <p:stCondLst>
                              <p:cond delay="9500"/>
                            </p:stCondLst>
                            <p:childTnLst>
                              <p:par>
                                <p:cTn id="68" presetID="3" presetClass="entr" presetSubtype="10" fill="hold"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blinds(horizontal)">
                                      <p:cBhvr>
                                        <p:cTn id="70" dur="1000"/>
                                        <p:tgtEl>
                                          <p:spTgt spid="49"/>
                                        </p:tgtEl>
                                      </p:cBhvr>
                                    </p:animEffect>
                                  </p:childTnLst>
                                </p:cTn>
                              </p:par>
                            </p:childTnLst>
                          </p:cTn>
                        </p:par>
                        <p:par>
                          <p:cTn id="71" fill="hold">
                            <p:stCondLst>
                              <p:cond delay="10500"/>
                            </p:stCondLst>
                            <p:childTnLst>
                              <p:par>
                                <p:cTn id="72" presetID="3" presetClass="entr" presetSubtype="10" fill="hold"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blinds(horizontal)">
                                      <p:cBhvr>
                                        <p:cTn id="74" dur="1000"/>
                                        <p:tgtEl>
                                          <p:spTgt spid="19"/>
                                        </p:tgtEl>
                                      </p:cBhvr>
                                    </p:animEffect>
                                  </p:childTnLst>
                                </p:cTn>
                              </p:par>
                              <p:par>
                                <p:cTn id="75" presetID="3" presetClass="entr" presetSubtype="1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childTnLst>
                          </p:cTn>
                        </p:par>
                        <p:par>
                          <p:cTn id="78" fill="hold">
                            <p:stCondLst>
                              <p:cond delay="11500"/>
                            </p:stCondLst>
                            <p:childTnLst>
                              <p:par>
                                <p:cTn id="79" presetID="3" presetClass="entr" presetSubtype="10"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blinds(horizontal)">
                                      <p:cBhvr>
                                        <p:cTn id="81" dur="1000"/>
                                        <p:tgtEl>
                                          <p:spTgt spid="27"/>
                                        </p:tgtEl>
                                      </p:cBhvr>
                                    </p:animEffect>
                                  </p:childTnLst>
                                </p:cTn>
                              </p:par>
                            </p:childTnLst>
                          </p:cTn>
                        </p:par>
                        <p:par>
                          <p:cTn id="82" fill="hold">
                            <p:stCondLst>
                              <p:cond delay="12500"/>
                            </p:stCondLst>
                            <p:childTnLst>
                              <p:par>
                                <p:cTn id="83" presetID="3" presetClass="entr" presetSubtype="1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blinds(horizontal)">
                                      <p:cBhvr>
                                        <p:cTn id="85" dur="1000"/>
                                        <p:tgtEl>
                                          <p:spTgt spid="38"/>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blinds(horizontal)">
                                      <p:cBhvr>
                                        <p:cTn id="88" dur="500"/>
                                        <p:tgtEl>
                                          <p:spTgt spid="39"/>
                                        </p:tgtEl>
                                      </p:cBhvr>
                                    </p:animEffect>
                                  </p:childTnLst>
                                </p:cTn>
                              </p:par>
                            </p:childTnLst>
                          </p:cTn>
                        </p:par>
                        <p:par>
                          <p:cTn id="89" fill="hold">
                            <p:stCondLst>
                              <p:cond delay="13500"/>
                            </p:stCondLst>
                            <p:childTnLst>
                              <p:par>
                                <p:cTn id="90" presetID="3" presetClass="entr" presetSubtype="10" fill="hold"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blinds(horizontal)">
                                      <p:cBhvr>
                                        <p:cTn id="92" dur="1000"/>
                                        <p:tgtEl>
                                          <p:spTgt spid="23"/>
                                        </p:tgtEl>
                                      </p:cBhvr>
                                    </p:animEffect>
                                  </p:childTnLst>
                                </p:cTn>
                              </p:par>
                              <p:par>
                                <p:cTn id="93" presetID="3" presetClass="entr" presetSubtype="1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blinds(horizontal)">
                                      <p:cBhvr>
                                        <p:cTn id="9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26" grpId="0"/>
      <p:bldP spid="27" grpId="0"/>
      <p:bldP spid="28" grpId="0"/>
      <p:bldP spid="35" grpId="0"/>
      <p:bldP spid="37" grpId="0"/>
      <p:bldP spid="39" grpId="0"/>
      <p:bldP spid="45" grpId="0" animBg="1"/>
      <p:bldP spid="5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a:xfrm>
            <a:off x="1295402" y="982132"/>
            <a:ext cx="9601196" cy="974405"/>
          </a:xfrm>
        </p:spPr>
        <p:txBody>
          <a:bodyPr/>
          <a:lstStyle/>
          <a:p>
            <a:r>
              <a:rPr lang="zh-CN" altLang="en-US" dirty="0"/>
              <a:t>用户</a:t>
            </a:r>
            <a:r>
              <a:rPr lang="en-US" altLang="zh-CN" dirty="0"/>
              <a:t>-</a:t>
            </a:r>
            <a:r>
              <a:rPr lang="zh-CN" altLang="en-US" dirty="0"/>
              <a:t>服务器交互：</a:t>
            </a:r>
            <a:r>
              <a:rPr lang="en-US" altLang="zh-CN" dirty="0"/>
              <a:t>Cookie</a:t>
            </a:r>
            <a:endParaRPr lang="zh-CN" altLang="en-US" dirty="0"/>
          </a:p>
        </p:txBody>
      </p:sp>
      <p:grpSp>
        <p:nvGrpSpPr>
          <p:cNvPr id="4" name="组合 3">
            <a:extLst>
              <a:ext uri="{FF2B5EF4-FFF2-40B4-BE49-F238E27FC236}">
                <a16:creationId xmlns:a16="http://schemas.microsoft.com/office/drawing/2014/main" id="{A64B07C0-CB5E-4AF8-B5CF-5A37731CCF84}"/>
              </a:ext>
            </a:extLst>
          </p:cNvPr>
          <p:cNvGrpSpPr/>
          <p:nvPr/>
        </p:nvGrpSpPr>
        <p:grpSpPr>
          <a:xfrm>
            <a:off x="1376093" y="2524457"/>
            <a:ext cx="5640637" cy="476221"/>
            <a:chOff x="1403750" y="3593123"/>
            <a:chExt cx="5640637" cy="476221"/>
          </a:xfrm>
        </p:grpSpPr>
        <p:grpSp>
          <p:nvGrpSpPr>
            <p:cNvPr id="5" name="组合 4">
              <a:extLst>
                <a:ext uri="{FF2B5EF4-FFF2-40B4-BE49-F238E27FC236}">
                  <a16:creationId xmlns:a16="http://schemas.microsoft.com/office/drawing/2014/main" id="{70FB8182-81D3-46D8-AB0A-606554EC46DC}"/>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A84F2926-124F-4619-97E7-42C5C3A63F38}"/>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66AE7EB4-99BF-40DF-AF81-367EA132031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8DBC9F95-5194-43F7-9935-27DE98C198EF}"/>
                </a:ext>
              </a:extLst>
            </p:cNvPr>
            <p:cNvSpPr txBox="1">
              <a:spLocks noChangeArrowheads="1"/>
            </p:cNvSpPr>
            <p:nvPr/>
          </p:nvSpPr>
          <p:spPr bwMode="auto">
            <a:xfrm>
              <a:off x="1985931" y="3593123"/>
              <a:ext cx="50584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Cookies</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能为我们带来什么好处呢？</a:t>
              </a:r>
            </a:p>
          </p:txBody>
        </p:sp>
      </p:grpSp>
      <p:sp>
        <p:nvSpPr>
          <p:cNvPr id="9" name="Rectangle 4">
            <a:extLst>
              <a:ext uri="{FF2B5EF4-FFF2-40B4-BE49-F238E27FC236}">
                <a16:creationId xmlns:a16="http://schemas.microsoft.com/office/drawing/2014/main" id="{B74643B4-D2B6-444E-9EC6-0D91594DD20D}"/>
              </a:ext>
            </a:extLst>
          </p:cNvPr>
          <p:cNvSpPr>
            <a:spLocks noChangeArrowheads="1"/>
          </p:cNvSpPr>
          <p:nvPr/>
        </p:nvSpPr>
        <p:spPr bwMode="auto">
          <a:xfrm>
            <a:off x="1767086" y="4308973"/>
            <a:ext cx="9832990" cy="1997544"/>
          </a:xfrm>
          <a:prstGeom prst="rect">
            <a:avLst/>
          </a:prstGeom>
          <a:noFill/>
          <a:ln w="19050">
            <a:no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20000"/>
              </a:lnSpc>
              <a:spcBef>
                <a:spcPct val="20000"/>
              </a:spcBef>
              <a:buClr>
                <a:srgbClr val="009FF6"/>
              </a:buClr>
              <a:buSzPct val="65000"/>
              <a:buFont typeface="Wingdings" panose="05000000000000000000" pitchFamily="2" charset="2"/>
              <a:buChar char="p"/>
            </a:pP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Cookies</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允许网站获得相当多的用户的信息</a:t>
            </a:r>
          </a:p>
          <a:p>
            <a:pPr defTabSz="914400">
              <a:lnSpc>
                <a:spcPct val="120000"/>
              </a:lnSpc>
              <a:spcBef>
                <a:spcPct val="20000"/>
              </a:spcBef>
              <a:buClr>
                <a:srgbClr val="009FF6"/>
              </a:buClr>
              <a:buSzPct val="65000"/>
              <a:buFont typeface="Wingdings" panose="05000000000000000000" pitchFamily="2" charset="2"/>
              <a:buChar char="p"/>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你可能会向网站提供你的姓名和</a:t>
            </a:r>
            <a:r>
              <a:rPr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E_Mail</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地址</a:t>
            </a:r>
          </a:p>
          <a:p>
            <a:pPr defTabSz="914400">
              <a:lnSpc>
                <a:spcPct val="120000"/>
              </a:lnSpc>
              <a:spcBef>
                <a:spcPct val="20000"/>
              </a:spcBef>
              <a:buClr>
                <a:srgbClr val="009FF6"/>
              </a:buClr>
              <a:buSzPct val="65000"/>
              <a:buFont typeface="Wingdings" panose="05000000000000000000" pitchFamily="2" charset="2"/>
              <a:buChar char="p"/>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搜索引擎也可以使用</a:t>
            </a:r>
            <a:r>
              <a:rPr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cookie</a:t>
            </a: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和重定向技术获得很多的信息</a:t>
            </a:r>
          </a:p>
          <a:p>
            <a:pPr defTabSz="914400">
              <a:lnSpc>
                <a:spcPct val="120000"/>
              </a:lnSpc>
              <a:spcBef>
                <a:spcPct val="20000"/>
              </a:spcBef>
              <a:buClr>
                <a:srgbClr val="009FF6"/>
              </a:buClr>
              <a:buSzPct val="65000"/>
              <a:buFont typeface="Wingdings" panose="05000000000000000000" pitchFamily="2" charset="2"/>
              <a:buChar char="p"/>
            </a:pPr>
            <a:r>
              <a:rPr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广告公司也可以通过用户访问过的网站来获得用户的相关信息</a:t>
            </a:r>
          </a:p>
        </p:txBody>
      </p:sp>
      <p:sp>
        <p:nvSpPr>
          <p:cNvPr id="10" name="Text Box 79">
            <a:extLst>
              <a:ext uri="{FF2B5EF4-FFF2-40B4-BE49-F238E27FC236}">
                <a16:creationId xmlns:a16="http://schemas.microsoft.com/office/drawing/2014/main" id="{33BABC07-1E7A-4FF2-989F-E621E699105A}"/>
              </a:ext>
            </a:extLst>
          </p:cNvPr>
          <p:cNvSpPr txBox="1">
            <a:spLocks noChangeArrowheads="1"/>
          </p:cNvSpPr>
          <p:nvPr/>
        </p:nvSpPr>
        <p:spPr bwMode="auto">
          <a:xfrm>
            <a:off x="3058101" y="3029862"/>
            <a:ext cx="80021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buClr>
                <a:srgbClr val="009FF6"/>
              </a:buClr>
            </a:pPr>
            <a:r>
              <a:rPr kumimoji="1" lang="zh-CN" altLang="en-US" sz="240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认证</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79">
            <a:extLst>
              <a:ext uri="{FF2B5EF4-FFF2-40B4-BE49-F238E27FC236}">
                <a16:creationId xmlns:a16="http://schemas.microsoft.com/office/drawing/2014/main" id="{F17186D4-C5E6-4F22-A021-9CB64B22DDF1}"/>
              </a:ext>
            </a:extLst>
          </p:cNvPr>
          <p:cNvSpPr txBox="1">
            <a:spLocks noChangeArrowheads="1"/>
          </p:cNvSpPr>
          <p:nvPr/>
        </p:nvSpPr>
        <p:spPr bwMode="auto">
          <a:xfrm>
            <a:off x="3930581" y="3032786"/>
            <a:ext cx="172354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buClr>
                <a:srgbClr val="009FF6"/>
              </a:buClr>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“购物车”</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 name="Text Box 79">
            <a:extLst>
              <a:ext uri="{FF2B5EF4-FFF2-40B4-BE49-F238E27FC236}">
                <a16:creationId xmlns:a16="http://schemas.microsoft.com/office/drawing/2014/main" id="{DBEFABBD-B706-47FA-BBA9-491D64F66232}"/>
              </a:ext>
            </a:extLst>
          </p:cNvPr>
          <p:cNvSpPr txBox="1">
            <a:spLocks noChangeArrowheads="1"/>
          </p:cNvSpPr>
          <p:nvPr/>
        </p:nvSpPr>
        <p:spPr bwMode="auto">
          <a:xfrm>
            <a:off x="5726391" y="3032785"/>
            <a:ext cx="141577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a:lnSpc>
                <a:spcPct val="110000"/>
              </a:lnSpc>
              <a:buClr>
                <a:srgbClr val="009FF6"/>
              </a:buClr>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“推荐”</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Text Box 79">
            <a:extLst>
              <a:ext uri="{FF2B5EF4-FFF2-40B4-BE49-F238E27FC236}">
                <a16:creationId xmlns:a16="http://schemas.microsoft.com/office/drawing/2014/main" id="{734A3D9E-B2F4-4FD6-AEBA-7BD3D0AF8895}"/>
              </a:ext>
            </a:extLst>
          </p:cNvPr>
          <p:cNvSpPr txBox="1">
            <a:spLocks noChangeArrowheads="1"/>
          </p:cNvSpPr>
          <p:nvPr/>
        </p:nvSpPr>
        <p:spPr bwMode="auto">
          <a:xfrm>
            <a:off x="7214425" y="3025366"/>
            <a:ext cx="2108269"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10000"/>
              </a:lnSpc>
              <a:buClr>
                <a:srgbClr val="009FF6"/>
              </a:buClr>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用户会话状态 </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defTabSz="914400">
              <a:lnSpc>
                <a:spcPct val="110000"/>
              </a:lnSpc>
              <a:buClr>
                <a:srgbClr val="009FF6"/>
              </a:buClr>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(Web e-mail)</a:t>
            </a:r>
          </a:p>
        </p:txBody>
      </p:sp>
      <p:sp>
        <p:nvSpPr>
          <p:cNvPr id="14" name="Rectangle 11">
            <a:extLst>
              <a:ext uri="{FF2B5EF4-FFF2-40B4-BE49-F238E27FC236}">
                <a16:creationId xmlns:a16="http://schemas.microsoft.com/office/drawing/2014/main" id="{52140F06-B9A3-4A72-BCBE-C609C18FA6BE}"/>
              </a:ext>
            </a:extLst>
          </p:cNvPr>
          <p:cNvSpPr>
            <a:spLocks noChangeArrowheads="1"/>
          </p:cNvSpPr>
          <p:nvPr/>
        </p:nvSpPr>
        <p:spPr bwMode="auto">
          <a:xfrm>
            <a:off x="1376093" y="3900798"/>
            <a:ext cx="2557887" cy="402789"/>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Cookies</a:t>
            </a: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和私密性</a:t>
            </a:r>
            <a:endParaRPr kumimoji="1" lang="en-US" altLang="zh-CN"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18122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randombar(horizontal)">
                                      <p:cBhvr>
                                        <p:cTn id="36" dur="500"/>
                                        <p:tgtEl>
                                          <p:spTgt spid="14"/>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wipe(left)">
                                      <p:cBhvr>
                                        <p:cTn id="40" dur="500"/>
                                        <p:tgtEl>
                                          <p:spTgt spid="9">
                                            <p:txEl>
                                              <p:pRg st="0" end="0"/>
                                            </p:txEl>
                                          </p:spTgt>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animEffect transition="in" filter="wipe(left)">
                                      <p:cBhvr>
                                        <p:cTn id="44" dur="500"/>
                                        <p:tgtEl>
                                          <p:spTgt spid="9">
                                            <p:txEl>
                                              <p:pRg st="1" end="1"/>
                                            </p:txEl>
                                          </p:spTgt>
                                        </p:tgtEl>
                                      </p:cBhvr>
                                    </p:animEffect>
                                  </p:childTnLst>
                                </p:cTn>
                              </p:par>
                            </p:childTnLst>
                          </p:cTn>
                        </p:par>
                        <p:par>
                          <p:cTn id="45" fill="hold">
                            <p:stCondLst>
                              <p:cond delay="1500"/>
                            </p:stCondLst>
                            <p:childTnLst>
                              <p:par>
                                <p:cTn id="46" presetID="22" presetClass="entr" presetSubtype="8" fill="hold" grpId="0" nodeType="afterEffect">
                                  <p:stCondLst>
                                    <p:cond delay="0"/>
                                  </p:stCondLst>
                                  <p:childTnLst>
                                    <p:set>
                                      <p:cBhvr>
                                        <p:cTn id="47" dur="1" fill="hold">
                                          <p:stCondLst>
                                            <p:cond delay="0"/>
                                          </p:stCondLst>
                                        </p:cTn>
                                        <p:tgtEl>
                                          <p:spTgt spid="9">
                                            <p:txEl>
                                              <p:pRg st="2" end="2"/>
                                            </p:txEl>
                                          </p:spTgt>
                                        </p:tgtEl>
                                        <p:attrNameLst>
                                          <p:attrName>style.visibility</p:attrName>
                                        </p:attrNameLst>
                                      </p:cBhvr>
                                      <p:to>
                                        <p:strVal val="visible"/>
                                      </p:to>
                                    </p:set>
                                    <p:animEffect transition="in" filter="wipe(left)">
                                      <p:cBhvr>
                                        <p:cTn id="48" dur="500"/>
                                        <p:tgtEl>
                                          <p:spTgt spid="9">
                                            <p:txEl>
                                              <p:pRg st="2" end="2"/>
                                            </p:txEl>
                                          </p:spTgt>
                                        </p:tgtEl>
                                      </p:cBhvr>
                                    </p:animEffect>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9">
                                            <p:txEl>
                                              <p:pRg st="3" end="3"/>
                                            </p:txEl>
                                          </p:spTgt>
                                        </p:tgtEl>
                                        <p:attrNameLst>
                                          <p:attrName>style.visibility</p:attrName>
                                        </p:attrNameLst>
                                      </p:cBhvr>
                                      <p:to>
                                        <p:strVal val="visible"/>
                                      </p:to>
                                    </p:set>
                                    <p:animEffect transition="in" filter="wipe(left)">
                                      <p:cBhvr>
                                        <p:cTn id="5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p:bldP spid="12" grpId="0"/>
      <p:bldP spid="13" grpId="0"/>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新的问题</a:t>
            </a:r>
          </a:p>
        </p:txBody>
      </p:sp>
      <p:sp>
        <p:nvSpPr>
          <p:cNvPr id="4" name="文本框 3">
            <a:extLst>
              <a:ext uri="{FF2B5EF4-FFF2-40B4-BE49-F238E27FC236}">
                <a16:creationId xmlns:a16="http://schemas.microsoft.com/office/drawing/2014/main" id="{C1DF6C5C-6544-43F0-906C-9D88E51D16C1}"/>
              </a:ext>
            </a:extLst>
          </p:cNvPr>
          <p:cNvSpPr txBox="1"/>
          <p:nvPr/>
        </p:nvSpPr>
        <p:spPr>
          <a:xfrm>
            <a:off x="3194404" y="3714750"/>
            <a:ext cx="5803192" cy="707886"/>
          </a:xfrm>
          <a:prstGeom prst="rect">
            <a:avLst/>
          </a:prstGeom>
          <a:noFill/>
        </p:spPr>
        <p:txBody>
          <a:bodyPr wrap="none" rtlCol="0">
            <a:spAutoFit/>
          </a:bodyPr>
          <a:lstStyle/>
          <a:p>
            <a:r>
              <a:rPr lang="en-US" altLang="zh-CN" sz="4000" dirty="0">
                <a:solidFill>
                  <a:srgbClr val="FF0000"/>
                </a:solidFill>
              </a:rPr>
              <a:t>WEB</a:t>
            </a:r>
            <a:r>
              <a:rPr lang="zh-CN" altLang="en-US" sz="4000" dirty="0">
                <a:solidFill>
                  <a:srgbClr val="FF0000"/>
                </a:solidFill>
              </a:rPr>
              <a:t>中如何保护隐私呢？</a:t>
            </a:r>
          </a:p>
        </p:txBody>
      </p:sp>
    </p:spTree>
    <p:extLst>
      <p:ext uri="{BB962C8B-B14F-4D97-AF65-F5344CB8AC3E}">
        <p14:creationId xmlns:p14="http://schemas.microsoft.com/office/powerpoint/2010/main" val="2230123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62031" y="2677582"/>
            <a:ext cx="10267937" cy="751418"/>
          </a:xfrm>
        </p:spPr>
        <p:txBody>
          <a:bodyPr rtlCol="0"/>
          <a:lstStyle/>
          <a:p>
            <a:pPr rtl="0"/>
            <a:r>
              <a:rPr lang="en-US" altLang="zh-CN" dirty="0">
                <a:solidFill>
                  <a:schemeClr val="bg1"/>
                </a:solidFill>
              </a:rPr>
              <a:t>3</a:t>
            </a:r>
            <a:r>
              <a:rPr lang="en-US" altLang="zh-CN" b="0" dirty="0">
                <a:solidFill>
                  <a:schemeClr val="bg1"/>
                </a:solidFill>
                <a:latin typeface="Microsoft YaHei UI" panose="020B0503020204020204" pitchFamily="34" charset="-122"/>
                <a:ea typeface="Microsoft YaHei UI" panose="020B0503020204020204" pitchFamily="34" charset="-122"/>
              </a:rPr>
              <a:t>.5 </a:t>
            </a:r>
            <a:r>
              <a:rPr lang="zh-CN" altLang="en-US" b="0" dirty="0">
                <a:solidFill>
                  <a:schemeClr val="bg1"/>
                </a:solidFill>
                <a:latin typeface="Microsoft YaHei UI" panose="020B0503020204020204" pitchFamily="34" charset="-122"/>
                <a:ea typeface="Microsoft YaHei UI" panose="020B0503020204020204" pitchFamily="34" charset="-122"/>
              </a:rPr>
              <a:t>文件传输协议（</a:t>
            </a:r>
            <a:r>
              <a:rPr lang="en-US" altLang="zh-CN" b="0" dirty="0">
                <a:solidFill>
                  <a:schemeClr val="bg1"/>
                </a:solidFill>
                <a:latin typeface="Microsoft YaHei UI" panose="020B0503020204020204" pitchFamily="34" charset="-122"/>
                <a:ea typeface="Microsoft YaHei UI" panose="020B0503020204020204" pitchFamily="34" charset="-122"/>
              </a:rPr>
              <a:t>FTP</a:t>
            </a:r>
            <a:r>
              <a:rPr lang="zh-CN" altLang="en-US" b="0" dirty="0">
                <a:solidFill>
                  <a:schemeClr val="bg1"/>
                </a:solidFill>
                <a:latin typeface="Microsoft YaHei UI" panose="020B0503020204020204" pitchFamily="34" charset="-122"/>
                <a:ea typeface="Microsoft YaHei UI" panose="020B0503020204020204" pitchFamily="34" charset="-122"/>
              </a:rPr>
              <a:t>）</a:t>
            </a: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4475930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en-US" altLang="zh-CN" dirty="0"/>
              <a:t>FTP</a:t>
            </a:r>
            <a:r>
              <a:rPr lang="zh-CN" altLang="en-US" dirty="0"/>
              <a:t>简况</a:t>
            </a:r>
          </a:p>
        </p:txBody>
      </p:sp>
      <p:sp>
        <p:nvSpPr>
          <p:cNvPr id="3" name="内容占位符 2">
            <a:extLst>
              <a:ext uri="{FF2B5EF4-FFF2-40B4-BE49-F238E27FC236}">
                <a16:creationId xmlns:a16="http://schemas.microsoft.com/office/drawing/2014/main" id="{1268AD87-1A42-4595-B991-2FD09C377A87}"/>
              </a:ext>
            </a:extLst>
          </p:cNvPr>
          <p:cNvSpPr>
            <a:spLocks noGrp="1"/>
          </p:cNvSpPr>
          <p:nvPr>
            <p:ph idx="1"/>
          </p:nvPr>
        </p:nvSpPr>
        <p:spPr/>
        <p:txBody>
          <a:bodyPr/>
          <a:lstStyle/>
          <a:p>
            <a:r>
              <a:rPr lang="zh-CN" altLang="en-US" sz="2400" dirty="0"/>
              <a:t>使用</a:t>
            </a:r>
            <a:r>
              <a:rPr lang="en-US" altLang="zh-CN" sz="2400" dirty="0"/>
              <a:t>TCP</a:t>
            </a:r>
            <a:r>
              <a:rPr lang="zh-CN" altLang="en-US" sz="2400" dirty="0"/>
              <a:t>协议传输数据</a:t>
            </a:r>
          </a:p>
          <a:p>
            <a:r>
              <a:rPr lang="en-US" altLang="zh-CN" sz="2400" dirty="0"/>
              <a:t>C/S</a:t>
            </a:r>
            <a:r>
              <a:rPr lang="zh-CN" altLang="en-US" sz="2400" dirty="0"/>
              <a:t>模式</a:t>
            </a:r>
          </a:p>
          <a:p>
            <a:r>
              <a:rPr lang="zh-CN" altLang="en-US" sz="2400" dirty="0"/>
              <a:t>端口：</a:t>
            </a:r>
            <a:r>
              <a:rPr lang="en-US" altLang="zh-CN" sz="2400" dirty="0"/>
              <a:t>21/20</a:t>
            </a:r>
          </a:p>
          <a:p>
            <a:endParaRPr lang="zh-CN" altLang="en-US" dirty="0"/>
          </a:p>
        </p:txBody>
      </p:sp>
      <p:grpSp>
        <p:nvGrpSpPr>
          <p:cNvPr id="4" name="Group 46">
            <a:extLst>
              <a:ext uri="{FF2B5EF4-FFF2-40B4-BE49-F238E27FC236}">
                <a16:creationId xmlns:a16="http://schemas.microsoft.com/office/drawing/2014/main" id="{EB4EC355-1211-4D09-90BB-C5F6C04FB481}"/>
              </a:ext>
            </a:extLst>
          </p:cNvPr>
          <p:cNvGrpSpPr>
            <a:grpSpLocks/>
          </p:cNvGrpSpPr>
          <p:nvPr/>
        </p:nvGrpSpPr>
        <p:grpSpPr bwMode="auto">
          <a:xfrm>
            <a:off x="3760788" y="3581400"/>
            <a:ext cx="6869112" cy="2565401"/>
            <a:chOff x="590" y="2478"/>
            <a:chExt cx="4024" cy="1391"/>
          </a:xfrm>
        </p:grpSpPr>
        <p:graphicFrame>
          <p:nvGraphicFramePr>
            <p:cNvPr id="5" name="Object 5">
              <a:extLst>
                <a:ext uri="{FF2B5EF4-FFF2-40B4-BE49-F238E27FC236}">
                  <a16:creationId xmlns:a16="http://schemas.microsoft.com/office/drawing/2014/main" id="{67D9DE31-CF11-4A96-9B8E-11EBC108336B}"/>
                </a:ext>
              </a:extLst>
            </p:cNvPr>
            <p:cNvGraphicFramePr>
              <a:graphicFrameLocks noChangeAspect="1"/>
            </p:cNvGraphicFramePr>
            <p:nvPr/>
          </p:nvGraphicFramePr>
          <p:xfrm>
            <a:off x="1875" y="2580"/>
            <a:ext cx="489" cy="393"/>
          </p:xfrm>
          <a:graphic>
            <a:graphicData uri="http://schemas.openxmlformats.org/presentationml/2006/ole">
              <mc:AlternateContent xmlns:mc="http://schemas.openxmlformats.org/markup-compatibility/2006">
                <mc:Choice xmlns:v="urn:schemas-microsoft-com:vml" Requires="v">
                  <p:oleObj spid="_x0000_s4107" name="ClipArt" r:id="rId3" imgW="1305000" imgH="1085760" progId="MS_ClipArt_Gallery.2">
                    <p:embed/>
                  </p:oleObj>
                </mc:Choice>
                <mc:Fallback>
                  <p:oleObj name="ClipArt" r:id="rId3" imgW="1305000" imgH="1085760" progId="MS_ClipArt_Gallery.2">
                    <p:embed/>
                    <p:pic>
                      <p:nvPicPr>
                        <p:cNvPr id="9218" name="Object 5">
                          <a:extLst>
                            <a:ext uri="{FF2B5EF4-FFF2-40B4-BE49-F238E27FC236}">
                              <a16:creationId xmlns:a16="http://schemas.microsoft.com/office/drawing/2014/main" id="{4174335E-C36A-469C-9DFE-5C98C0A32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 y="2580"/>
                          <a:ext cx="48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6">
              <a:extLst>
                <a:ext uri="{FF2B5EF4-FFF2-40B4-BE49-F238E27FC236}">
                  <a16:creationId xmlns:a16="http://schemas.microsoft.com/office/drawing/2014/main" id="{95BF9F3E-07BE-466E-BA68-FFA8627F0E21}"/>
                </a:ext>
              </a:extLst>
            </p:cNvPr>
            <p:cNvGrpSpPr>
              <a:grpSpLocks/>
            </p:cNvGrpSpPr>
            <p:nvPr/>
          </p:nvGrpSpPr>
          <p:grpSpPr bwMode="auto">
            <a:xfrm>
              <a:off x="4049" y="2478"/>
              <a:ext cx="224" cy="588"/>
              <a:chOff x="4180" y="783"/>
              <a:chExt cx="150" cy="307"/>
            </a:xfrm>
          </p:grpSpPr>
          <p:sp>
            <p:nvSpPr>
              <p:cNvPr id="36" name="AutoShape 7">
                <a:extLst>
                  <a:ext uri="{FF2B5EF4-FFF2-40B4-BE49-F238E27FC236}">
                    <a16:creationId xmlns:a16="http://schemas.microsoft.com/office/drawing/2014/main" id="{E3DAA452-75C8-41D2-AA83-FE775D997B6F}"/>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7" name="Rectangle 8">
                <a:extLst>
                  <a:ext uri="{FF2B5EF4-FFF2-40B4-BE49-F238E27FC236}">
                    <a16:creationId xmlns:a16="http://schemas.microsoft.com/office/drawing/2014/main" id="{55AF1E4E-72C0-4363-87B7-91AACF4AD7C8}"/>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8" name="Rectangle 9">
                <a:extLst>
                  <a:ext uri="{FF2B5EF4-FFF2-40B4-BE49-F238E27FC236}">
                    <a16:creationId xmlns:a16="http://schemas.microsoft.com/office/drawing/2014/main" id="{AF17D8FE-D852-419B-9FB9-0532FA8DEA93}"/>
                  </a:ext>
                </a:extLst>
              </p:cNvPr>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AutoShape 10">
                <a:extLst>
                  <a:ext uri="{FF2B5EF4-FFF2-40B4-BE49-F238E27FC236}">
                    <a16:creationId xmlns:a16="http://schemas.microsoft.com/office/drawing/2014/main" id="{8844B85C-7559-42EC-A423-FE393679F859}"/>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Line 11">
                <a:extLst>
                  <a:ext uri="{FF2B5EF4-FFF2-40B4-BE49-F238E27FC236}">
                    <a16:creationId xmlns:a16="http://schemas.microsoft.com/office/drawing/2014/main" id="{BC6304E5-3B21-4D0B-B2D3-DA4B6B8BB05E}"/>
                  </a:ext>
                </a:extLst>
              </p:cNvPr>
              <p:cNvSpPr>
                <a:spLocks noChangeShapeType="1"/>
              </p:cNvSpPr>
              <p:nvPr/>
            </p:nvSpPr>
            <p:spPr bwMode="auto">
              <a:xfrm>
                <a:off x="4330" y="788"/>
                <a:ext cx="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1" name="Line 12">
                <a:extLst>
                  <a:ext uri="{FF2B5EF4-FFF2-40B4-BE49-F238E27FC236}">
                    <a16:creationId xmlns:a16="http://schemas.microsoft.com/office/drawing/2014/main" id="{55C02E54-34CD-40CC-A12F-D83FCB6FBA2A}"/>
                  </a:ext>
                </a:extLst>
              </p:cNvPr>
              <p:cNvSpPr>
                <a:spLocks noChangeShapeType="1"/>
              </p:cNvSpPr>
              <p:nvPr/>
            </p:nvSpPr>
            <p:spPr bwMode="auto">
              <a:xfrm flipH="1">
                <a:off x="4276" y="1019"/>
                <a:ext cx="54"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2" name="Rectangle 13">
                <a:extLst>
                  <a:ext uri="{FF2B5EF4-FFF2-40B4-BE49-F238E27FC236}">
                    <a16:creationId xmlns:a16="http://schemas.microsoft.com/office/drawing/2014/main" id="{901C78A5-4B5A-4C7B-8CC9-0F2D2A38C9B7}"/>
                  </a:ext>
                </a:extLst>
              </p:cNvPr>
              <p:cNvSpPr>
                <a:spLocks noChangeArrowheads="1"/>
              </p:cNvSpPr>
              <p:nvPr/>
            </p:nvSpPr>
            <p:spPr bwMode="auto">
              <a:xfrm>
                <a:off x="4193" y="883"/>
                <a:ext cx="63" cy="136"/>
              </a:xfrm>
              <a:prstGeom prst="rect">
                <a:avLst/>
              </a:prstGeom>
              <a:solidFill>
                <a:srgbClr val="3B812F"/>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3" name="Rectangle 14">
                <a:extLst>
                  <a:ext uri="{FF2B5EF4-FFF2-40B4-BE49-F238E27FC236}">
                    <a16:creationId xmlns:a16="http://schemas.microsoft.com/office/drawing/2014/main" id="{88FCFE9C-4224-4FAE-98B3-B3C3599537A9}"/>
                  </a:ext>
                </a:extLst>
              </p:cNvPr>
              <p:cNvSpPr>
                <a:spLocks noChangeArrowheads="1"/>
              </p:cNvSpPr>
              <p:nvPr/>
            </p:nvSpPr>
            <p:spPr bwMode="auto">
              <a:xfrm>
                <a:off x="4202" y="924"/>
                <a:ext cx="48"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7" name="Line 15">
              <a:extLst>
                <a:ext uri="{FF2B5EF4-FFF2-40B4-BE49-F238E27FC236}">
                  <a16:creationId xmlns:a16="http://schemas.microsoft.com/office/drawing/2014/main" id="{30B07FFB-459D-4246-97E5-BA7ACDDAE72E}"/>
                </a:ext>
              </a:extLst>
            </p:cNvPr>
            <p:cNvSpPr>
              <a:spLocks noChangeShapeType="1"/>
            </p:cNvSpPr>
            <p:nvPr/>
          </p:nvSpPr>
          <p:spPr bwMode="auto">
            <a:xfrm>
              <a:off x="2530" y="2968"/>
              <a:ext cx="1392" cy="6"/>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 name="Text Box 16">
              <a:extLst>
                <a:ext uri="{FF2B5EF4-FFF2-40B4-BE49-F238E27FC236}">
                  <a16:creationId xmlns:a16="http://schemas.microsoft.com/office/drawing/2014/main" id="{12306AF2-0092-4509-96A2-27389EE6B08B}"/>
                </a:ext>
              </a:extLst>
            </p:cNvPr>
            <p:cNvSpPr txBox="1">
              <a:spLocks noChangeArrowheads="1"/>
            </p:cNvSpPr>
            <p:nvPr/>
          </p:nvSpPr>
          <p:spPr bwMode="auto">
            <a:xfrm>
              <a:off x="2481" y="2769"/>
              <a:ext cx="1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FF0000"/>
                  </a:solidFill>
                  <a:effectLst/>
                  <a:uLnTx/>
                  <a:uFillTx/>
                  <a:latin typeface="Comic Sans MS" panose="030F0702030302020204" pitchFamily="66" charset="0"/>
                  <a:ea typeface="宋体" panose="02010600030101010101" pitchFamily="2" charset="-122"/>
                </a:rPr>
                <a:t>文件传输</a:t>
              </a: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nvGrpSpPr>
            <p:cNvPr id="9" name="Group 17">
              <a:extLst>
                <a:ext uri="{FF2B5EF4-FFF2-40B4-BE49-F238E27FC236}">
                  <a16:creationId xmlns:a16="http://schemas.microsoft.com/office/drawing/2014/main" id="{FEDE8DE4-9CB3-49D8-B1EF-9692AE20BCBB}"/>
                </a:ext>
              </a:extLst>
            </p:cNvPr>
            <p:cNvGrpSpPr>
              <a:grpSpLocks/>
            </p:cNvGrpSpPr>
            <p:nvPr/>
          </p:nvGrpSpPr>
          <p:grpSpPr bwMode="auto">
            <a:xfrm>
              <a:off x="3909" y="2764"/>
              <a:ext cx="469" cy="522"/>
              <a:chOff x="3917" y="1386"/>
              <a:chExt cx="469" cy="522"/>
            </a:xfrm>
          </p:grpSpPr>
          <p:sp>
            <p:nvSpPr>
              <p:cNvPr id="34" name="Rectangle 18">
                <a:extLst>
                  <a:ext uri="{FF2B5EF4-FFF2-40B4-BE49-F238E27FC236}">
                    <a16:creationId xmlns:a16="http://schemas.microsoft.com/office/drawing/2014/main" id="{39DCE00E-33DA-4304-BD1D-A875A8671A69}"/>
                  </a:ext>
                </a:extLst>
              </p:cNvPr>
              <p:cNvSpPr>
                <a:spLocks noChangeArrowheads="1"/>
              </p:cNvSpPr>
              <p:nvPr/>
            </p:nvSpPr>
            <p:spPr bwMode="auto">
              <a:xfrm>
                <a:off x="3930" y="1386"/>
                <a:ext cx="444" cy="522"/>
              </a:xfrm>
              <a:prstGeom prst="rect">
                <a:avLst/>
              </a:prstGeom>
              <a:solidFill>
                <a:srgbClr val="996600"/>
              </a:solidFill>
              <a:ln w="1905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5" name="Text Box 19">
                <a:extLst>
                  <a:ext uri="{FF2B5EF4-FFF2-40B4-BE49-F238E27FC236}">
                    <a16:creationId xmlns:a16="http://schemas.microsoft.com/office/drawing/2014/main" id="{59BA1B33-7FB6-49DC-BE9D-A35CE3D4EAEC}"/>
                  </a:ext>
                </a:extLst>
              </p:cNvPr>
              <p:cNvSpPr txBox="1">
                <a:spLocks noChangeArrowheads="1"/>
              </p:cNvSpPr>
              <p:nvPr/>
            </p:nvSpPr>
            <p:spPr bwMode="auto">
              <a:xfrm>
                <a:off x="3917" y="1463"/>
                <a:ext cx="469"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Comic Sans MS" panose="030F0702030302020204" pitchFamily="66" charset="0"/>
                    <a:ea typeface="宋体" panose="02010600030101010101" pitchFamily="2" charset="-122"/>
                  </a:rPr>
                  <a:t>FTP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bg1"/>
                    </a:solidFill>
                    <a:effectLst/>
                    <a:uLnTx/>
                    <a:uFillTx/>
                    <a:latin typeface="Comic Sans MS" panose="030F0702030302020204" pitchFamily="66" charset="0"/>
                    <a:ea typeface="宋体" panose="02010600030101010101" pitchFamily="2" charset="-122"/>
                  </a:rPr>
                  <a:t>服务器</a:t>
                </a:r>
                <a:endParaRPr kumimoji="0" lang="zh-CN" altLang="en-US" sz="2400" b="0" i="0" u="none" strike="noStrike" kern="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endParaRPr>
              </a:p>
            </p:txBody>
          </p:sp>
        </p:grpSp>
        <p:sp>
          <p:nvSpPr>
            <p:cNvPr id="10" name="Rectangle 21">
              <a:extLst>
                <a:ext uri="{FF2B5EF4-FFF2-40B4-BE49-F238E27FC236}">
                  <a16:creationId xmlns:a16="http://schemas.microsoft.com/office/drawing/2014/main" id="{48D8B42E-61B3-464A-8AA9-2B4DCFB79CFD}"/>
                </a:ext>
              </a:extLst>
            </p:cNvPr>
            <p:cNvSpPr>
              <a:spLocks noChangeArrowheads="1"/>
            </p:cNvSpPr>
            <p:nvPr/>
          </p:nvSpPr>
          <p:spPr bwMode="auto">
            <a:xfrm>
              <a:off x="2098" y="2766"/>
              <a:ext cx="444" cy="522"/>
            </a:xfrm>
            <a:prstGeom prst="rect">
              <a:avLst/>
            </a:prstGeom>
            <a:solidFill>
              <a:srgbClr val="996600"/>
            </a:solidFill>
            <a:ln w="1905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1" name="Rectangle 22">
              <a:extLst>
                <a:ext uri="{FF2B5EF4-FFF2-40B4-BE49-F238E27FC236}">
                  <a16:creationId xmlns:a16="http://schemas.microsoft.com/office/drawing/2014/main" id="{CB8355B1-FACE-469D-B8D2-A5767AD25A81}"/>
                </a:ext>
              </a:extLst>
            </p:cNvPr>
            <p:cNvSpPr>
              <a:spLocks noChangeArrowheads="1"/>
            </p:cNvSpPr>
            <p:nvPr/>
          </p:nvSpPr>
          <p:spPr bwMode="auto">
            <a:xfrm>
              <a:off x="1474" y="2772"/>
              <a:ext cx="606" cy="522"/>
            </a:xfrm>
            <a:prstGeom prst="rect">
              <a:avLst/>
            </a:prstGeom>
            <a:solidFill>
              <a:srgbClr val="33CCCC"/>
            </a:solidFill>
            <a:ln w="1905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2" name="Text Box 23">
              <a:extLst>
                <a:ext uri="{FF2B5EF4-FFF2-40B4-BE49-F238E27FC236}">
                  <a16:creationId xmlns:a16="http://schemas.microsoft.com/office/drawing/2014/main" id="{1FC1CF26-8D55-4D34-8DA9-E50A947E8D52}"/>
                </a:ext>
              </a:extLst>
            </p:cNvPr>
            <p:cNvSpPr txBox="1">
              <a:spLocks noChangeArrowheads="1"/>
            </p:cNvSpPr>
            <p:nvPr/>
          </p:nvSpPr>
          <p:spPr bwMode="auto">
            <a:xfrm>
              <a:off x="1415" y="2840"/>
              <a:ext cx="73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FTP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用户接口</a:t>
              </a: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Text Box 24">
              <a:extLst>
                <a:ext uri="{FF2B5EF4-FFF2-40B4-BE49-F238E27FC236}">
                  <a16:creationId xmlns:a16="http://schemas.microsoft.com/office/drawing/2014/main" id="{8BCDF50F-FA86-4B06-A249-24A7D30C3944}"/>
                </a:ext>
              </a:extLst>
            </p:cNvPr>
            <p:cNvSpPr txBox="1">
              <a:spLocks noChangeArrowheads="1"/>
            </p:cNvSpPr>
            <p:nvPr/>
          </p:nvSpPr>
          <p:spPr bwMode="auto">
            <a:xfrm>
              <a:off x="2084" y="2843"/>
              <a:ext cx="469"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Comic Sans MS" panose="030F0702030302020204" pitchFamily="66" charset="0"/>
                  <a:ea typeface="宋体" panose="02010600030101010101" pitchFamily="2" charset="-122"/>
                </a:rPr>
                <a:t>FTP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bg1"/>
                  </a:solidFill>
                  <a:effectLst/>
                  <a:uLnTx/>
                  <a:uFillTx/>
                  <a:latin typeface="Comic Sans MS" panose="030F0702030302020204" pitchFamily="66" charset="0"/>
                  <a:ea typeface="宋体" panose="02010600030101010101" pitchFamily="2" charset="-122"/>
                </a:rPr>
                <a:t>客户机</a:t>
              </a:r>
              <a:endParaRPr kumimoji="0" lang="zh-CN" altLang="en-US" sz="2400" b="0" i="0" u="none" strike="noStrike" kern="0" cap="none" spc="0" normalizeH="0" baseline="0" noProof="0" dirty="0">
                <a:ln>
                  <a:noFill/>
                </a:ln>
                <a:solidFill>
                  <a:schemeClr val="bg1"/>
                </a:solidFill>
                <a:effectLst/>
                <a:uLnTx/>
                <a:uFillTx/>
                <a:latin typeface="Times New Roman" panose="02020603050405020304" pitchFamily="18" charset="0"/>
                <a:ea typeface="宋体" panose="02010600030101010101" pitchFamily="2" charset="-122"/>
              </a:endParaRPr>
            </a:p>
          </p:txBody>
        </p:sp>
        <p:grpSp>
          <p:nvGrpSpPr>
            <p:cNvPr id="14" name="Group 26">
              <a:extLst>
                <a:ext uri="{FF2B5EF4-FFF2-40B4-BE49-F238E27FC236}">
                  <a16:creationId xmlns:a16="http://schemas.microsoft.com/office/drawing/2014/main" id="{0461B214-A063-42C2-9095-6D277A40ECC5}"/>
                </a:ext>
              </a:extLst>
            </p:cNvPr>
            <p:cNvGrpSpPr>
              <a:grpSpLocks/>
            </p:cNvGrpSpPr>
            <p:nvPr/>
          </p:nvGrpSpPr>
          <p:grpSpPr bwMode="auto">
            <a:xfrm>
              <a:off x="1907" y="3355"/>
              <a:ext cx="316" cy="313"/>
              <a:chOff x="4939" y="1431"/>
              <a:chExt cx="316" cy="313"/>
            </a:xfrm>
          </p:grpSpPr>
          <p:sp>
            <p:nvSpPr>
              <p:cNvPr id="29" name="Oval 27">
                <a:extLst>
                  <a:ext uri="{FF2B5EF4-FFF2-40B4-BE49-F238E27FC236}">
                    <a16:creationId xmlns:a16="http://schemas.microsoft.com/office/drawing/2014/main" id="{AE9225E6-D1F3-4998-ACDD-0D82D92B8815}"/>
                  </a:ext>
                </a:extLst>
              </p:cNvPr>
              <p:cNvSpPr>
                <a:spLocks noChangeArrowheads="1"/>
              </p:cNvSpPr>
              <p:nvPr/>
            </p:nvSpPr>
            <p:spPr bwMode="auto">
              <a:xfrm>
                <a:off x="4941" y="1663"/>
                <a:ext cx="310" cy="81"/>
              </a:xfrm>
              <a:prstGeom prst="ellipse">
                <a:avLst/>
              </a:prstGeom>
              <a:solidFill>
                <a:srgbClr val="FFFF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0" name="Rectangle 28">
                <a:extLst>
                  <a:ext uri="{FF2B5EF4-FFF2-40B4-BE49-F238E27FC236}">
                    <a16:creationId xmlns:a16="http://schemas.microsoft.com/office/drawing/2014/main" id="{DAC77912-E6B7-4FBC-A6C6-053AC9A7DFAF}"/>
                  </a:ext>
                </a:extLst>
              </p:cNvPr>
              <p:cNvSpPr>
                <a:spLocks noChangeArrowheads="1"/>
              </p:cNvSpPr>
              <p:nvPr/>
            </p:nvSpPr>
            <p:spPr bwMode="auto">
              <a:xfrm>
                <a:off x="4942" y="1490"/>
                <a:ext cx="313" cy="214"/>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1" name="Oval 29">
                <a:extLst>
                  <a:ext uri="{FF2B5EF4-FFF2-40B4-BE49-F238E27FC236}">
                    <a16:creationId xmlns:a16="http://schemas.microsoft.com/office/drawing/2014/main" id="{3DA5AA26-964F-4C7A-850A-CCA36D056F18}"/>
                  </a:ext>
                </a:extLst>
              </p:cNvPr>
              <p:cNvSpPr>
                <a:spLocks noChangeArrowheads="1"/>
              </p:cNvSpPr>
              <p:nvPr/>
            </p:nvSpPr>
            <p:spPr bwMode="auto">
              <a:xfrm>
                <a:off x="4939" y="1431"/>
                <a:ext cx="313" cy="95"/>
              </a:xfrm>
              <a:prstGeom prst="ellipse">
                <a:avLst/>
              </a:prstGeom>
              <a:solidFill>
                <a:srgbClr val="FFFF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2" name="Line 30">
                <a:extLst>
                  <a:ext uri="{FF2B5EF4-FFF2-40B4-BE49-F238E27FC236}">
                    <a16:creationId xmlns:a16="http://schemas.microsoft.com/office/drawing/2014/main" id="{C83BB8D1-D303-4574-AF62-DA321FF9CBF6}"/>
                  </a:ext>
                </a:extLst>
              </p:cNvPr>
              <p:cNvSpPr>
                <a:spLocks noChangeShapeType="1"/>
              </p:cNvSpPr>
              <p:nvPr/>
            </p:nvSpPr>
            <p:spPr bwMode="auto">
              <a:xfrm>
                <a:off x="5251" y="1479"/>
                <a:ext cx="1" cy="2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3" name="Line 31">
                <a:extLst>
                  <a:ext uri="{FF2B5EF4-FFF2-40B4-BE49-F238E27FC236}">
                    <a16:creationId xmlns:a16="http://schemas.microsoft.com/office/drawing/2014/main" id="{D260DBA7-0933-452B-BF6B-03802C8EB92F}"/>
                  </a:ext>
                </a:extLst>
              </p:cNvPr>
              <p:cNvSpPr>
                <a:spLocks noChangeShapeType="1"/>
              </p:cNvSpPr>
              <p:nvPr/>
            </p:nvSpPr>
            <p:spPr bwMode="auto">
              <a:xfrm flipH="1">
                <a:off x="4939" y="1483"/>
                <a:ext cx="1" cy="22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5" name="Text Box 32">
              <a:extLst>
                <a:ext uri="{FF2B5EF4-FFF2-40B4-BE49-F238E27FC236}">
                  <a16:creationId xmlns:a16="http://schemas.microsoft.com/office/drawing/2014/main" id="{D6A1E585-8C01-463C-878A-355C49BE6FCC}"/>
                </a:ext>
              </a:extLst>
            </p:cNvPr>
            <p:cNvSpPr txBox="1">
              <a:spLocks noChangeArrowheads="1"/>
            </p:cNvSpPr>
            <p:nvPr/>
          </p:nvSpPr>
          <p:spPr bwMode="auto">
            <a:xfrm>
              <a:off x="1610" y="3657"/>
              <a:ext cx="9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本地文件系统</a:t>
              </a: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6" name="Line 33">
              <a:extLst>
                <a:ext uri="{FF2B5EF4-FFF2-40B4-BE49-F238E27FC236}">
                  <a16:creationId xmlns:a16="http://schemas.microsoft.com/office/drawing/2014/main" id="{1CE89E12-2082-4B25-BE04-2E71D7688974}"/>
                </a:ext>
              </a:extLst>
            </p:cNvPr>
            <p:cNvSpPr>
              <a:spLocks noChangeShapeType="1"/>
            </p:cNvSpPr>
            <p:nvPr/>
          </p:nvSpPr>
          <p:spPr bwMode="auto">
            <a:xfrm>
              <a:off x="1816" y="3286"/>
              <a:ext cx="204" cy="276"/>
            </a:xfrm>
            <a:prstGeom prst="line">
              <a:avLst/>
            </a:prstGeom>
            <a:noFill/>
            <a:ln w="190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7" name="Line 34">
              <a:extLst>
                <a:ext uri="{FF2B5EF4-FFF2-40B4-BE49-F238E27FC236}">
                  <a16:creationId xmlns:a16="http://schemas.microsoft.com/office/drawing/2014/main" id="{BFD729EA-018C-434C-B589-BFB96A8DBBCF}"/>
                </a:ext>
              </a:extLst>
            </p:cNvPr>
            <p:cNvSpPr>
              <a:spLocks noChangeShapeType="1"/>
            </p:cNvSpPr>
            <p:nvPr/>
          </p:nvSpPr>
          <p:spPr bwMode="auto">
            <a:xfrm flipH="1">
              <a:off x="2128" y="3280"/>
              <a:ext cx="210" cy="276"/>
            </a:xfrm>
            <a:prstGeom prst="line">
              <a:avLst/>
            </a:prstGeom>
            <a:noFill/>
            <a:ln w="190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18" name="Group 35">
              <a:extLst>
                <a:ext uri="{FF2B5EF4-FFF2-40B4-BE49-F238E27FC236}">
                  <a16:creationId xmlns:a16="http://schemas.microsoft.com/office/drawing/2014/main" id="{6BB65FD1-BEE8-4CAB-B444-09F31CCC87B8}"/>
                </a:ext>
              </a:extLst>
            </p:cNvPr>
            <p:cNvGrpSpPr>
              <a:grpSpLocks/>
            </p:cNvGrpSpPr>
            <p:nvPr/>
          </p:nvGrpSpPr>
          <p:grpSpPr bwMode="auto">
            <a:xfrm>
              <a:off x="3983" y="3367"/>
              <a:ext cx="316" cy="313"/>
              <a:chOff x="4939" y="1431"/>
              <a:chExt cx="316" cy="313"/>
            </a:xfrm>
          </p:grpSpPr>
          <p:sp>
            <p:nvSpPr>
              <p:cNvPr id="24" name="Oval 36">
                <a:extLst>
                  <a:ext uri="{FF2B5EF4-FFF2-40B4-BE49-F238E27FC236}">
                    <a16:creationId xmlns:a16="http://schemas.microsoft.com/office/drawing/2014/main" id="{303EA3F7-812A-4626-9E40-9E79FCDF0A07}"/>
                  </a:ext>
                </a:extLst>
              </p:cNvPr>
              <p:cNvSpPr>
                <a:spLocks noChangeArrowheads="1"/>
              </p:cNvSpPr>
              <p:nvPr/>
            </p:nvSpPr>
            <p:spPr bwMode="auto">
              <a:xfrm>
                <a:off x="4941" y="1663"/>
                <a:ext cx="310" cy="81"/>
              </a:xfrm>
              <a:prstGeom prst="ellipse">
                <a:avLst/>
              </a:prstGeom>
              <a:solidFill>
                <a:srgbClr val="FFFF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 name="Rectangle 37">
                <a:extLst>
                  <a:ext uri="{FF2B5EF4-FFF2-40B4-BE49-F238E27FC236}">
                    <a16:creationId xmlns:a16="http://schemas.microsoft.com/office/drawing/2014/main" id="{494C0615-5066-48D2-A1D9-E7356878ED1A}"/>
                  </a:ext>
                </a:extLst>
              </p:cNvPr>
              <p:cNvSpPr>
                <a:spLocks noChangeArrowheads="1"/>
              </p:cNvSpPr>
              <p:nvPr/>
            </p:nvSpPr>
            <p:spPr bwMode="auto">
              <a:xfrm>
                <a:off x="4942" y="1490"/>
                <a:ext cx="313" cy="214"/>
              </a:xfrm>
              <a:prstGeom prst="rect">
                <a:avLst/>
              </a:prstGeom>
              <a:solidFill>
                <a:srgbClr val="FFFF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6" name="Oval 38">
                <a:extLst>
                  <a:ext uri="{FF2B5EF4-FFF2-40B4-BE49-F238E27FC236}">
                    <a16:creationId xmlns:a16="http://schemas.microsoft.com/office/drawing/2014/main" id="{E13D5029-1DA7-4C2E-88DD-0E6D770E3B9C}"/>
                  </a:ext>
                </a:extLst>
              </p:cNvPr>
              <p:cNvSpPr>
                <a:spLocks noChangeArrowheads="1"/>
              </p:cNvSpPr>
              <p:nvPr/>
            </p:nvSpPr>
            <p:spPr bwMode="auto">
              <a:xfrm>
                <a:off x="4939" y="1431"/>
                <a:ext cx="313" cy="95"/>
              </a:xfrm>
              <a:prstGeom prst="ellipse">
                <a:avLst/>
              </a:prstGeom>
              <a:solidFill>
                <a:srgbClr val="FFFF00"/>
              </a:solidFill>
              <a:ln w="12700">
                <a:solidFill>
                  <a:srgbClr val="00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7" name="Line 39">
                <a:extLst>
                  <a:ext uri="{FF2B5EF4-FFF2-40B4-BE49-F238E27FC236}">
                    <a16:creationId xmlns:a16="http://schemas.microsoft.com/office/drawing/2014/main" id="{DA3A20D7-55D4-4853-A48D-8CA625DCFC8B}"/>
                  </a:ext>
                </a:extLst>
              </p:cNvPr>
              <p:cNvSpPr>
                <a:spLocks noChangeShapeType="1"/>
              </p:cNvSpPr>
              <p:nvPr/>
            </p:nvSpPr>
            <p:spPr bwMode="auto">
              <a:xfrm>
                <a:off x="5251" y="1479"/>
                <a:ext cx="1" cy="2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 name="Line 40">
                <a:extLst>
                  <a:ext uri="{FF2B5EF4-FFF2-40B4-BE49-F238E27FC236}">
                    <a16:creationId xmlns:a16="http://schemas.microsoft.com/office/drawing/2014/main" id="{4FBF14BC-C8EC-469F-B422-DABD45DF60B3}"/>
                  </a:ext>
                </a:extLst>
              </p:cNvPr>
              <p:cNvSpPr>
                <a:spLocks noChangeShapeType="1"/>
              </p:cNvSpPr>
              <p:nvPr/>
            </p:nvSpPr>
            <p:spPr bwMode="auto">
              <a:xfrm flipH="1">
                <a:off x="4939" y="1483"/>
                <a:ext cx="1" cy="22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19" name="Text Box 41">
              <a:extLst>
                <a:ext uri="{FF2B5EF4-FFF2-40B4-BE49-F238E27FC236}">
                  <a16:creationId xmlns:a16="http://schemas.microsoft.com/office/drawing/2014/main" id="{57286AFC-AA8A-4E75-91BB-F85A3ABD487E}"/>
                </a:ext>
              </a:extLst>
            </p:cNvPr>
            <p:cNvSpPr txBox="1">
              <a:spLocks noChangeArrowheads="1"/>
            </p:cNvSpPr>
            <p:nvPr/>
          </p:nvSpPr>
          <p:spPr bwMode="auto">
            <a:xfrm>
              <a:off x="3696" y="3657"/>
              <a:ext cx="9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远程文件系统</a:t>
              </a: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Line 42">
              <a:extLst>
                <a:ext uri="{FF2B5EF4-FFF2-40B4-BE49-F238E27FC236}">
                  <a16:creationId xmlns:a16="http://schemas.microsoft.com/office/drawing/2014/main" id="{172BA8F8-0BD2-4364-BF0F-13E182A28A43}"/>
                </a:ext>
              </a:extLst>
            </p:cNvPr>
            <p:cNvSpPr>
              <a:spLocks noChangeShapeType="1"/>
            </p:cNvSpPr>
            <p:nvPr/>
          </p:nvSpPr>
          <p:spPr bwMode="auto">
            <a:xfrm>
              <a:off x="4144" y="3286"/>
              <a:ext cx="0" cy="270"/>
            </a:xfrm>
            <a:prstGeom prst="line">
              <a:avLst/>
            </a:prstGeom>
            <a:noFill/>
            <a:ln w="190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pic>
          <p:nvPicPr>
            <p:cNvPr id="21" name="Picture 43" descr="Alice">
              <a:extLst>
                <a:ext uri="{FF2B5EF4-FFF2-40B4-BE49-F238E27FC236}">
                  <a16:creationId xmlns:a16="http://schemas.microsoft.com/office/drawing/2014/main" id="{7F792DD6-B31D-4436-9C94-204F513AE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 y="2791"/>
              <a:ext cx="354"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44">
              <a:extLst>
                <a:ext uri="{FF2B5EF4-FFF2-40B4-BE49-F238E27FC236}">
                  <a16:creationId xmlns:a16="http://schemas.microsoft.com/office/drawing/2014/main" id="{DFBB2C21-F4FA-4666-8EA4-15EAF8DAC52A}"/>
                </a:ext>
              </a:extLst>
            </p:cNvPr>
            <p:cNvSpPr txBox="1">
              <a:spLocks noChangeArrowheads="1"/>
            </p:cNvSpPr>
            <p:nvPr/>
          </p:nvSpPr>
          <p:spPr bwMode="auto">
            <a:xfrm>
              <a:off x="590" y="3237"/>
              <a:ext cx="6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用户</a:t>
              </a: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3" name="Line 45">
              <a:extLst>
                <a:ext uri="{FF2B5EF4-FFF2-40B4-BE49-F238E27FC236}">
                  <a16:creationId xmlns:a16="http://schemas.microsoft.com/office/drawing/2014/main" id="{CFE632B2-C1CD-467F-960B-8A29941DC530}"/>
                </a:ext>
              </a:extLst>
            </p:cNvPr>
            <p:cNvSpPr>
              <a:spLocks noChangeShapeType="1"/>
            </p:cNvSpPr>
            <p:nvPr/>
          </p:nvSpPr>
          <p:spPr bwMode="auto">
            <a:xfrm>
              <a:off x="1066" y="3040"/>
              <a:ext cx="366" cy="0"/>
            </a:xfrm>
            <a:prstGeom prst="line">
              <a:avLst/>
            </a:prstGeom>
            <a:noFill/>
            <a:ln w="190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00112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37282-E9FC-424A-BE14-6094CC360CA5}"/>
              </a:ext>
            </a:extLst>
          </p:cNvPr>
          <p:cNvSpPr>
            <a:spLocks noGrp="1"/>
          </p:cNvSpPr>
          <p:nvPr>
            <p:ph type="title"/>
          </p:nvPr>
        </p:nvSpPr>
        <p:spPr/>
        <p:txBody>
          <a:bodyPr/>
          <a:lstStyle/>
          <a:p>
            <a:r>
              <a:rPr lang="zh-CN" altLang="en-US" dirty="0"/>
              <a:t>什么是网络应用程序</a:t>
            </a:r>
          </a:p>
        </p:txBody>
      </p:sp>
      <p:grpSp>
        <p:nvGrpSpPr>
          <p:cNvPr id="38" name="组合 37">
            <a:extLst>
              <a:ext uri="{FF2B5EF4-FFF2-40B4-BE49-F238E27FC236}">
                <a16:creationId xmlns:a16="http://schemas.microsoft.com/office/drawing/2014/main" id="{D05C3966-8FEF-41AC-96DC-D195F801AD6A}"/>
              </a:ext>
            </a:extLst>
          </p:cNvPr>
          <p:cNvGrpSpPr/>
          <p:nvPr/>
        </p:nvGrpSpPr>
        <p:grpSpPr>
          <a:xfrm>
            <a:off x="1682337" y="4664028"/>
            <a:ext cx="11905436" cy="476221"/>
            <a:chOff x="1403750" y="3593123"/>
            <a:chExt cx="11905436" cy="476221"/>
          </a:xfrm>
        </p:grpSpPr>
        <p:grpSp>
          <p:nvGrpSpPr>
            <p:cNvPr id="39" name="组合 38">
              <a:extLst>
                <a:ext uri="{FF2B5EF4-FFF2-40B4-BE49-F238E27FC236}">
                  <a16:creationId xmlns:a16="http://schemas.microsoft.com/office/drawing/2014/main" id="{A9DFB4DA-F8CB-440E-8EA0-F30FDFAED45A}"/>
                </a:ext>
              </a:extLst>
            </p:cNvPr>
            <p:cNvGrpSpPr/>
            <p:nvPr/>
          </p:nvGrpSpPr>
          <p:grpSpPr>
            <a:xfrm>
              <a:off x="1403750" y="3593123"/>
              <a:ext cx="490436" cy="476221"/>
              <a:chOff x="1403750" y="3593123"/>
              <a:chExt cx="808892" cy="785446"/>
            </a:xfrm>
          </p:grpSpPr>
          <p:sp>
            <p:nvSpPr>
              <p:cNvPr id="41" name="对话气泡: 椭圆形 40">
                <a:extLst>
                  <a:ext uri="{FF2B5EF4-FFF2-40B4-BE49-F238E27FC236}">
                    <a16:creationId xmlns:a16="http://schemas.microsoft.com/office/drawing/2014/main" id="{B546F986-08BC-4C2C-B27A-2B38C1997297}"/>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2" name="round-web-cam_17861">
                <a:extLst>
                  <a:ext uri="{FF2B5EF4-FFF2-40B4-BE49-F238E27FC236}">
                    <a16:creationId xmlns:a16="http://schemas.microsoft.com/office/drawing/2014/main" id="{25E3639D-1238-4B96-BB37-5C493E79948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40" name="Text Box 79">
              <a:extLst>
                <a:ext uri="{FF2B5EF4-FFF2-40B4-BE49-F238E27FC236}">
                  <a16:creationId xmlns:a16="http://schemas.microsoft.com/office/drawing/2014/main" id="{834D2249-80C2-4BA1-97E6-C2AC0D6290B8}"/>
                </a:ext>
              </a:extLst>
            </p:cNvPr>
            <p:cNvSpPr txBox="1">
              <a:spLocks noChangeArrowheads="1"/>
            </p:cNvSpPr>
            <p:nvPr/>
          </p:nvSpPr>
          <p:spPr bwMode="auto">
            <a:xfrm>
              <a:off x="1985931" y="3593123"/>
              <a:ext cx="11323255" cy="407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将数据展现在界面上，以非常友好的方式让你知道它在做什么，免得你说它怠工。</a:t>
              </a:r>
            </a:p>
          </p:txBody>
        </p:sp>
      </p:grpSp>
      <p:grpSp>
        <p:nvGrpSpPr>
          <p:cNvPr id="43" name="组合 42">
            <a:extLst>
              <a:ext uri="{FF2B5EF4-FFF2-40B4-BE49-F238E27FC236}">
                <a16:creationId xmlns:a16="http://schemas.microsoft.com/office/drawing/2014/main" id="{F7815557-FBBA-487F-B001-1E9FEBFEBDC1}"/>
              </a:ext>
            </a:extLst>
          </p:cNvPr>
          <p:cNvGrpSpPr/>
          <p:nvPr/>
        </p:nvGrpSpPr>
        <p:grpSpPr>
          <a:xfrm>
            <a:off x="1299213" y="2570759"/>
            <a:ext cx="4435930" cy="501940"/>
            <a:chOff x="722008" y="1303131"/>
            <a:chExt cx="4235556" cy="479268"/>
          </a:xfrm>
        </p:grpSpPr>
        <p:grpSp>
          <p:nvGrpSpPr>
            <p:cNvPr id="44" name="组合 43">
              <a:extLst>
                <a:ext uri="{FF2B5EF4-FFF2-40B4-BE49-F238E27FC236}">
                  <a16:creationId xmlns:a16="http://schemas.microsoft.com/office/drawing/2014/main" id="{46665270-BD9C-4A55-BC0D-D215705F5A6B}"/>
                </a:ext>
              </a:extLst>
            </p:cNvPr>
            <p:cNvGrpSpPr/>
            <p:nvPr/>
          </p:nvGrpSpPr>
          <p:grpSpPr>
            <a:xfrm>
              <a:off x="722008" y="1303131"/>
              <a:ext cx="546594" cy="475865"/>
              <a:chOff x="708742" y="1296102"/>
              <a:chExt cx="454744" cy="283828"/>
            </a:xfrm>
          </p:grpSpPr>
          <p:sp>
            <p:nvSpPr>
              <p:cNvPr id="47" name="平行四边形 46">
                <a:extLst>
                  <a:ext uri="{FF2B5EF4-FFF2-40B4-BE49-F238E27FC236}">
                    <a16:creationId xmlns:a16="http://schemas.microsoft.com/office/drawing/2014/main" id="{84E88F74-1C8A-44A6-8D6A-3FB918820130}"/>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 name="平行四边形 47">
                <a:extLst>
                  <a:ext uri="{FF2B5EF4-FFF2-40B4-BE49-F238E27FC236}">
                    <a16:creationId xmlns:a16="http://schemas.microsoft.com/office/drawing/2014/main" id="{EB446F1A-DDB5-490C-8616-3EC5FEDCC523}"/>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5" name="流程图: 手动输入 6">
              <a:extLst>
                <a:ext uri="{FF2B5EF4-FFF2-40B4-BE49-F238E27FC236}">
                  <a16:creationId xmlns:a16="http://schemas.microsoft.com/office/drawing/2014/main" id="{224AD635-6449-41C2-ABC9-13677D46810B}"/>
                </a:ext>
              </a:extLst>
            </p:cNvPr>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46" name="Text Box 79">
              <a:extLst>
                <a:ext uri="{FF2B5EF4-FFF2-40B4-BE49-F238E27FC236}">
                  <a16:creationId xmlns:a16="http://schemas.microsoft.com/office/drawing/2014/main" id="{F08423A0-2BCE-448D-98B4-EE9E94DB4972}"/>
                </a:ext>
              </a:extLst>
            </p:cNvPr>
            <p:cNvSpPr txBox="1">
              <a:spLocks noChangeArrowheads="1"/>
            </p:cNvSpPr>
            <p:nvPr/>
          </p:nvSpPr>
          <p:spPr bwMode="auto">
            <a:xfrm>
              <a:off x="1294110" y="1335868"/>
              <a:ext cx="3663454" cy="44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可以向网络发送数据</a:t>
              </a:r>
            </a:p>
          </p:txBody>
        </p:sp>
      </p:grpSp>
      <p:grpSp>
        <p:nvGrpSpPr>
          <p:cNvPr id="49" name="组合 48">
            <a:extLst>
              <a:ext uri="{FF2B5EF4-FFF2-40B4-BE49-F238E27FC236}">
                <a16:creationId xmlns:a16="http://schemas.microsoft.com/office/drawing/2014/main" id="{3F2596B8-E04E-4E74-987A-06FED00FF6C1}"/>
              </a:ext>
            </a:extLst>
          </p:cNvPr>
          <p:cNvGrpSpPr/>
          <p:nvPr/>
        </p:nvGrpSpPr>
        <p:grpSpPr>
          <a:xfrm>
            <a:off x="6327357" y="2564770"/>
            <a:ext cx="4435930" cy="501940"/>
            <a:chOff x="722008" y="1303131"/>
            <a:chExt cx="4235556" cy="479268"/>
          </a:xfrm>
        </p:grpSpPr>
        <p:grpSp>
          <p:nvGrpSpPr>
            <p:cNvPr id="50" name="组合 49">
              <a:extLst>
                <a:ext uri="{FF2B5EF4-FFF2-40B4-BE49-F238E27FC236}">
                  <a16:creationId xmlns:a16="http://schemas.microsoft.com/office/drawing/2014/main" id="{27737C5F-D19C-4A95-BD7E-E6C3363168AA}"/>
                </a:ext>
              </a:extLst>
            </p:cNvPr>
            <p:cNvGrpSpPr/>
            <p:nvPr/>
          </p:nvGrpSpPr>
          <p:grpSpPr>
            <a:xfrm>
              <a:off x="722008" y="1303131"/>
              <a:ext cx="546594" cy="475865"/>
              <a:chOff x="708742" y="1296102"/>
              <a:chExt cx="454744" cy="283828"/>
            </a:xfrm>
          </p:grpSpPr>
          <p:sp>
            <p:nvSpPr>
              <p:cNvPr id="53" name="平行四边形 52">
                <a:extLst>
                  <a:ext uri="{FF2B5EF4-FFF2-40B4-BE49-F238E27FC236}">
                    <a16:creationId xmlns:a16="http://schemas.microsoft.com/office/drawing/2014/main" id="{62FCE8FF-2C36-4283-92F2-21AA586B8AEC}"/>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4" name="平行四边形 53">
                <a:extLst>
                  <a:ext uri="{FF2B5EF4-FFF2-40B4-BE49-F238E27FC236}">
                    <a16:creationId xmlns:a16="http://schemas.microsoft.com/office/drawing/2014/main" id="{40F10126-310A-4B1B-B393-C1413F121724}"/>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1" name="流程图: 手动输入 6">
              <a:extLst>
                <a:ext uri="{FF2B5EF4-FFF2-40B4-BE49-F238E27FC236}">
                  <a16:creationId xmlns:a16="http://schemas.microsoft.com/office/drawing/2014/main" id="{0BD42768-AE0F-4180-A8D5-61ABBDB95789}"/>
                </a:ext>
              </a:extLst>
            </p:cNvPr>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52" name="Text Box 79">
              <a:extLst>
                <a:ext uri="{FF2B5EF4-FFF2-40B4-BE49-F238E27FC236}">
                  <a16:creationId xmlns:a16="http://schemas.microsoft.com/office/drawing/2014/main" id="{399F71C3-A7CD-4128-8C1C-9E5E6A50F786}"/>
                </a:ext>
              </a:extLst>
            </p:cNvPr>
            <p:cNvSpPr txBox="1">
              <a:spLocks noChangeArrowheads="1"/>
            </p:cNvSpPr>
            <p:nvPr/>
          </p:nvSpPr>
          <p:spPr bwMode="auto">
            <a:xfrm>
              <a:off x="1351236" y="1335867"/>
              <a:ext cx="3606328" cy="44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可以从网络接收数据</a:t>
              </a:r>
            </a:p>
          </p:txBody>
        </p:sp>
      </p:grpSp>
      <p:grpSp>
        <p:nvGrpSpPr>
          <p:cNvPr id="55" name="组合 54">
            <a:extLst>
              <a:ext uri="{FF2B5EF4-FFF2-40B4-BE49-F238E27FC236}">
                <a16:creationId xmlns:a16="http://schemas.microsoft.com/office/drawing/2014/main" id="{B0E7C7C6-418A-4F4B-BBBD-81BF20EEFB2C}"/>
              </a:ext>
            </a:extLst>
          </p:cNvPr>
          <p:cNvGrpSpPr/>
          <p:nvPr/>
        </p:nvGrpSpPr>
        <p:grpSpPr>
          <a:xfrm>
            <a:off x="1239385" y="3248464"/>
            <a:ext cx="4435930" cy="501940"/>
            <a:chOff x="722008" y="1303131"/>
            <a:chExt cx="4235556" cy="479268"/>
          </a:xfrm>
        </p:grpSpPr>
        <p:grpSp>
          <p:nvGrpSpPr>
            <p:cNvPr id="56" name="组合 55">
              <a:extLst>
                <a:ext uri="{FF2B5EF4-FFF2-40B4-BE49-F238E27FC236}">
                  <a16:creationId xmlns:a16="http://schemas.microsoft.com/office/drawing/2014/main" id="{18AF27C4-C19B-4D95-9519-8A7AD2441A3C}"/>
                </a:ext>
              </a:extLst>
            </p:cNvPr>
            <p:cNvGrpSpPr/>
            <p:nvPr/>
          </p:nvGrpSpPr>
          <p:grpSpPr>
            <a:xfrm>
              <a:off x="722008" y="1303131"/>
              <a:ext cx="546594" cy="475865"/>
              <a:chOff x="708742" y="1296102"/>
              <a:chExt cx="454744" cy="283828"/>
            </a:xfrm>
          </p:grpSpPr>
          <p:sp>
            <p:nvSpPr>
              <p:cNvPr id="59" name="平行四边形 58">
                <a:extLst>
                  <a:ext uri="{FF2B5EF4-FFF2-40B4-BE49-F238E27FC236}">
                    <a16:creationId xmlns:a16="http://schemas.microsoft.com/office/drawing/2014/main" id="{7E421264-6175-41A3-9552-3020847FE432}"/>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0" name="平行四边形 59">
                <a:extLst>
                  <a:ext uri="{FF2B5EF4-FFF2-40B4-BE49-F238E27FC236}">
                    <a16:creationId xmlns:a16="http://schemas.microsoft.com/office/drawing/2014/main" id="{17FC893A-AD0E-4D10-8E1E-6A132B5142D1}"/>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7" name="流程图: 手动输入 6">
              <a:extLst>
                <a:ext uri="{FF2B5EF4-FFF2-40B4-BE49-F238E27FC236}">
                  <a16:creationId xmlns:a16="http://schemas.microsoft.com/office/drawing/2014/main" id="{E8C39485-4FC0-449B-9A5A-4083AC58B40B}"/>
                </a:ext>
              </a:extLst>
            </p:cNvPr>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58" name="Text Box 79">
              <a:extLst>
                <a:ext uri="{FF2B5EF4-FFF2-40B4-BE49-F238E27FC236}">
                  <a16:creationId xmlns:a16="http://schemas.microsoft.com/office/drawing/2014/main" id="{79EA3302-A06D-4B2C-9939-CAD41EF64A70}"/>
                </a:ext>
              </a:extLst>
            </p:cNvPr>
            <p:cNvSpPr txBox="1">
              <a:spLocks noChangeArrowheads="1"/>
            </p:cNvSpPr>
            <p:nvPr/>
          </p:nvSpPr>
          <p:spPr bwMode="auto">
            <a:xfrm>
              <a:off x="1351236" y="1335867"/>
              <a:ext cx="3606328" cy="44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可以对数据进行处理</a:t>
              </a:r>
            </a:p>
          </p:txBody>
        </p:sp>
      </p:grpSp>
      <p:grpSp>
        <p:nvGrpSpPr>
          <p:cNvPr id="61" name="组合 60">
            <a:extLst>
              <a:ext uri="{FF2B5EF4-FFF2-40B4-BE49-F238E27FC236}">
                <a16:creationId xmlns:a16="http://schemas.microsoft.com/office/drawing/2014/main" id="{D1211D3F-81F2-4D5F-8F73-BA94462EB01F}"/>
              </a:ext>
            </a:extLst>
          </p:cNvPr>
          <p:cNvGrpSpPr/>
          <p:nvPr/>
        </p:nvGrpSpPr>
        <p:grpSpPr>
          <a:xfrm>
            <a:off x="1239385" y="3954462"/>
            <a:ext cx="4435930" cy="501941"/>
            <a:chOff x="722008" y="1303131"/>
            <a:chExt cx="4235556" cy="479268"/>
          </a:xfrm>
        </p:grpSpPr>
        <p:grpSp>
          <p:nvGrpSpPr>
            <p:cNvPr id="62" name="组合 61">
              <a:extLst>
                <a:ext uri="{FF2B5EF4-FFF2-40B4-BE49-F238E27FC236}">
                  <a16:creationId xmlns:a16="http://schemas.microsoft.com/office/drawing/2014/main" id="{3A169A2D-D5D9-4B03-8FEB-2E77790B2BE2}"/>
                </a:ext>
              </a:extLst>
            </p:cNvPr>
            <p:cNvGrpSpPr/>
            <p:nvPr/>
          </p:nvGrpSpPr>
          <p:grpSpPr>
            <a:xfrm>
              <a:off x="722008" y="1303131"/>
              <a:ext cx="546594" cy="475865"/>
              <a:chOff x="708742" y="1296102"/>
              <a:chExt cx="454744" cy="283828"/>
            </a:xfrm>
          </p:grpSpPr>
          <p:sp>
            <p:nvSpPr>
              <p:cNvPr id="65" name="平行四边形 64">
                <a:extLst>
                  <a:ext uri="{FF2B5EF4-FFF2-40B4-BE49-F238E27FC236}">
                    <a16:creationId xmlns:a16="http://schemas.microsoft.com/office/drawing/2014/main" id="{60D5A196-6C4F-4B3C-8B32-B573F8A37907}"/>
                  </a:ext>
                </a:extLst>
              </p:cNvPr>
              <p:cNvSpPr/>
              <p:nvPr/>
            </p:nvSpPr>
            <p:spPr>
              <a:xfrm>
                <a:off x="708742" y="1296103"/>
                <a:ext cx="351872" cy="283827"/>
              </a:xfrm>
              <a:prstGeom prst="parallelogram">
                <a:avLst>
                  <a:gd name="adj" fmla="val 8082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6" name="平行四边形 65">
                <a:extLst>
                  <a:ext uri="{FF2B5EF4-FFF2-40B4-BE49-F238E27FC236}">
                    <a16:creationId xmlns:a16="http://schemas.microsoft.com/office/drawing/2014/main" id="{BCD0E9E1-03A2-48CC-BB09-FED701B06845}"/>
                  </a:ext>
                </a:extLst>
              </p:cNvPr>
              <p:cNvSpPr/>
              <p:nvPr/>
            </p:nvSpPr>
            <p:spPr>
              <a:xfrm>
                <a:off x="811614" y="1296102"/>
                <a:ext cx="351872" cy="283827"/>
              </a:xfrm>
              <a:prstGeom prst="parallelogram">
                <a:avLst>
                  <a:gd name="adj" fmla="val 80822"/>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3" name="流程图: 手动输入 6">
              <a:extLst>
                <a:ext uri="{FF2B5EF4-FFF2-40B4-BE49-F238E27FC236}">
                  <a16:creationId xmlns:a16="http://schemas.microsoft.com/office/drawing/2014/main" id="{C9256ED5-3244-494D-A6C5-8417284F180D}"/>
                </a:ext>
              </a:extLst>
            </p:cNvPr>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64" name="Text Box 79">
              <a:extLst>
                <a:ext uri="{FF2B5EF4-FFF2-40B4-BE49-F238E27FC236}">
                  <a16:creationId xmlns:a16="http://schemas.microsoft.com/office/drawing/2014/main" id="{8BED4916-F38A-4635-A08A-DD1355DA9461}"/>
                </a:ext>
              </a:extLst>
            </p:cNvPr>
            <p:cNvSpPr txBox="1">
              <a:spLocks noChangeArrowheads="1"/>
            </p:cNvSpPr>
            <p:nvPr/>
          </p:nvSpPr>
          <p:spPr bwMode="auto">
            <a:xfrm>
              <a:off x="1351236" y="1335866"/>
              <a:ext cx="3606328" cy="44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Medium" panose="020B0600000000000000" pitchFamily="34" charset="-122"/>
                  <a:ea typeface="思源黑体 CN Medium" panose="020B0600000000000000" pitchFamily="34" charset="-122"/>
                </a:rPr>
                <a:t>也许还能够</a:t>
              </a:r>
            </a:p>
          </p:txBody>
        </p:sp>
      </p:grpSp>
      <p:grpSp>
        <p:nvGrpSpPr>
          <p:cNvPr id="67" name="组合 66">
            <a:extLst>
              <a:ext uri="{FF2B5EF4-FFF2-40B4-BE49-F238E27FC236}">
                <a16:creationId xmlns:a16="http://schemas.microsoft.com/office/drawing/2014/main" id="{EEF52C7E-88AE-4957-AD40-4EB87BF04ED0}"/>
              </a:ext>
            </a:extLst>
          </p:cNvPr>
          <p:cNvGrpSpPr/>
          <p:nvPr/>
        </p:nvGrpSpPr>
        <p:grpSpPr>
          <a:xfrm>
            <a:off x="1682337" y="5278751"/>
            <a:ext cx="11905436" cy="476221"/>
            <a:chOff x="1403750" y="3593123"/>
            <a:chExt cx="11905436" cy="476221"/>
          </a:xfrm>
        </p:grpSpPr>
        <p:grpSp>
          <p:nvGrpSpPr>
            <p:cNvPr id="68" name="组合 67">
              <a:extLst>
                <a:ext uri="{FF2B5EF4-FFF2-40B4-BE49-F238E27FC236}">
                  <a16:creationId xmlns:a16="http://schemas.microsoft.com/office/drawing/2014/main" id="{4BB6145D-32FC-4B7B-B7F0-7B75CD58381F}"/>
                </a:ext>
              </a:extLst>
            </p:cNvPr>
            <p:cNvGrpSpPr/>
            <p:nvPr/>
          </p:nvGrpSpPr>
          <p:grpSpPr>
            <a:xfrm>
              <a:off x="1403750" y="3593123"/>
              <a:ext cx="490436" cy="476221"/>
              <a:chOff x="1403750" y="3593123"/>
              <a:chExt cx="808892" cy="785446"/>
            </a:xfrm>
          </p:grpSpPr>
          <p:sp>
            <p:nvSpPr>
              <p:cNvPr id="70" name="对话气泡: 椭圆形 69">
                <a:extLst>
                  <a:ext uri="{FF2B5EF4-FFF2-40B4-BE49-F238E27FC236}">
                    <a16:creationId xmlns:a16="http://schemas.microsoft.com/office/drawing/2014/main" id="{7992E23D-4688-4625-B36E-B3592DE2A6AC}"/>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1" name="round-web-cam_17861">
                <a:extLst>
                  <a:ext uri="{FF2B5EF4-FFF2-40B4-BE49-F238E27FC236}">
                    <a16:creationId xmlns:a16="http://schemas.microsoft.com/office/drawing/2014/main" id="{6276328C-1528-4030-AD23-ECFFBDE1CED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9" name="Text Box 79">
              <a:extLst>
                <a:ext uri="{FF2B5EF4-FFF2-40B4-BE49-F238E27FC236}">
                  <a16:creationId xmlns:a16="http://schemas.microsoft.com/office/drawing/2014/main" id="{92829443-A555-43AF-821D-16A3CCF4F099}"/>
                </a:ext>
              </a:extLst>
            </p:cNvPr>
            <p:cNvSpPr txBox="1">
              <a:spLocks noChangeArrowheads="1"/>
            </p:cNvSpPr>
            <p:nvPr/>
          </p:nvSpPr>
          <p:spPr bwMode="auto">
            <a:xfrm>
              <a:off x="1985931" y="3593123"/>
              <a:ext cx="11323255" cy="407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0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时不时的弹出一个小窗口，提示你不要太辛勤工作，以表示对你无微不至的关怀。</a:t>
              </a:r>
            </a:p>
          </p:txBody>
        </p:sp>
      </p:grpSp>
    </p:spTree>
    <p:extLst>
      <p:ext uri="{BB962C8B-B14F-4D97-AF65-F5344CB8AC3E}">
        <p14:creationId xmlns:p14="http://schemas.microsoft.com/office/powerpoint/2010/main" val="203024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wipe(left)">
                                      <p:cBhvr>
                                        <p:cTn id="3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FTP vs HTTP</a:t>
            </a:r>
            <a:endParaRPr lang="zh-CN" altLang="en-US" dirty="0"/>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p:txBody>
          <a:bodyPr/>
          <a:lstStyle/>
          <a:p>
            <a:r>
              <a:rPr lang="en-US" altLang="zh-CN" sz="2400" dirty="0"/>
              <a:t>FTP</a:t>
            </a:r>
            <a:r>
              <a:rPr lang="zh-CN" altLang="en-US" sz="2400" dirty="0"/>
              <a:t>与</a:t>
            </a:r>
            <a:r>
              <a:rPr lang="en-US" altLang="zh-CN" sz="2400" dirty="0"/>
              <a:t>HTTP</a:t>
            </a:r>
            <a:r>
              <a:rPr lang="zh-CN" altLang="en-US" sz="2400" dirty="0"/>
              <a:t>传输文件的共同点</a:t>
            </a:r>
          </a:p>
          <a:p>
            <a:pPr lvl="1"/>
            <a:r>
              <a:rPr lang="zh-CN" altLang="en-US" sz="2000" dirty="0"/>
              <a:t>均使用</a:t>
            </a:r>
            <a:r>
              <a:rPr lang="en-US" altLang="zh-CN" sz="2000" dirty="0"/>
              <a:t>TCP</a:t>
            </a:r>
            <a:r>
              <a:rPr lang="zh-CN" altLang="en-US" sz="2000" dirty="0"/>
              <a:t>协议</a:t>
            </a:r>
          </a:p>
          <a:p>
            <a:r>
              <a:rPr lang="en-US" altLang="zh-CN" sz="2400" dirty="0"/>
              <a:t>FTP</a:t>
            </a:r>
            <a:r>
              <a:rPr lang="zh-CN" altLang="en-US" sz="2400" dirty="0"/>
              <a:t>与</a:t>
            </a:r>
            <a:r>
              <a:rPr lang="en-US" altLang="zh-CN" sz="2400" dirty="0"/>
              <a:t>HTTP</a:t>
            </a:r>
            <a:r>
              <a:rPr lang="zh-CN" altLang="en-US" sz="2400" dirty="0"/>
              <a:t>传输文件的不同点</a:t>
            </a:r>
          </a:p>
          <a:p>
            <a:pPr lvl="1"/>
            <a:r>
              <a:rPr lang="en-US" altLang="zh-CN" sz="2000" dirty="0"/>
              <a:t>FTP</a:t>
            </a:r>
            <a:r>
              <a:rPr lang="zh-CN" altLang="en-US" sz="2000" dirty="0"/>
              <a:t>的控制信息是带外传送的，而</a:t>
            </a:r>
            <a:r>
              <a:rPr lang="en-US" altLang="zh-CN" sz="2000" dirty="0"/>
              <a:t>HTTP</a:t>
            </a:r>
            <a:r>
              <a:rPr lang="zh-CN" altLang="en-US" sz="2000" dirty="0"/>
              <a:t>的控制信息则是带内传送的</a:t>
            </a:r>
          </a:p>
          <a:p>
            <a:pPr lvl="1"/>
            <a:r>
              <a:rPr lang="en-US" altLang="zh-CN" sz="2000" dirty="0"/>
              <a:t>FTP</a:t>
            </a:r>
            <a:r>
              <a:rPr lang="zh-CN" altLang="en-US" sz="2000" dirty="0"/>
              <a:t>存在两个并行的连接</a:t>
            </a:r>
          </a:p>
          <a:p>
            <a:pPr lvl="2"/>
            <a:r>
              <a:rPr lang="zh-CN" altLang="en-US" sz="1800" dirty="0"/>
              <a:t>控制连接</a:t>
            </a:r>
          </a:p>
          <a:p>
            <a:pPr lvl="2"/>
            <a:r>
              <a:rPr lang="zh-CN" altLang="en-US" sz="1800" dirty="0"/>
              <a:t>数据连接</a:t>
            </a:r>
          </a:p>
          <a:p>
            <a:endParaRPr lang="zh-CN" altLang="en-US" dirty="0"/>
          </a:p>
        </p:txBody>
      </p:sp>
      <p:grpSp>
        <p:nvGrpSpPr>
          <p:cNvPr id="4" name="Group 21">
            <a:extLst>
              <a:ext uri="{FF2B5EF4-FFF2-40B4-BE49-F238E27FC236}">
                <a16:creationId xmlns:a16="http://schemas.microsoft.com/office/drawing/2014/main" id="{3C166ACE-BED6-4A8E-8A23-73D2011CDE01}"/>
              </a:ext>
            </a:extLst>
          </p:cNvPr>
          <p:cNvGrpSpPr>
            <a:grpSpLocks/>
          </p:cNvGrpSpPr>
          <p:nvPr/>
        </p:nvGrpSpPr>
        <p:grpSpPr bwMode="auto">
          <a:xfrm>
            <a:off x="6808788" y="4502151"/>
            <a:ext cx="4364037" cy="1746249"/>
            <a:chOff x="2999" y="2764"/>
            <a:chExt cx="2529" cy="1036"/>
          </a:xfrm>
        </p:grpSpPr>
        <p:graphicFrame>
          <p:nvGraphicFramePr>
            <p:cNvPr id="5" name="Object 5">
              <a:extLst>
                <a:ext uri="{FF2B5EF4-FFF2-40B4-BE49-F238E27FC236}">
                  <a16:creationId xmlns:a16="http://schemas.microsoft.com/office/drawing/2014/main" id="{F0626DA5-C5AF-4140-86DC-92D4465F1FD7}"/>
                </a:ext>
              </a:extLst>
            </p:cNvPr>
            <p:cNvGraphicFramePr>
              <a:graphicFrameLocks noChangeAspect="1"/>
            </p:cNvGraphicFramePr>
            <p:nvPr/>
          </p:nvGraphicFramePr>
          <p:xfrm>
            <a:off x="3011" y="2929"/>
            <a:ext cx="489" cy="393"/>
          </p:xfrm>
          <a:graphic>
            <a:graphicData uri="http://schemas.openxmlformats.org/presentationml/2006/ole">
              <mc:AlternateContent xmlns:mc="http://schemas.openxmlformats.org/markup-compatibility/2006">
                <mc:Choice xmlns:v="urn:schemas-microsoft-com:vml" Requires="v">
                  <p:oleObj spid="_x0000_s5131" name="ClipArt" r:id="rId3" imgW="1305000" imgH="1085760" progId="MS_ClipArt_Gallery.2">
                    <p:embed/>
                  </p:oleObj>
                </mc:Choice>
                <mc:Fallback>
                  <p:oleObj name="ClipArt" r:id="rId3" imgW="1305000" imgH="1085760" progId="MS_ClipArt_Gallery.2">
                    <p:embed/>
                    <p:pic>
                      <p:nvPicPr>
                        <p:cNvPr id="10242" name="Object 5">
                          <a:extLst>
                            <a:ext uri="{FF2B5EF4-FFF2-40B4-BE49-F238E27FC236}">
                              <a16:creationId xmlns:a16="http://schemas.microsoft.com/office/drawing/2014/main" id="{2F30649F-4ED9-4514-86EB-44F46B1BB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 y="2929"/>
                          <a:ext cx="48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6">
              <a:extLst>
                <a:ext uri="{FF2B5EF4-FFF2-40B4-BE49-F238E27FC236}">
                  <a16:creationId xmlns:a16="http://schemas.microsoft.com/office/drawing/2014/main" id="{2192DC40-FBB6-47A0-8417-BE4961646E71}"/>
                </a:ext>
              </a:extLst>
            </p:cNvPr>
            <p:cNvGrpSpPr>
              <a:grpSpLocks/>
            </p:cNvGrpSpPr>
            <p:nvPr/>
          </p:nvGrpSpPr>
          <p:grpSpPr bwMode="auto">
            <a:xfrm>
              <a:off x="5161" y="2791"/>
              <a:ext cx="224" cy="588"/>
              <a:chOff x="4180" y="783"/>
              <a:chExt cx="150" cy="307"/>
            </a:xfrm>
          </p:grpSpPr>
          <p:sp>
            <p:nvSpPr>
              <p:cNvPr id="13" name="AutoShape 7">
                <a:extLst>
                  <a:ext uri="{FF2B5EF4-FFF2-40B4-BE49-F238E27FC236}">
                    <a16:creationId xmlns:a16="http://schemas.microsoft.com/office/drawing/2014/main" id="{CE3C7A60-D155-41BB-875E-D003CD5E3F43}"/>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Rectangle 8">
                <a:extLst>
                  <a:ext uri="{FF2B5EF4-FFF2-40B4-BE49-F238E27FC236}">
                    <a16:creationId xmlns:a16="http://schemas.microsoft.com/office/drawing/2014/main" id="{614AC364-E792-4FF6-905E-C78848EE2928}"/>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Rectangle 9">
                <a:extLst>
                  <a:ext uri="{FF2B5EF4-FFF2-40B4-BE49-F238E27FC236}">
                    <a16:creationId xmlns:a16="http://schemas.microsoft.com/office/drawing/2014/main" id="{C6AA6A69-72E0-4FC9-8FDF-B3F12A5F056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AutoShape 10">
                <a:extLst>
                  <a:ext uri="{FF2B5EF4-FFF2-40B4-BE49-F238E27FC236}">
                    <a16:creationId xmlns:a16="http://schemas.microsoft.com/office/drawing/2014/main" id="{A17D35E0-05D3-4752-822A-3877EB466F8A}"/>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Line 11">
                <a:extLst>
                  <a:ext uri="{FF2B5EF4-FFF2-40B4-BE49-F238E27FC236}">
                    <a16:creationId xmlns:a16="http://schemas.microsoft.com/office/drawing/2014/main" id="{EA13B3AC-D193-43F4-A356-90180DFDC4FD}"/>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2">
                <a:extLst>
                  <a:ext uri="{FF2B5EF4-FFF2-40B4-BE49-F238E27FC236}">
                    <a16:creationId xmlns:a16="http://schemas.microsoft.com/office/drawing/2014/main" id="{A0416713-2BC2-4F15-9FD9-200E52582A61}"/>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Rectangle 13">
                <a:extLst>
                  <a:ext uri="{FF2B5EF4-FFF2-40B4-BE49-F238E27FC236}">
                    <a16:creationId xmlns:a16="http://schemas.microsoft.com/office/drawing/2014/main" id="{A2B7E35C-0188-4285-866D-54F3E1B1712B}"/>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Rectangle 14">
                <a:extLst>
                  <a:ext uri="{FF2B5EF4-FFF2-40B4-BE49-F238E27FC236}">
                    <a16:creationId xmlns:a16="http://schemas.microsoft.com/office/drawing/2014/main" id="{88070DF4-DB3F-4FD6-BE4E-315B923D36F5}"/>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7" name="Text Box 15">
              <a:extLst>
                <a:ext uri="{FF2B5EF4-FFF2-40B4-BE49-F238E27FC236}">
                  <a16:creationId xmlns:a16="http://schemas.microsoft.com/office/drawing/2014/main" id="{EB353461-0DAD-4784-AEFD-2B0C01C61946}"/>
                </a:ext>
              </a:extLst>
            </p:cNvPr>
            <p:cNvSpPr txBox="1">
              <a:spLocks noChangeArrowheads="1"/>
            </p:cNvSpPr>
            <p:nvPr/>
          </p:nvSpPr>
          <p:spPr bwMode="auto">
            <a:xfrm>
              <a:off x="2999" y="3352"/>
              <a:ext cx="59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rPr>
                <a:t>FTP</a:t>
              </a:r>
            </a:p>
            <a:p>
              <a:pPr algn="ctr"/>
              <a:r>
                <a:rPr lang="zh-CN" altLang="en-US" sz="2000">
                  <a:latin typeface="Comic Sans MS" panose="030F0702030302020204" pitchFamily="66" charset="0"/>
                </a:rPr>
                <a:t>客户机</a:t>
              </a:r>
              <a:endParaRPr lang="zh-CN" altLang="en-US" sz="2400">
                <a:latin typeface="Times New Roman" panose="02020603050405020304" pitchFamily="18" charset="0"/>
              </a:endParaRPr>
            </a:p>
          </p:txBody>
        </p:sp>
        <p:sp>
          <p:nvSpPr>
            <p:cNvPr id="8" name="Text Box 16">
              <a:extLst>
                <a:ext uri="{FF2B5EF4-FFF2-40B4-BE49-F238E27FC236}">
                  <a16:creationId xmlns:a16="http://schemas.microsoft.com/office/drawing/2014/main" id="{084F54B9-BFB1-4183-ABCE-CCECA67ACC8D}"/>
                </a:ext>
              </a:extLst>
            </p:cNvPr>
            <p:cNvSpPr txBox="1">
              <a:spLocks noChangeArrowheads="1"/>
            </p:cNvSpPr>
            <p:nvPr/>
          </p:nvSpPr>
          <p:spPr bwMode="auto">
            <a:xfrm>
              <a:off x="4932" y="3358"/>
              <a:ext cx="59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rPr>
                <a:t>FTP</a:t>
              </a:r>
            </a:p>
            <a:p>
              <a:pPr algn="ctr"/>
              <a:r>
                <a:rPr lang="zh-CN" altLang="en-US" sz="2000">
                  <a:latin typeface="Comic Sans MS" panose="030F0702030302020204" pitchFamily="66" charset="0"/>
                </a:rPr>
                <a:t>服务器</a:t>
              </a:r>
              <a:endParaRPr lang="zh-CN" altLang="en-US" sz="2000">
                <a:latin typeface="Times New Roman" panose="02020603050405020304" pitchFamily="18" charset="0"/>
              </a:endParaRPr>
            </a:p>
          </p:txBody>
        </p:sp>
        <p:sp>
          <p:nvSpPr>
            <p:cNvPr id="9" name="Line 17">
              <a:extLst>
                <a:ext uri="{FF2B5EF4-FFF2-40B4-BE49-F238E27FC236}">
                  <a16:creationId xmlns:a16="http://schemas.microsoft.com/office/drawing/2014/main" id="{E200E2C7-30C3-4A74-A6E7-B5B529933CA3}"/>
                </a:ext>
              </a:extLst>
            </p:cNvPr>
            <p:cNvSpPr>
              <a:spLocks noChangeShapeType="1"/>
            </p:cNvSpPr>
            <p:nvPr/>
          </p:nvSpPr>
          <p:spPr bwMode="auto">
            <a:xfrm>
              <a:off x="3492" y="3023"/>
              <a:ext cx="1614"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8">
              <a:extLst>
                <a:ext uri="{FF2B5EF4-FFF2-40B4-BE49-F238E27FC236}">
                  <a16:creationId xmlns:a16="http://schemas.microsoft.com/office/drawing/2014/main" id="{C1E3C176-384C-433A-93D0-669424729C78}"/>
                </a:ext>
              </a:extLst>
            </p:cNvPr>
            <p:cNvSpPr>
              <a:spLocks noChangeShapeType="1"/>
            </p:cNvSpPr>
            <p:nvPr/>
          </p:nvSpPr>
          <p:spPr bwMode="auto">
            <a:xfrm flipV="1">
              <a:off x="3504" y="3221"/>
              <a:ext cx="1614" cy="6"/>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19">
              <a:extLst>
                <a:ext uri="{FF2B5EF4-FFF2-40B4-BE49-F238E27FC236}">
                  <a16:creationId xmlns:a16="http://schemas.microsoft.com/office/drawing/2014/main" id="{2594AA86-50A7-4BB7-BF7A-0C2774DDDFFE}"/>
                </a:ext>
              </a:extLst>
            </p:cNvPr>
            <p:cNvSpPr txBox="1">
              <a:spLocks noChangeArrowheads="1"/>
            </p:cNvSpPr>
            <p:nvPr/>
          </p:nvSpPr>
          <p:spPr bwMode="auto">
            <a:xfrm>
              <a:off x="3539" y="2764"/>
              <a:ext cx="1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Comic Sans MS" panose="030F0702030302020204" pitchFamily="66" charset="0"/>
                </a:rPr>
                <a:t>TCP </a:t>
              </a:r>
              <a:r>
                <a:rPr lang="zh-CN" altLang="en-US" sz="1600">
                  <a:solidFill>
                    <a:srgbClr val="FF0000"/>
                  </a:solidFill>
                  <a:latin typeface="Comic Sans MS" panose="030F0702030302020204" pitchFamily="66" charset="0"/>
                </a:rPr>
                <a:t>控制连接 端口 </a:t>
              </a:r>
              <a:r>
                <a:rPr lang="en-US" altLang="zh-CN" sz="1600">
                  <a:solidFill>
                    <a:srgbClr val="FF0000"/>
                  </a:solidFill>
                  <a:latin typeface="Comic Sans MS" panose="030F0702030302020204" pitchFamily="66" charset="0"/>
                </a:rPr>
                <a:t>21</a:t>
              </a:r>
              <a:endParaRPr lang="en-US" altLang="zh-CN" sz="2400">
                <a:latin typeface="Times New Roman" panose="02020603050405020304" pitchFamily="18" charset="0"/>
              </a:endParaRPr>
            </a:p>
          </p:txBody>
        </p:sp>
        <p:sp>
          <p:nvSpPr>
            <p:cNvPr id="12" name="Text Box 20">
              <a:extLst>
                <a:ext uri="{FF2B5EF4-FFF2-40B4-BE49-F238E27FC236}">
                  <a16:creationId xmlns:a16="http://schemas.microsoft.com/office/drawing/2014/main" id="{02682B14-BD47-4431-B16C-EB15AF579963}"/>
                </a:ext>
              </a:extLst>
            </p:cNvPr>
            <p:cNvSpPr txBox="1">
              <a:spLocks noChangeArrowheads="1"/>
            </p:cNvSpPr>
            <p:nvPr/>
          </p:nvSpPr>
          <p:spPr bwMode="auto">
            <a:xfrm>
              <a:off x="3560" y="3268"/>
              <a:ext cx="15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solidFill>
                    <a:srgbClr val="FF0000"/>
                  </a:solidFill>
                  <a:latin typeface="Comic Sans MS" panose="030F0702030302020204" pitchFamily="66" charset="0"/>
                </a:rPr>
                <a:t>TCP </a:t>
              </a:r>
              <a:r>
                <a:rPr lang="zh-CN" altLang="en-US" sz="1600">
                  <a:solidFill>
                    <a:srgbClr val="FF0000"/>
                  </a:solidFill>
                  <a:latin typeface="Comic Sans MS" panose="030F0702030302020204" pitchFamily="66" charset="0"/>
                </a:rPr>
                <a:t>数据连接 端口 </a:t>
              </a:r>
              <a:r>
                <a:rPr lang="en-US" altLang="zh-CN" sz="1600">
                  <a:solidFill>
                    <a:srgbClr val="FF0000"/>
                  </a:solidFill>
                  <a:latin typeface="Comic Sans MS" panose="030F0702030302020204" pitchFamily="66" charset="0"/>
                </a:rPr>
                <a:t>20</a:t>
              </a:r>
              <a:endParaRPr lang="en-US" altLang="zh-CN" sz="2400">
                <a:latin typeface="Times New Roman" panose="02020603050405020304" pitchFamily="18" charset="0"/>
              </a:endParaRPr>
            </a:p>
          </p:txBody>
        </p:sp>
      </p:grpSp>
    </p:spTree>
    <p:extLst>
      <p:ext uri="{BB962C8B-B14F-4D97-AF65-F5344CB8AC3E}">
        <p14:creationId xmlns:p14="http://schemas.microsoft.com/office/powerpoint/2010/main" val="359658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FTP vs HTTP</a:t>
            </a:r>
            <a:endParaRPr lang="zh-CN" altLang="en-US" dirty="0"/>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p:txBody>
          <a:bodyPr/>
          <a:lstStyle/>
          <a:p>
            <a:r>
              <a:rPr lang="en-US" altLang="zh-CN" sz="2800" dirty="0"/>
              <a:t>FTP</a:t>
            </a:r>
            <a:r>
              <a:rPr lang="zh-CN" altLang="en-US" sz="2800" dirty="0"/>
              <a:t>连接是有状态的，而</a:t>
            </a:r>
            <a:r>
              <a:rPr lang="en-US" altLang="zh-CN" sz="2800" dirty="0"/>
              <a:t>HTTP</a:t>
            </a:r>
            <a:r>
              <a:rPr lang="zh-CN" altLang="en-US" sz="2800" dirty="0"/>
              <a:t>连接则是无状态的</a:t>
            </a:r>
          </a:p>
          <a:p>
            <a:pPr lvl="1"/>
            <a:r>
              <a:rPr lang="en-US" altLang="zh-CN" sz="2400" dirty="0"/>
              <a:t>FTP</a:t>
            </a:r>
            <a:r>
              <a:rPr lang="zh-CN" altLang="en-US" sz="2400" dirty="0"/>
              <a:t>服务器会在整个会话期间维护用户的状态信息</a:t>
            </a:r>
          </a:p>
          <a:p>
            <a:pPr lvl="2"/>
            <a:r>
              <a:rPr lang="zh-CN" altLang="en-US" sz="2000" dirty="0"/>
              <a:t>把用户帐户和控制连接联系起来</a:t>
            </a:r>
          </a:p>
          <a:p>
            <a:pPr lvl="2"/>
            <a:r>
              <a:rPr lang="zh-CN" altLang="en-US" sz="2000" dirty="0"/>
              <a:t>追踪用户在远程目录树上的位置</a:t>
            </a:r>
          </a:p>
          <a:p>
            <a:pPr lvl="2"/>
            <a:r>
              <a:rPr lang="zh-CN" altLang="en-US" sz="2000" dirty="0"/>
              <a:t>对活动着的用户会话的状态进行追踪，以限制</a:t>
            </a:r>
            <a:r>
              <a:rPr lang="en-US" altLang="zh-CN" sz="2000" dirty="0"/>
              <a:t>FTP</a:t>
            </a:r>
            <a:r>
              <a:rPr lang="zh-CN" altLang="en-US" sz="2000" dirty="0"/>
              <a:t>会话总数</a:t>
            </a:r>
          </a:p>
          <a:p>
            <a:endParaRPr lang="zh-CN" altLang="en-US" dirty="0"/>
          </a:p>
        </p:txBody>
      </p:sp>
    </p:spTree>
    <p:extLst>
      <p:ext uri="{BB962C8B-B14F-4D97-AF65-F5344CB8AC3E}">
        <p14:creationId xmlns:p14="http://schemas.microsoft.com/office/powerpoint/2010/main" val="395598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常见的</a:t>
            </a:r>
            <a:r>
              <a:rPr lang="en-US" altLang="zh-CN" dirty="0"/>
              <a:t>FTP</a:t>
            </a:r>
            <a:r>
              <a:rPr lang="zh-CN" altLang="en-US" dirty="0"/>
              <a:t>命令</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p:txBody>
          <a:bodyPr/>
          <a:lstStyle/>
          <a:p>
            <a:r>
              <a:rPr lang="en-US" altLang="zh-CN" sz="2800" dirty="0"/>
              <a:t>USER username </a:t>
            </a:r>
            <a:r>
              <a:rPr lang="zh-CN" altLang="en-US" sz="2800" dirty="0"/>
              <a:t>（登录）</a:t>
            </a:r>
          </a:p>
          <a:p>
            <a:r>
              <a:rPr lang="en-US" altLang="zh-CN" sz="2800" dirty="0"/>
              <a:t>PASS password  </a:t>
            </a:r>
            <a:r>
              <a:rPr lang="zh-CN" altLang="en-US" sz="2800" dirty="0"/>
              <a:t>（登录）</a:t>
            </a:r>
          </a:p>
          <a:p>
            <a:r>
              <a:rPr lang="en-US" altLang="zh-CN" sz="2800" dirty="0"/>
              <a:t>LIST                    </a:t>
            </a:r>
            <a:r>
              <a:rPr lang="zh-CN" altLang="en-US" sz="2800" dirty="0"/>
              <a:t>（返回当前目录中的文件列表）</a:t>
            </a:r>
          </a:p>
          <a:p>
            <a:r>
              <a:rPr lang="en-US" altLang="zh-CN" sz="2800" dirty="0"/>
              <a:t>RETR filename   </a:t>
            </a:r>
            <a:r>
              <a:rPr lang="zh-CN" altLang="en-US" sz="2800" dirty="0"/>
              <a:t>（取 </a:t>
            </a:r>
            <a:r>
              <a:rPr lang="en-US" altLang="zh-CN" sz="2800" b="1" dirty="0"/>
              <a:t>(gets) </a:t>
            </a:r>
            <a:r>
              <a:rPr lang="zh-CN" altLang="en-US" sz="2800" dirty="0"/>
              <a:t>文件）</a:t>
            </a:r>
          </a:p>
          <a:p>
            <a:r>
              <a:rPr lang="en-US" altLang="zh-CN" sz="2800" dirty="0"/>
              <a:t>STOR filename   </a:t>
            </a:r>
            <a:r>
              <a:rPr lang="zh-CN" altLang="en-US" sz="2800" dirty="0"/>
              <a:t>（存</a:t>
            </a:r>
            <a:r>
              <a:rPr lang="en-US" altLang="zh-CN" sz="2800" b="1" dirty="0"/>
              <a:t>(puts) </a:t>
            </a:r>
            <a:r>
              <a:rPr lang="zh-CN" altLang="en-US" sz="2800" dirty="0"/>
              <a:t>文件到远程主机）</a:t>
            </a:r>
          </a:p>
          <a:p>
            <a:endParaRPr lang="zh-CN" altLang="en-US" sz="2000" dirty="0"/>
          </a:p>
        </p:txBody>
      </p:sp>
    </p:spTree>
    <p:extLst>
      <p:ext uri="{BB962C8B-B14F-4D97-AF65-F5344CB8AC3E}">
        <p14:creationId xmlns:p14="http://schemas.microsoft.com/office/powerpoint/2010/main" val="1097794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常见的</a:t>
            </a:r>
            <a:r>
              <a:rPr lang="en-US" altLang="zh-CN" dirty="0"/>
              <a:t>FTP</a:t>
            </a:r>
            <a:r>
              <a:rPr lang="zh-CN" altLang="en-US" dirty="0"/>
              <a:t>应答</a:t>
            </a:r>
          </a:p>
        </p:txBody>
      </p:sp>
      <p:sp>
        <p:nvSpPr>
          <p:cNvPr id="3" name="内容占位符 2">
            <a:extLst>
              <a:ext uri="{FF2B5EF4-FFF2-40B4-BE49-F238E27FC236}">
                <a16:creationId xmlns:a16="http://schemas.microsoft.com/office/drawing/2014/main" id="{269B2A86-F4B0-42C2-AD0A-AE47E2E3ED81}"/>
              </a:ext>
            </a:extLst>
          </p:cNvPr>
          <p:cNvSpPr>
            <a:spLocks noGrp="1"/>
          </p:cNvSpPr>
          <p:nvPr>
            <p:ph idx="1"/>
          </p:nvPr>
        </p:nvSpPr>
        <p:spPr>
          <a:xfrm>
            <a:off x="1295401" y="2556932"/>
            <a:ext cx="9601196" cy="3767668"/>
          </a:xfrm>
        </p:spPr>
        <p:txBody>
          <a:bodyPr/>
          <a:lstStyle/>
          <a:p>
            <a:r>
              <a:rPr lang="en-US" altLang="zh-CN" sz="2800" dirty="0"/>
              <a:t>331 Username OK, password required</a:t>
            </a:r>
          </a:p>
          <a:p>
            <a:r>
              <a:rPr lang="en-US" altLang="zh-CN" sz="2800" dirty="0"/>
              <a:t>125 data connection already open; transfer starting</a:t>
            </a:r>
          </a:p>
          <a:p>
            <a:r>
              <a:rPr lang="en-US" altLang="zh-CN" sz="2800" dirty="0"/>
              <a:t>425 Can’t open data connection</a:t>
            </a:r>
          </a:p>
          <a:p>
            <a:r>
              <a:rPr lang="en-US" altLang="zh-CN" sz="2800" dirty="0"/>
              <a:t>452 Error writing file</a:t>
            </a:r>
          </a:p>
          <a:p>
            <a:pPr marL="0" indent="0">
              <a:buNone/>
            </a:pPr>
            <a:endParaRPr lang="en-US" altLang="zh-CN" sz="2800" dirty="0">
              <a:solidFill>
                <a:srgbClr val="FF0000"/>
              </a:solidFill>
            </a:endParaRPr>
          </a:p>
          <a:p>
            <a:pPr marL="0" indent="0">
              <a:buNone/>
            </a:pPr>
            <a:r>
              <a:rPr lang="en-US" altLang="zh-CN" sz="2800" dirty="0">
                <a:solidFill>
                  <a:srgbClr val="FF0000"/>
                </a:solidFill>
              </a:rPr>
              <a:t> </a:t>
            </a:r>
            <a:r>
              <a:rPr lang="zh-CN" altLang="en-US" sz="2800" dirty="0">
                <a:solidFill>
                  <a:srgbClr val="FF0000"/>
                </a:solidFill>
              </a:rPr>
              <a:t>特别注意</a:t>
            </a:r>
            <a:r>
              <a:rPr lang="zh-CN" altLang="en-US" sz="2800" dirty="0"/>
              <a:t>：</a:t>
            </a:r>
            <a:r>
              <a:rPr lang="en-US" altLang="zh-CN" sz="2800" dirty="0"/>
              <a:t>FTP</a:t>
            </a:r>
            <a:r>
              <a:rPr lang="zh-CN" altLang="en-US" sz="2800" dirty="0"/>
              <a:t>的应答和</a:t>
            </a:r>
            <a:r>
              <a:rPr lang="en-US" altLang="zh-CN" sz="2800" dirty="0"/>
              <a:t>HTTP</a:t>
            </a:r>
            <a:r>
              <a:rPr lang="zh-CN" altLang="en-US" sz="2800" dirty="0"/>
              <a:t>的应答是否很类似？</a:t>
            </a:r>
          </a:p>
          <a:p>
            <a:endParaRPr lang="en-US" altLang="zh-CN" sz="2800" dirty="0"/>
          </a:p>
          <a:p>
            <a:endParaRPr lang="zh-CN" altLang="en-US" dirty="0"/>
          </a:p>
        </p:txBody>
      </p:sp>
    </p:spTree>
    <p:extLst>
      <p:ext uri="{BB962C8B-B14F-4D97-AF65-F5344CB8AC3E}">
        <p14:creationId xmlns:p14="http://schemas.microsoft.com/office/powerpoint/2010/main" val="28357497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62031" y="2677582"/>
            <a:ext cx="10267937" cy="751418"/>
          </a:xfrm>
        </p:spPr>
        <p:txBody>
          <a:bodyPr rtlCol="0"/>
          <a:lstStyle/>
          <a:p>
            <a:pPr rtl="0"/>
            <a:r>
              <a:rPr lang="en-US" altLang="zh-CN" dirty="0">
                <a:solidFill>
                  <a:schemeClr val="bg1"/>
                </a:solidFill>
              </a:rPr>
              <a:t>3</a:t>
            </a:r>
            <a:r>
              <a:rPr lang="en-US" altLang="zh-CN" b="0" dirty="0">
                <a:solidFill>
                  <a:schemeClr val="bg1"/>
                </a:solidFill>
                <a:latin typeface="Microsoft YaHei UI" panose="020B0503020204020204" pitchFamily="34" charset="-122"/>
                <a:ea typeface="Microsoft YaHei UI" panose="020B0503020204020204" pitchFamily="34" charset="-122"/>
              </a:rPr>
              <a:t>.6 </a:t>
            </a:r>
            <a:r>
              <a:rPr lang="zh-CN" altLang="en-US" b="0" dirty="0">
                <a:solidFill>
                  <a:schemeClr val="bg1"/>
                </a:solidFill>
                <a:latin typeface="Microsoft YaHei UI" panose="020B0503020204020204" pitchFamily="34" charset="-122"/>
                <a:ea typeface="Microsoft YaHei UI" panose="020B0503020204020204" pitchFamily="34" charset="-122"/>
              </a:rPr>
              <a:t>电子邮件服务</a:t>
            </a:r>
          </a:p>
        </p:txBody>
      </p:sp>
      <p:pic>
        <p:nvPicPr>
          <p:cNvPr id="5" name="图片 4" descr="装饰元素">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图片 5" descr="装饰元素">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图片 6" descr="装饰元素">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图片 7" descr="装饰元素">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0965734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电子邮件系统的构成</a:t>
            </a:r>
          </a:p>
        </p:txBody>
      </p:sp>
      <p:grpSp>
        <p:nvGrpSpPr>
          <p:cNvPr id="4" name="组合 3">
            <a:extLst>
              <a:ext uri="{FF2B5EF4-FFF2-40B4-BE49-F238E27FC236}">
                <a16:creationId xmlns:a16="http://schemas.microsoft.com/office/drawing/2014/main" id="{B082DB0D-7637-416F-8BE6-11BA0D845AE5}"/>
              </a:ext>
            </a:extLst>
          </p:cNvPr>
          <p:cNvGrpSpPr/>
          <p:nvPr/>
        </p:nvGrpSpPr>
        <p:grpSpPr>
          <a:xfrm>
            <a:off x="1680425" y="3074030"/>
            <a:ext cx="4083545" cy="584775"/>
            <a:chOff x="1263765" y="4127662"/>
            <a:chExt cx="2742830" cy="584775"/>
          </a:xfrm>
        </p:grpSpPr>
        <p:sp>
          <p:nvSpPr>
            <p:cNvPr id="5" name="矩形: 圆角 4">
              <a:extLst>
                <a:ext uri="{FF2B5EF4-FFF2-40B4-BE49-F238E27FC236}">
                  <a16:creationId xmlns:a16="http://schemas.microsoft.com/office/drawing/2014/main" id="{7DFE39B8-57B1-49CB-93B4-1CB961E65C20}"/>
                </a:ext>
              </a:extLst>
            </p:cNvPr>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 name="矩形 5">
              <a:extLst>
                <a:ext uri="{FF2B5EF4-FFF2-40B4-BE49-F238E27FC236}">
                  <a16:creationId xmlns:a16="http://schemas.microsoft.com/office/drawing/2014/main" id="{7788F2B4-35F6-4172-A24C-7286751E50E8}"/>
                </a:ext>
              </a:extLst>
            </p:cNvPr>
            <p:cNvSpPr/>
            <p:nvPr/>
          </p:nvSpPr>
          <p:spPr>
            <a:xfrm>
              <a:off x="1263765" y="4189216"/>
              <a:ext cx="274282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用户代理 </a:t>
              </a:r>
            </a:p>
          </p:txBody>
        </p:sp>
      </p:grpSp>
      <p:grpSp>
        <p:nvGrpSpPr>
          <p:cNvPr id="7" name="组合 6">
            <a:extLst>
              <a:ext uri="{FF2B5EF4-FFF2-40B4-BE49-F238E27FC236}">
                <a16:creationId xmlns:a16="http://schemas.microsoft.com/office/drawing/2014/main" id="{4513AFDD-2673-4C04-BA59-CC3926E80C53}"/>
              </a:ext>
            </a:extLst>
          </p:cNvPr>
          <p:cNvGrpSpPr/>
          <p:nvPr/>
        </p:nvGrpSpPr>
        <p:grpSpPr>
          <a:xfrm>
            <a:off x="1680422" y="4082076"/>
            <a:ext cx="4083545" cy="584775"/>
            <a:chOff x="1263765" y="4127662"/>
            <a:chExt cx="2742830" cy="584775"/>
          </a:xfrm>
        </p:grpSpPr>
        <p:sp>
          <p:nvSpPr>
            <p:cNvPr id="8" name="矩形: 圆角 7">
              <a:extLst>
                <a:ext uri="{FF2B5EF4-FFF2-40B4-BE49-F238E27FC236}">
                  <a16:creationId xmlns:a16="http://schemas.microsoft.com/office/drawing/2014/main" id="{E874D3F6-A298-4D57-9B4D-D7C676829120}"/>
                </a:ext>
              </a:extLst>
            </p:cNvPr>
            <p:cNvSpPr/>
            <p:nvPr/>
          </p:nvSpPr>
          <p:spPr>
            <a:xfrm>
              <a:off x="1263767" y="4127662"/>
              <a:ext cx="2742828" cy="584775"/>
            </a:xfrm>
            <a:prstGeom prst="roundRect">
              <a:avLst>
                <a:gd name="adj" fmla="val 50000"/>
              </a:avLst>
            </a:prstGeom>
            <a:solidFill>
              <a:srgbClr val="FFC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矩形 8">
              <a:extLst>
                <a:ext uri="{FF2B5EF4-FFF2-40B4-BE49-F238E27FC236}">
                  <a16:creationId xmlns:a16="http://schemas.microsoft.com/office/drawing/2014/main" id="{7EEB93B1-8552-41E5-AF4E-0AFC8422BB31}"/>
                </a:ext>
              </a:extLst>
            </p:cNvPr>
            <p:cNvSpPr/>
            <p:nvPr/>
          </p:nvSpPr>
          <p:spPr>
            <a:xfrm>
              <a:off x="1263765" y="4189216"/>
              <a:ext cx="274282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邮件服务器 </a:t>
              </a:r>
            </a:p>
          </p:txBody>
        </p:sp>
      </p:grpSp>
      <p:grpSp>
        <p:nvGrpSpPr>
          <p:cNvPr id="10" name="组合 9">
            <a:extLst>
              <a:ext uri="{FF2B5EF4-FFF2-40B4-BE49-F238E27FC236}">
                <a16:creationId xmlns:a16="http://schemas.microsoft.com/office/drawing/2014/main" id="{4C9C24F7-394C-40B5-922A-0FE8AB94FBD1}"/>
              </a:ext>
            </a:extLst>
          </p:cNvPr>
          <p:cNvGrpSpPr/>
          <p:nvPr/>
        </p:nvGrpSpPr>
        <p:grpSpPr>
          <a:xfrm>
            <a:off x="1680421" y="5050548"/>
            <a:ext cx="4083545" cy="584775"/>
            <a:chOff x="1263765" y="4127662"/>
            <a:chExt cx="2742830" cy="584775"/>
          </a:xfrm>
        </p:grpSpPr>
        <p:sp>
          <p:nvSpPr>
            <p:cNvPr id="11" name="矩形: 圆角 10">
              <a:extLst>
                <a:ext uri="{FF2B5EF4-FFF2-40B4-BE49-F238E27FC236}">
                  <a16:creationId xmlns:a16="http://schemas.microsoft.com/office/drawing/2014/main" id="{75F3BD15-0E89-4792-AE15-38D1C874FD3E}"/>
                </a:ext>
              </a:extLst>
            </p:cNvPr>
            <p:cNvSpPr/>
            <p:nvPr/>
          </p:nvSpPr>
          <p:spPr>
            <a:xfrm>
              <a:off x="1263767" y="4127662"/>
              <a:ext cx="2742828" cy="584775"/>
            </a:xfrm>
            <a:prstGeom prst="roundRect">
              <a:avLst>
                <a:gd name="adj" fmla="val 50000"/>
              </a:avLst>
            </a:prstGeom>
            <a:solidFill>
              <a:srgbClr val="009FF6"/>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矩形 11">
              <a:extLst>
                <a:ext uri="{FF2B5EF4-FFF2-40B4-BE49-F238E27FC236}">
                  <a16:creationId xmlns:a16="http://schemas.microsoft.com/office/drawing/2014/main" id="{2412732A-D8A2-4A73-BA65-C1FACABB1C05}"/>
                </a:ext>
              </a:extLst>
            </p:cNvPr>
            <p:cNvSpPr/>
            <p:nvPr/>
          </p:nvSpPr>
          <p:spPr>
            <a:xfrm>
              <a:off x="1263765" y="4189216"/>
              <a:ext cx="274282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简单邮件传输协议</a:t>
              </a:r>
              <a:r>
                <a:rPr kumimoji="1" lang="en-US" altLang="zh-CN"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SMTP</a:t>
              </a:r>
            </a:p>
          </p:txBody>
        </p:sp>
      </p:grpSp>
      <p:grpSp>
        <p:nvGrpSpPr>
          <p:cNvPr id="13" name="组合 12">
            <a:extLst>
              <a:ext uri="{FF2B5EF4-FFF2-40B4-BE49-F238E27FC236}">
                <a16:creationId xmlns:a16="http://schemas.microsoft.com/office/drawing/2014/main" id="{0B57507E-0BA1-4077-A3AA-4607310AB18D}"/>
              </a:ext>
            </a:extLst>
          </p:cNvPr>
          <p:cNvGrpSpPr/>
          <p:nvPr/>
        </p:nvGrpSpPr>
        <p:grpSpPr>
          <a:xfrm>
            <a:off x="8422012" y="1746304"/>
            <a:ext cx="2744080" cy="4343935"/>
            <a:chOff x="5355830" y="1639428"/>
            <a:chExt cx="2744080" cy="4343935"/>
          </a:xfrm>
        </p:grpSpPr>
        <p:grpSp>
          <p:nvGrpSpPr>
            <p:cNvPr id="14" name="组合 13">
              <a:extLst>
                <a:ext uri="{FF2B5EF4-FFF2-40B4-BE49-F238E27FC236}">
                  <a16:creationId xmlns:a16="http://schemas.microsoft.com/office/drawing/2014/main" id="{A73CB887-4D59-45A8-8A1F-2922BA39C379}"/>
                </a:ext>
              </a:extLst>
            </p:cNvPr>
            <p:cNvGrpSpPr/>
            <p:nvPr/>
          </p:nvGrpSpPr>
          <p:grpSpPr>
            <a:xfrm>
              <a:off x="5394535" y="1639428"/>
              <a:ext cx="1404152" cy="1567507"/>
              <a:chOff x="5394535" y="1736862"/>
              <a:chExt cx="1404152" cy="1567507"/>
            </a:xfrm>
          </p:grpSpPr>
          <p:grpSp>
            <p:nvGrpSpPr>
              <p:cNvPr id="78" name="组合 77">
                <a:extLst>
                  <a:ext uri="{FF2B5EF4-FFF2-40B4-BE49-F238E27FC236}">
                    <a16:creationId xmlns:a16="http://schemas.microsoft.com/office/drawing/2014/main" id="{0F63AD10-122C-4F7F-A0C9-2FFBDEDDC7A3}"/>
                  </a:ext>
                </a:extLst>
              </p:cNvPr>
              <p:cNvGrpSpPr/>
              <p:nvPr/>
            </p:nvGrpSpPr>
            <p:grpSpPr>
              <a:xfrm>
                <a:off x="5976219" y="1736862"/>
                <a:ext cx="822468" cy="884944"/>
                <a:chOff x="6146773" y="1825201"/>
                <a:chExt cx="822468" cy="884944"/>
              </a:xfrm>
            </p:grpSpPr>
            <p:pic>
              <p:nvPicPr>
                <p:cNvPr id="97" name="图片 96">
                  <a:extLst>
                    <a:ext uri="{FF2B5EF4-FFF2-40B4-BE49-F238E27FC236}">
                      <a16:creationId xmlns:a16="http://schemas.microsoft.com/office/drawing/2014/main" id="{13068E28-98D8-499A-8409-6C24685619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6773" y="1825201"/>
                  <a:ext cx="822468" cy="584775"/>
                </a:xfrm>
                <a:prstGeom prst="rect">
                  <a:avLst/>
                </a:prstGeom>
              </p:spPr>
            </p:pic>
            <p:sp>
              <p:nvSpPr>
                <p:cNvPr id="98" name="文本框 97">
                  <a:extLst>
                    <a:ext uri="{FF2B5EF4-FFF2-40B4-BE49-F238E27FC236}">
                      <a16:creationId xmlns:a16="http://schemas.microsoft.com/office/drawing/2014/main" id="{A8C6A585-E7C6-47F3-BEB3-775591F4C92D}"/>
                    </a:ext>
                  </a:extLst>
                </p:cNvPr>
                <p:cNvSpPr txBox="1"/>
                <p:nvPr/>
              </p:nvSpPr>
              <p:spPr>
                <a:xfrm>
                  <a:off x="6181850" y="2311190"/>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79" name="组合 78">
                <a:extLst>
                  <a:ext uri="{FF2B5EF4-FFF2-40B4-BE49-F238E27FC236}">
                    <a16:creationId xmlns:a16="http://schemas.microsoft.com/office/drawing/2014/main" id="{E635B963-C013-454F-973D-BEDA1FDA587E}"/>
                  </a:ext>
                </a:extLst>
              </p:cNvPr>
              <p:cNvGrpSpPr/>
              <p:nvPr/>
            </p:nvGrpSpPr>
            <p:grpSpPr>
              <a:xfrm>
                <a:off x="5394535" y="2076777"/>
                <a:ext cx="701520" cy="1079673"/>
                <a:chOff x="5394480" y="2386646"/>
                <a:chExt cx="701520" cy="1079673"/>
              </a:xfrm>
            </p:grpSpPr>
            <p:pic>
              <p:nvPicPr>
                <p:cNvPr id="95" name="图片 94">
                  <a:extLst>
                    <a:ext uri="{FF2B5EF4-FFF2-40B4-BE49-F238E27FC236}">
                      <a16:creationId xmlns:a16="http://schemas.microsoft.com/office/drawing/2014/main" id="{FDCD255C-AE02-4C39-98CE-B10E2A9E0D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96" name="文本框 95">
                  <a:extLst>
                    <a:ext uri="{FF2B5EF4-FFF2-40B4-BE49-F238E27FC236}">
                      <a16:creationId xmlns:a16="http://schemas.microsoft.com/office/drawing/2014/main" id="{2CF4C0B5-97F4-4F77-A48D-B7846A80F027}"/>
                    </a:ext>
                  </a:extLst>
                </p:cNvPr>
                <p:cNvSpPr txBox="1"/>
                <p:nvPr/>
              </p:nvSpPr>
              <p:spPr>
                <a:xfrm>
                  <a:off x="5394480" y="3067364"/>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mail</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80" name="组合 79">
                <a:extLst>
                  <a:ext uri="{FF2B5EF4-FFF2-40B4-BE49-F238E27FC236}">
                    <a16:creationId xmlns:a16="http://schemas.microsoft.com/office/drawing/2014/main" id="{7B87D087-EFBC-43FA-8FB8-893A5C955FCD}"/>
                  </a:ext>
                </a:extLst>
              </p:cNvPr>
              <p:cNvGrpSpPr/>
              <p:nvPr/>
            </p:nvGrpSpPr>
            <p:grpSpPr>
              <a:xfrm>
                <a:off x="5554184" y="3096831"/>
                <a:ext cx="386060" cy="207538"/>
                <a:chOff x="5554129" y="3364001"/>
                <a:chExt cx="386060" cy="264693"/>
              </a:xfrm>
            </p:grpSpPr>
            <p:grpSp>
              <p:nvGrpSpPr>
                <p:cNvPr id="81" name="组合 80">
                  <a:extLst>
                    <a:ext uri="{FF2B5EF4-FFF2-40B4-BE49-F238E27FC236}">
                      <a16:creationId xmlns:a16="http://schemas.microsoft.com/office/drawing/2014/main" id="{B0920B7F-41DE-4D1D-99B2-69434DCF730E}"/>
                    </a:ext>
                  </a:extLst>
                </p:cNvPr>
                <p:cNvGrpSpPr/>
                <p:nvPr/>
              </p:nvGrpSpPr>
              <p:grpSpPr>
                <a:xfrm>
                  <a:off x="5554129" y="3364001"/>
                  <a:ext cx="386060" cy="129998"/>
                  <a:chOff x="5554128" y="4009292"/>
                  <a:chExt cx="541867" cy="196948"/>
                </a:xfrm>
              </p:grpSpPr>
              <p:sp>
                <p:nvSpPr>
                  <p:cNvPr id="88" name="矩形 87">
                    <a:extLst>
                      <a:ext uri="{FF2B5EF4-FFF2-40B4-BE49-F238E27FC236}">
                        <a16:creationId xmlns:a16="http://schemas.microsoft.com/office/drawing/2014/main" id="{1CBEB1B6-6D3B-4F08-A466-ECA181842AC2}"/>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89" name="直接连接符 88">
                    <a:extLst>
                      <a:ext uri="{FF2B5EF4-FFF2-40B4-BE49-F238E27FC236}">
                        <a16:creationId xmlns:a16="http://schemas.microsoft.com/office/drawing/2014/main" id="{F50D00D8-FC8F-4BA8-AB0A-9C68AB61B778}"/>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90" name="直接连接符 89">
                    <a:extLst>
                      <a:ext uri="{FF2B5EF4-FFF2-40B4-BE49-F238E27FC236}">
                        <a16:creationId xmlns:a16="http://schemas.microsoft.com/office/drawing/2014/main" id="{A3728378-13A2-4BF6-8DF7-38C2999A582A}"/>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91" name="直接连接符 90">
                    <a:extLst>
                      <a:ext uri="{FF2B5EF4-FFF2-40B4-BE49-F238E27FC236}">
                        <a16:creationId xmlns:a16="http://schemas.microsoft.com/office/drawing/2014/main" id="{6816808C-12CA-4B4A-89A1-994F4C35FBAE}"/>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92" name="直接连接符 91">
                    <a:extLst>
                      <a:ext uri="{FF2B5EF4-FFF2-40B4-BE49-F238E27FC236}">
                        <a16:creationId xmlns:a16="http://schemas.microsoft.com/office/drawing/2014/main" id="{F01ECEB6-8AD5-4704-A4AA-325CAAA000F9}"/>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93" name="直接连接符 92">
                    <a:extLst>
                      <a:ext uri="{FF2B5EF4-FFF2-40B4-BE49-F238E27FC236}">
                        <a16:creationId xmlns:a16="http://schemas.microsoft.com/office/drawing/2014/main" id="{ED359DE5-AA12-445C-A546-550AF4D14AF3}"/>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94" name="直接连接符 93">
                    <a:extLst>
                      <a:ext uri="{FF2B5EF4-FFF2-40B4-BE49-F238E27FC236}">
                        <a16:creationId xmlns:a16="http://schemas.microsoft.com/office/drawing/2014/main" id="{93878D17-8723-431F-80D7-A9F1506EA3E2}"/>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82" name="组合 81">
                  <a:extLst>
                    <a:ext uri="{FF2B5EF4-FFF2-40B4-BE49-F238E27FC236}">
                      <a16:creationId xmlns:a16="http://schemas.microsoft.com/office/drawing/2014/main" id="{6A6224CA-BF74-4C75-B540-4F580FF5E154}"/>
                    </a:ext>
                  </a:extLst>
                </p:cNvPr>
                <p:cNvGrpSpPr/>
                <p:nvPr/>
              </p:nvGrpSpPr>
              <p:grpSpPr>
                <a:xfrm>
                  <a:off x="5554129" y="3529616"/>
                  <a:ext cx="386060" cy="99078"/>
                  <a:chOff x="5554129" y="3537344"/>
                  <a:chExt cx="386060" cy="99078"/>
                </a:xfrm>
              </p:grpSpPr>
              <p:sp>
                <p:nvSpPr>
                  <p:cNvPr id="83" name="矩形 82">
                    <a:extLst>
                      <a:ext uri="{FF2B5EF4-FFF2-40B4-BE49-F238E27FC236}">
                        <a16:creationId xmlns:a16="http://schemas.microsoft.com/office/drawing/2014/main" id="{CC1A58DC-A1C9-40EE-B9B1-524283055273}"/>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4" name="矩形 83">
                    <a:extLst>
                      <a:ext uri="{FF2B5EF4-FFF2-40B4-BE49-F238E27FC236}">
                        <a16:creationId xmlns:a16="http://schemas.microsoft.com/office/drawing/2014/main" id="{2671A908-CEE3-4D44-B689-15FD2A28F538}"/>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5" name="矩形 84">
                    <a:extLst>
                      <a:ext uri="{FF2B5EF4-FFF2-40B4-BE49-F238E27FC236}">
                        <a16:creationId xmlns:a16="http://schemas.microsoft.com/office/drawing/2014/main" id="{DB0C942F-0611-412E-84BB-E65FA6ABEFBC}"/>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6" name="矩形 85">
                    <a:extLst>
                      <a:ext uri="{FF2B5EF4-FFF2-40B4-BE49-F238E27FC236}">
                        <a16:creationId xmlns:a16="http://schemas.microsoft.com/office/drawing/2014/main" id="{A652AD7E-7BC8-4E1E-B8FD-65132CA1BDCF}"/>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7" name="矩形 86">
                    <a:extLst>
                      <a:ext uri="{FF2B5EF4-FFF2-40B4-BE49-F238E27FC236}">
                        <a16:creationId xmlns:a16="http://schemas.microsoft.com/office/drawing/2014/main" id="{2378AA27-A795-46C3-9DEE-0E0E93FFFCE9}"/>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grpSp>
          <p:nvGrpSpPr>
            <p:cNvPr id="15" name="组合 14">
              <a:extLst>
                <a:ext uri="{FF2B5EF4-FFF2-40B4-BE49-F238E27FC236}">
                  <a16:creationId xmlns:a16="http://schemas.microsoft.com/office/drawing/2014/main" id="{CAD7E1C7-6349-4632-A12E-E74419E1CB7D}"/>
                </a:ext>
              </a:extLst>
            </p:cNvPr>
            <p:cNvGrpSpPr/>
            <p:nvPr/>
          </p:nvGrpSpPr>
          <p:grpSpPr>
            <a:xfrm>
              <a:off x="5713064" y="5098419"/>
              <a:ext cx="822468" cy="884944"/>
              <a:chOff x="6096000" y="1701179"/>
              <a:chExt cx="822468" cy="884944"/>
            </a:xfrm>
          </p:grpSpPr>
          <p:pic>
            <p:nvPicPr>
              <p:cNvPr id="76" name="图片 75">
                <a:extLst>
                  <a:ext uri="{FF2B5EF4-FFF2-40B4-BE49-F238E27FC236}">
                    <a16:creationId xmlns:a16="http://schemas.microsoft.com/office/drawing/2014/main" id="{64554F29-5375-429F-AB35-2AF38F0386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77" name="文本框 76">
                <a:extLst>
                  <a:ext uri="{FF2B5EF4-FFF2-40B4-BE49-F238E27FC236}">
                    <a16:creationId xmlns:a16="http://schemas.microsoft.com/office/drawing/2014/main" id="{4C8A31BF-6E75-4E98-9D1C-2892F25B2475}"/>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6" name="组合 15">
              <a:extLst>
                <a:ext uri="{FF2B5EF4-FFF2-40B4-BE49-F238E27FC236}">
                  <a16:creationId xmlns:a16="http://schemas.microsoft.com/office/drawing/2014/main" id="{5695E5F0-5964-4319-8194-FB7887EA2941}"/>
                </a:ext>
              </a:extLst>
            </p:cNvPr>
            <p:cNvGrpSpPr/>
            <p:nvPr/>
          </p:nvGrpSpPr>
          <p:grpSpPr>
            <a:xfrm>
              <a:off x="6298955" y="4618782"/>
              <a:ext cx="822468" cy="884944"/>
              <a:chOff x="6096000" y="1701179"/>
              <a:chExt cx="822468" cy="884944"/>
            </a:xfrm>
          </p:grpSpPr>
          <p:pic>
            <p:nvPicPr>
              <p:cNvPr id="74" name="图片 73">
                <a:extLst>
                  <a:ext uri="{FF2B5EF4-FFF2-40B4-BE49-F238E27FC236}">
                    <a16:creationId xmlns:a16="http://schemas.microsoft.com/office/drawing/2014/main" id="{D48D4B13-B252-49B4-8164-54E4B1372E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75" name="文本框 74">
                <a:extLst>
                  <a:ext uri="{FF2B5EF4-FFF2-40B4-BE49-F238E27FC236}">
                    <a16:creationId xmlns:a16="http://schemas.microsoft.com/office/drawing/2014/main" id="{E2923548-8037-4447-85FB-AF09664F5935}"/>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7" name="组合 16">
              <a:extLst>
                <a:ext uri="{FF2B5EF4-FFF2-40B4-BE49-F238E27FC236}">
                  <a16:creationId xmlns:a16="http://schemas.microsoft.com/office/drawing/2014/main" id="{3E707AC2-3348-4F78-A507-A58456411756}"/>
                </a:ext>
              </a:extLst>
            </p:cNvPr>
            <p:cNvGrpSpPr/>
            <p:nvPr/>
          </p:nvGrpSpPr>
          <p:grpSpPr>
            <a:xfrm>
              <a:off x="6690174" y="3030489"/>
              <a:ext cx="701520" cy="1079673"/>
              <a:chOff x="5394480" y="2386646"/>
              <a:chExt cx="701520" cy="1079673"/>
            </a:xfrm>
          </p:grpSpPr>
          <p:pic>
            <p:nvPicPr>
              <p:cNvPr id="72" name="图片 71">
                <a:extLst>
                  <a:ext uri="{FF2B5EF4-FFF2-40B4-BE49-F238E27FC236}">
                    <a16:creationId xmlns:a16="http://schemas.microsoft.com/office/drawing/2014/main" id="{9BB1B423-7A5B-47CD-AFF4-4897E373E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73" name="文本框 72">
                <a:extLst>
                  <a:ext uri="{FF2B5EF4-FFF2-40B4-BE49-F238E27FC236}">
                    <a16:creationId xmlns:a16="http://schemas.microsoft.com/office/drawing/2014/main" id="{612CFDDF-8241-41A5-9824-7B76F74A1CD2}"/>
                  </a:ext>
                </a:extLst>
              </p:cNvPr>
              <p:cNvSpPr txBox="1"/>
              <p:nvPr/>
            </p:nvSpPr>
            <p:spPr>
              <a:xfrm>
                <a:off x="5394480" y="3067364"/>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mail</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18" name="组合 17">
              <a:extLst>
                <a:ext uri="{FF2B5EF4-FFF2-40B4-BE49-F238E27FC236}">
                  <a16:creationId xmlns:a16="http://schemas.microsoft.com/office/drawing/2014/main" id="{D2D21C5F-8E6E-4899-A73D-7BB438FC3CB0}"/>
                </a:ext>
              </a:extLst>
            </p:cNvPr>
            <p:cNvGrpSpPr/>
            <p:nvPr/>
          </p:nvGrpSpPr>
          <p:grpSpPr>
            <a:xfrm>
              <a:off x="6849823" y="4050543"/>
              <a:ext cx="386060" cy="207538"/>
              <a:chOff x="5554129" y="3364001"/>
              <a:chExt cx="386060" cy="264693"/>
            </a:xfrm>
          </p:grpSpPr>
          <p:grpSp>
            <p:nvGrpSpPr>
              <p:cNvPr id="58" name="组合 57">
                <a:extLst>
                  <a:ext uri="{FF2B5EF4-FFF2-40B4-BE49-F238E27FC236}">
                    <a16:creationId xmlns:a16="http://schemas.microsoft.com/office/drawing/2014/main" id="{14E30096-DC0C-4498-9FBA-DEC8C0F845CB}"/>
                  </a:ext>
                </a:extLst>
              </p:cNvPr>
              <p:cNvGrpSpPr/>
              <p:nvPr/>
            </p:nvGrpSpPr>
            <p:grpSpPr>
              <a:xfrm>
                <a:off x="5554129" y="3364001"/>
                <a:ext cx="386060" cy="129998"/>
                <a:chOff x="5554128" y="4009292"/>
                <a:chExt cx="541867" cy="196948"/>
              </a:xfrm>
            </p:grpSpPr>
            <p:sp>
              <p:nvSpPr>
                <p:cNvPr id="65" name="矩形 64">
                  <a:extLst>
                    <a:ext uri="{FF2B5EF4-FFF2-40B4-BE49-F238E27FC236}">
                      <a16:creationId xmlns:a16="http://schemas.microsoft.com/office/drawing/2014/main" id="{5807E8CD-86D7-4E99-AE9B-6D04CE2502DB}"/>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66" name="直接连接符 65">
                  <a:extLst>
                    <a:ext uri="{FF2B5EF4-FFF2-40B4-BE49-F238E27FC236}">
                      <a16:creationId xmlns:a16="http://schemas.microsoft.com/office/drawing/2014/main" id="{56D92CF3-0705-4966-B005-419937373DBA}"/>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67" name="直接连接符 66">
                  <a:extLst>
                    <a:ext uri="{FF2B5EF4-FFF2-40B4-BE49-F238E27FC236}">
                      <a16:creationId xmlns:a16="http://schemas.microsoft.com/office/drawing/2014/main" id="{44D3EF8C-7F2E-4F44-B79E-31555D05624E}"/>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68" name="直接连接符 67">
                  <a:extLst>
                    <a:ext uri="{FF2B5EF4-FFF2-40B4-BE49-F238E27FC236}">
                      <a16:creationId xmlns:a16="http://schemas.microsoft.com/office/drawing/2014/main" id="{EE24EB5D-B9BA-4CE0-A849-032D863627AF}"/>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69" name="直接连接符 68">
                  <a:extLst>
                    <a:ext uri="{FF2B5EF4-FFF2-40B4-BE49-F238E27FC236}">
                      <a16:creationId xmlns:a16="http://schemas.microsoft.com/office/drawing/2014/main" id="{3A69A3A1-7B0A-4AD0-91B1-692154759FDC}"/>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70" name="直接连接符 69">
                  <a:extLst>
                    <a:ext uri="{FF2B5EF4-FFF2-40B4-BE49-F238E27FC236}">
                      <a16:creationId xmlns:a16="http://schemas.microsoft.com/office/drawing/2014/main" id="{3E703C1B-6FFA-45D4-ADB9-2BDCF48F5582}"/>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71" name="直接连接符 70">
                  <a:extLst>
                    <a:ext uri="{FF2B5EF4-FFF2-40B4-BE49-F238E27FC236}">
                      <a16:creationId xmlns:a16="http://schemas.microsoft.com/office/drawing/2014/main" id="{341CD966-1BA7-44C5-8EE4-82D50FA41C28}"/>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59" name="组合 58">
                <a:extLst>
                  <a:ext uri="{FF2B5EF4-FFF2-40B4-BE49-F238E27FC236}">
                    <a16:creationId xmlns:a16="http://schemas.microsoft.com/office/drawing/2014/main" id="{C91465B6-7A60-4E78-B64F-093559A962DD}"/>
                  </a:ext>
                </a:extLst>
              </p:cNvPr>
              <p:cNvGrpSpPr/>
              <p:nvPr/>
            </p:nvGrpSpPr>
            <p:grpSpPr>
              <a:xfrm>
                <a:off x="5554129" y="3529616"/>
                <a:ext cx="386060" cy="99078"/>
                <a:chOff x="5554129" y="3537344"/>
                <a:chExt cx="386060" cy="99078"/>
              </a:xfrm>
            </p:grpSpPr>
            <p:sp>
              <p:nvSpPr>
                <p:cNvPr id="60" name="矩形 59">
                  <a:extLst>
                    <a:ext uri="{FF2B5EF4-FFF2-40B4-BE49-F238E27FC236}">
                      <a16:creationId xmlns:a16="http://schemas.microsoft.com/office/drawing/2014/main" id="{B9C4B995-54FB-4870-8BB4-CB0ACAC13357}"/>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1" name="矩形 60">
                  <a:extLst>
                    <a:ext uri="{FF2B5EF4-FFF2-40B4-BE49-F238E27FC236}">
                      <a16:creationId xmlns:a16="http://schemas.microsoft.com/office/drawing/2014/main" id="{B6C4B6FE-F4CA-4564-8CC3-33779775204F}"/>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2" name="矩形 61">
                  <a:extLst>
                    <a:ext uri="{FF2B5EF4-FFF2-40B4-BE49-F238E27FC236}">
                      <a16:creationId xmlns:a16="http://schemas.microsoft.com/office/drawing/2014/main" id="{B2161A14-4E25-4E0D-A088-695019AB6C7F}"/>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3" name="矩形 62">
                  <a:extLst>
                    <a:ext uri="{FF2B5EF4-FFF2-40B4-BE49-F238E27FC236}">
                      <a16:creationId xmlns:a16="http://schemas.microsoft.com/office/drawing/2014/main" id="{0D576E68-8D69-4F71-90B6-92F4D801FC63}"/>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4" name="矩形 63">
                  <a:extLst>
                    <a:ext uri="{FF2B5EF4-FFF2-40B4-BE49-F238E27FC236}">
                      <a16:creationId xmlns:a16="http://schemas.microsoft.com/office/drawing/2014/main" id="{A00E660C-CD59-468F-8E44-62E08A1F650B}"/>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nvGrpSpPr>
            <p:cNvPr id="19" name="组合 18">
              <a:extLst>
                <a:ext uri="{FF2B5EF4-FFF2-40B4-BE49-F238E27FC236}">
                  <a16:creationId xmlns:a16="http://schemas.microsoft.com/office/drawing/2014/main" id="{013A630C-ECC3-4AB6-80E1-F7CB7C2E0A56}"/>
                </a:ext>
              </a:extLst>
            </p:cNvPr>
            <p:cNvGrpSpPr/>
            <p:nvPr/>
          </p:nvGrpSpPr>
          <p:grpSpPr>
            <a:xfrm>
              <a:off x="6912973" y="2075310"/>
              <a:ext cx="822468" cy="884944"/>
              <a:chOff x="6096000" y="1701179"/>
              <a:chExt cx="822468" cy="884944"/>
            </a:xfrm>
          </p:grpSpPr>
          <p:pic>
            <p:nvPicPr>
              <p:cNvPr id="56" name="图片 55">
                <a:extLst>
                  <a:ext uri="{FF2B5EF4-FFF2-40B4-BE49-F238E27FC236}">
                    <a16:creationId xmlns:a16="http://schemas.microsoft.com/office/drawing/2014/main" id="{8EACE4EB-0871-4708-9BBA-B041178E04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57" name="文本框 56">
                <a:extLst>
                  <a:ext uri="{FF2B5EF4-FFF2-40B4-BE49-F238E27FC236}">
                    <a16:creationId xmlns:a16="http://schemas.microsoft.com/office/drawing/2014/main" id="{5B9C016A-1549-4B9F-BA57-B3FE2756E4DE}"/>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20" name="组合 19">
              <a:extLst>
                <a:ext uri="{FF2B5EF4-FFF2-40B4-BE49-F238E27FC236}">
                  <a16:creationId xmlns:a16="http://schemas.microsoft.com/office/drawing/2014/main" id="{B647F2A1-1D83-4C39-9399-883E69CDBFB6}"/>
                </a:ext>
              </a:extLst>
            </p:cNvPr>
            <p:cNvGrpSpPr/>
            <p:nvPr/>
          </p:nvGrpSpPr>
          <p:grpSpPr>
            <a:xfrm>
              <a:off x="7251292" y="2958126"/>
              <a:ext cx="822468" cy="884944"/>
              <a:chOff x="6096000" y="1701179"/>
              <a:chExt cx="822468" cy="884944"/>
            </a:xfrm>
          </p:grpSpPr>
          <p:pic>
            <p:nvPicPr>
              <p:cNvPr id="54" name="图片 53">
                <a:extLst>
                  <a:ext uri="{FF2B5EF4-FFF2-40B4-BE49-F238E27FC236}">
                    <a16:creationId xmlns:a16="http://schemas.microsoft.com/office/drawing/2014/main" id="{7CC8DC87-352E-41D8-8B34-439B11484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55" name="文本框 54">
                <a:extLst>
                  <a:ext uri="{FF2B5EF4-FFF2-40B4-BE49-F238E27FC236}">
                    <a16:creationId xmlns:a16="http://schemas.microsoft.com/office/drawing/2014/main" id="{71F9C1CF-1C28-4A43-9988-51F643EF4BD7}"/>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21" name="组合 20">
              <a:extLst>
                <a:ext uri="{FF2B5EF4-FFF2-40B4-BE49-F238E27FC236}">
                  <a16:creationId xmlns:a16="http://schemas.microsoft.com/office/drawing/2014/main" id="{AD110B3F-A330-4330-8AC6-935CE6503136}"/>
                </a:ext>
              </a:extLst>
            </p:cNvPr>
            <p:cNvGrpSpPr/>
            <p:nvPr/>
          </p:nvGrpSpPr>
          <p:grpSpPr>
            <a:xfrm>
              <a:off x="7277442" y="3934782"/>
              <a:ext cx="822468" cy="884944"/>
              <a:chOff x="6096000" y="1701179"/>
              <a:chExt cx="822468" cy="884944"/>
            </a:xfrm>
          </p:grpSpPr>
          <p:pic>
            <p:nvPicPr>
              <p:cNvPr id="52" name="图片 51">
                <a:extLst>
                  <a:ext uri="{FF2B5EF4-FFF2-40B4-BE49-F238E27FC236}">
                    <a16:creationId xmlns:a16="http://schemas.microsoft.com/office/drawing/2014/main" id="{6AC5BBB8-6658-47D7-8E63-D9F2622F2E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53" name="文本框 52">
                <a:extLst>
                  <a:ext uri="{FF2B5EF4-FFF2-40B4-BE49-F238E27FC236}">
                    <a16:creationId xmlns:a16="http://schemas.microsoft.com/office/drawing/2014/main" id="{2000FB4F-CB87-4D01-8D38-58324BBAFF04}"/>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22" name="组合 21">
              <a:extLst>
                <a:ext uri="{FF2B5EF4-FFF2-40B4-BE49-F238E27FC236}">
                  <a16:creationId xmlns:a16="http://schemas.microsoft.com/office/drawing/2014/main" id="{1AB07AB1-3B31-4FC2-A1E7-1F5D8E96298B}"/>
                </a:ext>
              </a:extLst>
            </p:cNvPr>
            <p:cNvGrpSpPr/>
            <p:nvPr/>
          </p:nvGrpSpPr>
          <p:grpSpPr>
            <a:xfrm>
              <a:off x="5392487" y="3863966"/>
              <a:ext cx="701520" cy="1079673"/>
              <a:chOff x="5394480" y="2386646"/>
              <a:chExt cx="701520" cy="1079673"/>
            </a:xfrm>
          </p:grpSpPr>
          <p:pic>
            <p:nvPicPr>
              <p:cNvPr id="50" name="图片 49">
                <a:extLst>
                  <a:ext uri="{FF2B5EF4-FFF2-40B4-BE49-F238E27FC236}">
                    <a16:creationId xmlns:a16="http://schemas.microsoft.com/office/drawing/2014/main" id="{94D8A66F-4885-40F7-8BDE-591EEC3B85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51" name="文本框 50">
                <a:extLst>
                  <a:ext uri="{FF2B5EF4-FFF2-40B4-BE49-F238E27FC236}">
                    <a16:creationId xmlns:a16="http://schemas.microsoft.com/office/drawing/2014/main" id="{C727B5CC-4B68-43E7-84A0-1C076A39AF55}"/>
                  </a:ext>
                </a:extLst>
              </p:cNvPr>
              <p:cNvSpPr txBox="1"/>
              <p:nvPr/>
            </p:nvSpPr>
            <p:spPr>
              <a:xfrm>
                <a:off x="5394480" y="3067364"/>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mail</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23" name="组合 22">
              <a:extLst>
                <a:ext uri="{FF2B5EF4-FFF2-40B4-BE49-F238E27FC236}">
                  <a16:creationId xmlns:a16="http://schemas.microsoft.com/office/drawing/2014/main" id="{4B850405-88FD-47EA-9516-7D8B88F31EB3}"/>
                </a:ext>
              </a:extLst>
            </p:cNvPr>
            <p:cNvGrpSpPr/>
            <p:nvPr/>
          </p:nvGrpSpPr>
          <p:grpSpPr>
            <a:xfrm>
              <a:off x="5552136" y="4884020"/>
              <a:ext cx="386060" cy="207538"/>
              <a:chOff x="5554129" y="3364001"/>
              <a:chExt cx="386060" cy="264693"/>
            </a:xfrm>
          </p:grpSpPr>
          <p:grpSp>
            <p:nvGrpSpPr>
              <p:cNvPr id="36" name="组合 35">
                <a:extLst>
                  <a:ext uri="{FF2B5EF4-FFF2-40B4-BE49-F238E27FC236}">
                    <a16:creationId xmlns:a16="http://schemas.microsoft.com/office/drawing/2014/main" id="{74174CBB-A951-4164-8DD0-72373D2CE23A}"/>
                  </a:ext>
                </a:extLst>
              </p:cNvPr>
              <p:cNvGrpSpPr/>
              <p:nvPr/>
            </p:nvGrpSpPr>
            <p:grpSpPr>
              <a:xfrm>
                <a:off x="5554129" y="3364001"/>
                <a:ext cx="386060" cy="129998"/>
                <a:chOff x="5554128" y="4009292"/>
                <a:chExt cx="541867" cy="196948"/>
              </a:xfrm>
            </p:grpSpPr>
            <p:sp>
              <p:nvSpPr>
                <p:cNvPr id="43" name="矩形 42">
                  <a:extLst>
                    <a:ext uri="{FF2B5EF4-FFF2-40B4-BE49-F238E27FC236}">
                      <a16:creationId xmlns:a16="http://schemas.microsoft.com/office/drawing/2014/main" id="{7FE4412C-40CB-4BDE-8E2B-DF83987B3CED}"/>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44" name="直接连接符 43">
                  <a:extLst>
                    <a:ext uri="{FF2B5EF4-FFF2-40B4-BE49-F238E27FC236}">
                      <a16:creationId xmlns:a16="http://schemas.microsoft.com/office/drawing/2014/main" id="{765D62DB-8CD3-4050-88D5-F93E51F4CC85}"/>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45" name="直接连接符 44">
                  <a:extLst>
                    <a:ext uri="{FF2B5EF4-FFF2-40B4-BE49-F238E27FC236}">
                      <a16:creationId xmlns:a16="http://schemas.microsoft.com/office/drawing/2014/main" id="{08E6015C-9D95-40C5-82B2-7229507F0966}"/>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46" name="直接连接符 45">
                  <a:extLst>
                    <a:ext uri="{FF2B5EF4-FFF2-40B4-BE49-F238E27FC236}">
                      <a16:creationId xmlns:a16="http://schemas.microsoft.com/office/drawing/2014/main" id="{4279B9A7-F05E-48D1-B4FD-9AC58C40C079}"/>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47" name="直接连接符 46">
                  <a:extLst>
                    <a:ext uri="{FF2B5EF4-FFF2-40B4-BE49-F238E27FC236}">
                      <a16:creationId xmlns:a16="http://schemas.microsoft.com/office/drawing/2014/main" id="{5DB53421-3BB7-47BD-AE1A-672B7798E7B2}"/>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48" name="直接连接符 47">
                  <a:extLst>
                    <a:ext uri="{FF2B5EF4-FFF2-40B4-BE49-F238E27FC236}">
                      <a16:creationId xmlns:a16="http://schemas.microsoft.com/office/drawing/2014/main" id="{7C410394-FC49-45AB-A0DC-D41DBC6BB77F}"/>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49" name="直接连接符 48">
                  <a:extLst>
                    <a:ext uri="{FF2B5EF4-FFF2-40B4-BE49-F238E27FC236}">
                      <a16:creationId xmlns:a16="http://schemas.microsoft.com/office/drawing/2014/main" id="{DE75D46F-8E6A-4C65-BA90-E8AF33209CE5}"/>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37" name="组合 36">
                <a:extLst>
                  <a:ext uri="{FF2B5EF4-FFF2-40B4-BE49-F238E27FC236}">
                    <a16:creationId xmlns:a16="http://schemas.microsoft.com/office/drawing/2014/main" id="{CE527EA4-7D38-4EF5-B375-1A12840EB11E}"/>
                  </a:ext>
                </a:extLst>
              </p:cNvPr>
              <p:cNvGrpSpPr/>
              <p:nvPr/>
            </p:nvGrpSpPr>
            <p:grpSpPr>
              <a:xfrm>
                <a:off x="5554129" y="3529616"/>
                <a:ext cx="386060" cy="99078"/>
                <a:chOff x="5554129" y="3537344"/>
                <a:chExt cx="386060" cy="99078"/>
              </a:xfrm>
            </p:grpSpPr>
            <p:sp>
              <p:nvSpPr>
                <p:cNvPr id="38" name="矩形 37">
                  <a:extLst>
                    <a:ext uri="{FF2B5EF4-FFF2-40B4-BE49-F238E27FC236}">
                      <a16:creationId xmlns:a16="http://schemas.microsoft.com/office/drawing/2014/main" id="{5FE4113B-B94A-441E-B8C8-6F40405BC561}"/>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 name="矩形 38">
                  <a:extLst>
                    <a:ext uri="{FF2B5EF4-FFF2-40B4-BE49-F238E27FC236}">
                      <a16:creationId xmlns:a16="http://schemas.microsoft.com/office/drawing/2014/main" id="{549198FD-18FC-4AA8-A381-C6E4FA29921D}"/>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矩形 39">
                  <a:extLst>
                    <a:ext uri="{FF2B5EF4-FFF2-40B4-BE49-F238E27FC236}">
                      <a16:creationId xmlns:a16="http://schemas.microsoft.com/office/drawing/2014/main" id="{9C2FCF16-7C94-4C8B-9271-335BE44799C7}"/>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矩形 40">
                  <a:extLst>
                    <a:ext uri="{FF2B5EF4-FFF2-40B4-BE49-F238E27FC236}">
                      <a16:creationId xmlns:a16="http://schemas.microsoft.com/office/drawing/2014/main" id="{927CAEC1-F75F-44C5-9746-4BCEA033B062}"/>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2" name="矩形 41">
                  <a:extLst>
                    <a:ext uri="{FF2B5EF4-FFF2-40B4-BE49-F238E27FC236}">
                      <a16:creationId xmlns:a16="http://schemas.microsoft.com/office/drawing/2014/main" id="{F6FD6E4A-EA2D-4BBA-B128-A45FAE11AC2B}"/>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cxnSp>
          <p:nvCxnSpPr>
            <p:cNvPr id="24" name="直接箭头连接符 23">
              <a:extLst>
                <a:ext uri="{FF2B5EF4-FFF2-40B4-BE49-F238E27FC236}">
                  <a16:creationId xmlns:a16="http://schemas.microsoft.com/office/drawing/2014/main" id="{C674E668-4277-4A61-AD30-862800F8F985}"/>
                </a:ext>
              </a:extLst>
            </p:cNvPr>
            <p:cNvCxnSpPr/>
            <p:nvPr/>
          </p:nvCxnSpPr>
          <p:spPr>
            <a:xfrm>
              <a:off x="5720364" y="3209527"/>
              <a:ext cx="0" cy="1674493"/>
            </a:xfrm>
            <a:prstGeom prst="straightConnector1">
              <a:avLst/>
            </a:prstGeom>
            <a:noFill/>
            <a:ln w="28575" cap="flat" cmpd="sng" algn="ctr">
              <a:solidFill>
                <a:srgbClr val="009FF6"/>
              </a:solidFill>
              <a:prstDash val="solid"/>
              <a:miter lim="800000"/>
              <a:headEnd type="arrow" w="med" len="med"/>
              <a:tailEnd type="arrow" w="med" len="med"/>
            </a:ln>
            <a:effectLst/>
          </p:spPr>
        </p:cxnSp>
        <p:cxnSp>
          <p:nvCxnSpPr>
            <p:cNvPr id="25" name="直接箭头连接符 24">
              <a:extLst>
                <a:ext uri="{FF2B5EF4-FFF2-40B4-BE49-F238E27FC236}">
                  <a16:creationId xmlns:a16="http://schemas.microsoft.com/office/drawing/2014/main" id="{01D9AD0D-5DCB-43B9-A78C-E1B0BC99E5DE}"/>
                </a:ext>
              </a:extLst>
            </p:cNvPr>
            <p:cNvCxnSpPr/>
            <p:nvPr/>
          </p:nvCxnSpPr>
          <p:spPr>
            <a:xfrm flipH="1">
              <a:off x="6011312" y="4110162"/>
              <a:ext cx="763189" cy="707809"/>
            </a:xfrm>
            <a:prstGeom prst="straightConnector1">
              <a:avLst/>
            </a:prstGeom>
            <a:noFill/>
            <a:ln w="28575" cap="flat" cmpd="sng" algn="ctr">
              <a:solidFill>
                <a:srgbClr val="009FF6"/>
              </a:solidFill>
              <a:prstDash val="solid"/>
              <a:miter lim="800000"/>
              <a:headEnd type="arrow" w="med" len="med"/>
              <a:tailEnd type="arrow" w="med" len="med"/>
            </a:ln>
            <a:effectLst/>
          </p:spPr>
        </p:cxnSp>
        <p:cxnSp>
          <p:nvCxnSpPr>
            <p:cNvPr id="26" name="直接箭头连接符 25">
              <a:extLst>
                <a:ext uri="{FF2B5EF4-FFF2-40B4-BE49-F238E27FC236}">
                  <a16:creationId xmlns:a16="http://schemas.microsoft.com/office/drawing/2014/main" id="{01A6A567-735F-4C94-80C3-C1F48436AD31}"/>
                </a:ext>
              </a:extLst>
            </p:cNvPr>
            <p:cNvCxnSpPr/>
            <p:nvPr/>
          </p:nvCxnSpPr>
          <p:spPr>
            <a:xfrm flipH="1" flipV="1">
              <a:off x="6022475" y="3042297"/>
              <a:ext cx="751903" cy="727798"/>
            </a:xfrm>
            <a:prstGeom prst="straightConnector1">
              <a:avLst/>
            </a:prstGeom>
            <a:noFill/>
            <a:ln w="28575" cap="flat" cmpd="sng" algn="ctr">
              <a:solidFill>
                <a:srgbClr val="009FF6"/>
              </a:solidFill>
              <a:prstDash val="solid"/>
              <a:miter lim="800000"/>
              <a:headEnd type="arrow" w="med" len="med"/>
              <a:tailEnd type="arrow" w="med" len="med"/>
            </a:ln>
            <a:effectLst/>
          </p:spPr>
        </p:cxnSp>
        <p:grpSp>
          <p:nvGrpSpPr>
            <p:cNvPr id="27" name="组合 26">
              <a:extLst>
                <a:ext uri="{FF2B5EF4-FFF2-40B4-BE49-F238E27FC236}">
                  <a16:creationId xmlns:a16="http://schemas.microsoft.com/office/drawing/2014/main" id="{027ECCA7-AB27-42DD-AF5B-EA966B440FF8}"/>
                </a:ext>
              </a:extLst>
            </p:cNvPr>
            <p:cNvGrpSpPr/>
            <p:nvPr/>
          </p:nvGrpSpPr>
          <p:grpSpPr>
            <a:xfrm>
              <a:off x="5355830" y="3428718"/>
              <a:ext cx="764165" cy="349401"/>
              <a:chOff x="2183431" y="5135466"/>
              <a:chExt cx="764165" cy="349401"/>
            </a:xfrm>
          </p:grpSpPr>
          <p:sp>
            <p:nvSpPr>
              <p:cNvPr id="34" name="矩形: 圆角 33">
                <a:extLst>
                  <a:ext uri="{FF2B5EF4-FFF2-40B4-BE49-F238E27FC236}">
                    <a16:creationId xmlns:a16="http://schemas.microsoft.com/office/drawing/2014/main" id="{5871E611-2CA7-4FB2-8FD8-9C145EBA89A4}"/>
                  </a:ext>
                </a:extLst>
              </p:cNvPr>
              <p:cNvSpPr/>
              <p:nvPr/>
            </p:nvSpPr>
            <p:spPr>
              <a:xfrm>
                <a:off x="2183431" y="5135466"/>
                <a:ext cx="715459" cy="33855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 name="文本框 34">
                <a:extLst>
                  <a:ext uri="{FF2B5EF4-FFF2-40B4-BE49-F238E27FC236}">
                    <a16:creationId xmlns:a16="http://schemas.microsoft.com/office/drawing/2014/main" id="{5EC5DB98-E68E-4E9E-B75F-039D3A90D18D}"/>
                  </a:ext>
                </a:extLst>
              </p:cNvPr>
              <p:cNvSpPr txBox="1"/>
              <p:nvPr/>
            </p:nvSpPr>
            <p:spPr>
              <a:xfrm>
                <a:off x="2183431" y="5146313"/>
                <a:ext cx="76416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8" name="组合 27">
              <a:extLst>
                <a:ext uri="{FF2B5EF4-FFF2-40B4-BE49-F238E27FC236}">
                  <a16:creationId xmlns:a16="http://schemas.microsoft.com/office/drawing/2014/main" id="{E53E1275-AAD1-417F-872A-5ED40C96CA87}"/>
                </a:ext>
              </a:extLst>
            </p:cNvPr>
            <p:cNvGrpSpPr/>
            <p:nvPr/>
          </p:nvGrpSpPr>
          <p:grpSpPr>
            <a:xfrm>
              <a:off x="6104398" y="3250006"/>
              <a:ext cx="764165" cy="349401"/>
              <a:chOff x="2183431" y="5135466"/>
              <a:chExt cx="764165" cy="349401"/>
            </a:xfrm>
          </p:grpSpPr>
          <p:sp>
            <p:nvSpPr>
              <p:cNvPr id="32" name="矩形: 圆角 31">
                <a:extLst>
                  <a:ext uri="{FF2B5EF4-FFF2-40B4-BE49-F238E27FC236}">
                    <a16:creationId xmlns:a16="http://schemas.microsoft.com/office/drawing/2014/main" id="{F1DC1791-71E5-4D2B-B3AD-B78E93BAE54B}"/>
                  </a:ext>
                </a:extLst>
              </p:cNvPr>
              <p:cNvSpPr/>
              <p:nvPr/>
            </p:nvSpPr>
            <p:spPr>
              <a:xfrm>
                <a:off x="2183431" y="5135466"/>
                <a:ext cx="715459" cy="33855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 name="文本框 32">
                <a:extLst>
                  <a:ext uri="{FF2B5EF4-FFF2-40B4-BE49-F238E27FC236}">
                    <a16:creationId xmlns:a16="http://schemas.microsoft.com/office/drawing/2014/main" id="{5E023B52-B20B-4457-BBCD-E8A85C661F96}"/>
                  </a:ext>
                </a:extLst>
              </p:cNvPr>
              <p:cNvSpPr txBox="1"/>
              <p:nvPr/>
            </p:nvSpPr>
            <p:spPr>
              <a:xfrm>
                <a:off x="2183431" y="5146313"/>
                <a:ext cx="76416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9" name="组合 28">
              <a:extLst>
                <a:ext uri="{FF2B5EF4-FFF2-40B4-BE49-F238E27FC236}">
                  <a16:creationId xmlns:a16="http://schemas.microsoft.com/office/drawing/2014/main" id="{C3B6C6D4-A194-4838-A5DF-5B0A40602135}"/>
                </a:ext>
              </a:extLst>
            </p:cNvPr>
            <p:cNvGrpSpPr/>
            <p:nvPr/>
          </p:nvGrpSpPr>
          <p:grpSpPr>
            <a:xfrm>
              <a:off x="6044764" y="4280228"/>
              <a:ext cx="764165" cy="349401"/>
              <a:chOff x="2183431" y="5135466"/>
              <a:chExt cx="764165" cy="349401"/>
            </a:xfrm>
          </p:grpSpPr>
          <p:sp>
            <p:nvSpPr>
              <p:cNvPr id="30" name="矩形: 圆角 29">
                <a:extLst>
                  <a:ext uri="{FF2B5EF4-FFF2-40B4-BE49-F238E27FC236}">
                    <a16:creationId xmlns:a16="http://schemas.microsoft.com/office/drawing/2014/main" id="{EDC304CE-CE37-4451-9272-C273AB895167}"/>
                  </a:ext>
                </a:extLst>
              </p:cNvPr>
              <p:cNvSpPr/>
              <p:nvPr/>
            </p:nvSpPr>
            <p:spPr>
              <a:xfrm>
                <a:off x="2183431" y="5135466"/>
                <a:ext cx="715459" cy="33855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 name="文本框 30">
                <a:extLst>
                  <a:ext uri="{FF2B5EF4-FFF2-40B4-BE49-F238E27FC236}">
                    <a16:creationId xmlns:a16="http://schemas.microsoft.com/office/drawing/2014/main" id="{2D5F6C03-A63F-4C1F-B99E-2BA1E60DBDDD}"/>
                  </a:ext>
                </a:extLst>
              </p:cNvPr>
              <p:cNvSpPr txBox="1"/>
              <p:nvPr/>
            </p:nvSpPr>
            <p:spPr>
              <a:xfrm>
                <a:off x="2183431" y="5146313"/>
                <a:ext cx="76416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99" name="组合 98">
            <a:extLst>
              <a:ext uri="{FF2B5EF4-FFF2-40B4-BE49-F238E27FC236}">
                <a16:creationId xmlns:a16="http://schemas.microsoft.com/office/drawing/2014/main" id="{4EC2B58A-DEEE-44F5-BCC6-BA38CA9CF0DF}"/>
              </a:ext>
            </a:extLst>
          </p:cNvPr>
          <p:cNvGrpSpPr/>
          <p:nvPr/>
        </p:nvGrpSpPr>
        <p:grpSpPr>
          <a:xfrm>
            <a:off x="9648007" y="5703933"/>
            <a:ext cx="1825398" cy="687534"/>
            <a:chOff x="2553204" y="5432727"/>
            <a:chExt cx="1825398" cy="687534"/>
          </a:xfrm>
        </p:grpSpPr>
        <p:sp>
          <p:nvSpPr>
            <p:cNvPr id="100" name="矩形: 圆角 99">
              <a:extLst>
                <a:ext uri="{FF2B5EF4-FFF2-40B4-BE49-F238E27FC236}">
                  <a16:creationId xmlns:a16="http://schemas.microsoft.com/office/drawing/2014/main" id="{53FC3FF9-C8A4-4A18-82FF-70992227F248}"/>
                </a:ext>
              </a:extLst>
            </p:cNvPr>
            <p:cNvSpPr/>
            <p:nvPr/>
          </p:nvSpPr>
          <p:spPr>
            <a:xfrm>
              <a:off x="2553204" y="5432727"/>
              <a:ext cx="1825398" cy="681096"/>
            </a:xfrm>
            <a:prstGeom prst="roundRect">
              <a:avLst>
                <a:gd name="adj" fmla="val 4058"/>
              </a:avLst>
            </a:prstGeom>
            <a:solidFill>
              <a:srgbClr val="FEF6E5"/>
            </a:solidFill>
            <a:ln w="12700" cap="flat" cmpd="sng" algn="ctr">
              <a:solidFill>
                <a:sysClr val="window" lastClr="FFFFFF">
                  <a:lumMod val="65000"/>
                </a:sysClr>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cxnSp>
          <p:nvCxnSpPr>
            <p:cNvPr id="101" name="直接连接符 100">
              <a:extLst>
                <a:ext uri="{FF2B5EF4-FFF2-40B4-BE49-F238E27FC236}">
                  <a16:creationId xmlns:a16="http://schemas.microsoft.com/office/drawing/2014/main" id="{5130BAD2-C630-4AD0-8AB4-9A8E7F1E61AC}"/>
                </a:ext>
              </a:extLst>
            </p:cNvPr>
            <p:cNvCxnSpPr/>
            <p:nvPr/>
          </p:nvCxnSpPr>
          <p:spPr>
            <a:xfrm>
              <a:off x="2638218" y="5781958"/>
              <a:ext cx="1591862" cy="0"/>
            </a:xfrm>
            <a:prstGeom prst="line">
              <a:avLst/>
            </a:prstGeom>
            <a:noFill/>
            <a:ln w="6350" cap="flat" cmpd="sng" algn="ctr">
              <a:solidFill>
                <a:sysClr val="window" lastClr="FFFFFF">
                  <a:lumMod val="65000"/>
                </a:sysClr>
              </a:solidFill>
              <a:prstDash val="solid"/>
              <a:miter lim="800000"/>
            </a:ln>
            <a:effectLst/>
          </p:spPr>
        </p:cxnSp>
        <p:sp>
          <p:nvSpPr>
            <p:cNvPr id="102" name="Text Box 10">
              <a:extLst>
                <a:ext uri="{FF2B5EF4-FFF2-40B4-BE49-F238E27FC236}">
                  <a16:creationId xmlns:a16="http://schemas.microsoft.com/office/drawing/2014/main" id="{C52F95D4-1F4C-41AB-BCD3-1AE1E7D837EA}"/>
                </a:ext>
              </a:extLst>
            </p:cNvPr>
            <p:cNvSpPr txBox="1">
              <a:spLocks noChangeArrowheads="1"/>
            </p:cNvSpPr>
            <p:nvPr/>
          </p:nvSpPr>
          <p:spPr bwMode="auto">
            <a:xfrm>
              <a:off x="2978295" y="5461556"/>
              <a:ext cx="140030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en-US" sz="16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外发报文队列</a:t>
              </a:r>
            </a:p>
          </p:txBody>
        </p:sp>
        <p:sp>
          <p:nvSpPr>
            <p:cNvPr id="103" name="Text Box 10">
              <a:extLst>
                <a:ext uri="{FF2B5EF4-FFF2-40B4-BE49-F238E27FC236}">
                  <a16:creationId xmlns:a16="http://schemas.microsoft.com/office/drawing/2014/main" id="{96B03913-C348-4AA7-BE89-680AD12D2655}"/>
                </a:ext>
              </a:extLst>
            </p:cNvPr>
            <p:cNvSpPr txBox="1">
              <a:spLocks noChangeArrowheads="1"/>
            </p:cNvSpPr>
            <p:nvPr/>
          </p:nvSpPr>
          <p:spPr bwMode="auto">
            <a:xfrm>
              <a:off x="2978296" y="5784931"/>
              <a:ext cx="1251784"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en-US" sz="16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用户邮箱</a:t>
              </a:r>
            </a:p>
          </p:txBody>
        </p:sp>
        <p:grpSp>
          <p:nvGrpSpPr>
            <p:cNvPr id="104" name="组合 103">
              <a:extLst>
                <a:ext uri="{FF2B5EF4-FFF2-40B4-BE49-F238E27FC236}">
                  <a16:creationId xmlns:a16="http://schemas.microsoft.com/office/drawing/2014/main" id="{678CFBE8-07DE-44D6-9F19-D42A0BC1AD76}"/>
                </a:ext>
              </a:extLst>
            </p:cNvPr>
            <p:cNvGrpSpPr/>
            <p:nvPr/>
          </p:nvGrpSpPr>
          <p:grpSpPr>
            <a:xfrm>
              <a:off x="2615227" y="5567327"/>
              <a:ext cx="386060" cy="101928"/>
              <a:chOff x="5554128" y="4009292"/>
              <a:chExt cx="541867" cy="196948"/>
            </a:xfrm>
          </p:grpSpPr>
          <p:sp>
            <p:nvSpPr>
              <p:cNvPr id="111" name="矩形 110">
                <a:extLst>
                  <a:ext uri="{FF2B5EF4-FFF2-40B4-BE49-F238E27FC236}">
                    <a16:creationId xmlns:a16="http://schemas.microsoft.com/office/drawing/2014/main" id="{E5721808-D1F0-41E8-9AD1-BC1AB6AFF669}"/>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112" name="直接连接符 111">
                <a:extLst>
                  <a:ext uri="{FF2B5EF4-FFF2-40B4-BE49-F238E27FC236}">
                    <a16:creationId xmlns:a16="http://schemas.microsoft.com/office/drawing/2014/main" id="{B4FA186A-D61A-4C21-98F0-D6458AB0E8A6}"/>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113" name="直接连接符 112">
                <a:extLst>
                  <a:ext uri="{FF2B5EF4-FFF2-40B4-BE49-F238E27FC236}">
                    <a16:creationId xmlns:a16="http://schemas.microsoft.com/office/drawing/2014/main" id="{AE57ED0A-5449-4201-B2DE-FD420F05A99F}"/>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114" name="直接连接符 113">
                <a:extLst>
                  <a:ext uri="{FF2B5EF4-FFF2-40B4-BE49-F238E27FC236}">
                    <a16:creationId xmlns:a16="http://schemas.microsoft.com/office/drawing/2014/main" id="{EE9C8F38-CD3E-4FDD-8607-77E266B39F9B}"/>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115" name="直接连接符 114">
                <a:extLst>
                  <a:ext uri="{FF2B5EF4-FFF2-40B4-BE49-F238E27FC236}">
                    <a16:creationId xmlns:a16="http://schemas.microsoft.com/office/drawing/2014/main" id="{DC4EF556-286B-47D7-AC03-444CA72D5BC1}"/>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116" name="直接连接符 115">
                <a:extLst>
                  <a:ext uri="{FF2B5EF4-FFF2-40B4-BE49-F238E27FC236}">
                    <a16:creationId xmlns:a16="http://schemas.microsoft.com/office/drawing/2014/main" id="{F3BFF1DB-73D0-4C56-8A7D-479BB2C7FF53}"/>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117" name="直接连接符 116">
                <a:extLst>
                  <a:ext uri="{FF2B5EF4-FFF2-40B4-BE49-F238E27FC236}">
                    <a16:creationId xmlns:a16="http://schemas.microsoft.com/office/drawing/2014/main" id="{85C1E3CD-95CC-46DF-925F-2D558E8D34F2}"/>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105" name="组合 104">
              <a:extLst>
                <a:ext uri="{FF2B5EF4-FFF2-40B4-BE49-F238E27FC236}">
                  <a16:creationId xmlns:a16="http://schemas.microsoft.com/office/drawing/2014/main" id="{FB43A400-9401-48D3-8B34-A8CB7AD1D323}"/>
                </a:ext>
              </a:extLst>
            </p:cNvPr>
            <p:cNvGrpSpPr/>
            <p:nvPr/>
          </p:nvGrpSpPr>
          <p:grpSpPr>
            <a:xfrm>
              <a:off x="2615227" y="5926141"/>
              <a:ext cx="386060" cy="77684"/>
              <a:chOff x="5554129" y="3537344"/>
              <a:chExt cx="386060" cy="99078"/>
            </a:xfrm>
          </p:grpSpPr>
          <p:sp>
            <p:nvSpPr>
              <p:cNvPr id="106" name="矩形 105">
                <a:extLst>
                  <a:ext uri="{FF2B5EF4-FFF2-40B4-BE49-F238E27FC236}">
                    <a16:creationId xmlns:a16="http://schemas.microsoft.com/office/drawing/2014/main" id="{E5F78953-A521-4329-9849-6B16E5FE65E8}"/>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7" name="矩形 106">
                <a:extLst>
                  <a:ext uri="{FF2B5EF4-FFF2-40B4-BE49-F238E27FC236}">
                    <a16:creationId xmlns:a16="http://schemas.microsoft.com/office/drawing/2014/main" id="{88F59B3C-A583-4367-A8F8-EA9F27130B6D}"/>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8" name="矩形 107">
                <a:extLst>
                  <a:ext uri="{FF2B5EF4-FFF2-40B4-BE49-F238E27FC236}">
                    <a16:creationId xmlns:a16="http://schemas.microsoft.com/office/drawing/2014/main" id="{B125DD15-6963-4AD1-AE79-382588F6B28D}"/>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9" name="矩形 108">
                <a:extLst>
                  <a:ext uri="{FF2B5EF4-FFF2-40B4-BE49-F238E27FC236}">
                    <a16:creationId xmlns:a16="http://schemas.microsoft.com/office/drawing/2014/main" id="{E043AD9A-FBA5-498F-881D-D9D6D634081F}"/>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0" name="矩形 109">
                <a:extLst>
                  <a:ext uri="{FF2B5EF4-FFF2-40B4-BE49-F238E27FC236}">
                    <a16:creationId xmlns:a16="http://schemas.microsoft.com/office/drawing/2014/main" id="{07D0D522-F8D8-406F-9B15-CBA097651D6B}"/>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sp>
        <p:nvSpPr>
          <p:cNvPr id="118" name="email_161784">
            <a:extLst>
              <a:ext uri="{FF2B5EF4-FFF2-40B4-BE49-F238E27FC236}">
                <a16:creationId xmlns:a16="http://schemas.microsoft.com/office/drawing/2014/main" id="{DBDDF783-9F15-409A-A006-3AB8934C757A}"/>
              </a:ext>
            </a:extLst>
          </p:cNvPr>
          <p:cNvSpPr>
            <a:spLocks noChangeAspect="1"/>
          </p:cNvSpPr>
          <p:nvPr/>
        </p:nvSpPr>
        <p:spPr bwMode="auto">
          <a:xfrm>
            <a:off x="8656260" y="3830467"/>
            <a:ext cx="250084" cy="158208"/>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rgbClr val="ED7D31"/>
          </a:solidFill>
          <a:ln>
            <a:noFill/>
          </a:ln>
        </p:spPr>
      </p:sp>
      <p:sp>
        <p:nvSpPr>
          <p:cNvPr id="119" name="email_161784">
            <a:extLst>
              <a:ext uri="{FF2B5EF4-FFF2-40B4-BE49-F238E27FC236}">
                <a16:creationId xmlns:a16="http://schemas.microsoft.com/office/drawing/2014/main" id="{5C245A04-A204-41F2-A175-46001CABCD73}"/>
              </a:ext>
            </a:extLst>
          </p:cNvPr>
          <p:cNvSpPr>
            <a:spLocks noChangeAspect="1"/>
          </p:cNvSpPr>
          <p:nvPr/>
        </p:nvSpPr>
        <p:spPr bwMode="auto">
          <a:xfrm>
            <a:off x="9275172" y="3284619"/>
            <a:ext cx="250084" cy="158208"/>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rgbClr val="ED7D31"/>
          </a:solidFill>
          <a:ln>
            <a:noFill/>
          </a:ln>
        </p:spPr>
      </p:sp>
      <p:sp>
        <p:nvSpPr>
          <p:cNvPr id="120" name="email_161784">
            <a:extLst>
              <a:ext uri="{FF2B5EF4-FFF2-40B4-BE49-F238E27FC236}">
                <a16:creationId xmlns:a16="http://schemas.microsoft.com/office/drawing/2014/main" id="{A7F373E4-9269-463D-9CA1-6887A368286A}"/>
              </a:ext>
            </a:extLst>
          </p:cNvPr>
          <p:cNvSpPr>
            <a:spLocks noChangeAspect="1"/>
          </p:cNvSpPr>
          <p:nvPr/>
        </p:nvSpPr>
        <p:spPr bwMode="auto">
          <a:xfrm>
            <a:off x="9202755" y="4679921"/>
            <a:ext cx="250084" cy="158208"/>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rgbClr val="ED7D31"/>
          </a:solidFill>
          <a:ln>
            <a:noFill/>
          </a:ln>
        </p:spPr>
      </p:sp>
    </p:spTree>
    <p:extLst>
      <p:ext uri="{BB962C8B-B14F-4D97-AF65-F5344CB8AC3E}">
        <p14:creationId xmlns:p14="http://schemas.microsoft.com/office/powerpoint/2010/main" val="13408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500"/>
                                        <p:tgtEl>
                                          <p:spTgt spid="99"/>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118"/>
                                        </p:tgtEl>
                                        <p:attrNameLst>
                                          <p:attrName>style.visibility</p:attrName>
                                        </p:attrNameLst>
                                      </p:cBhvr>
                                      <p:to>
                                        <p:strVal val="visible"/>
                                      </p:to>
                                    </p:set>
                                    <p:anim calcmode="lin" valueType="num">
                                      <p:cBhvr>
                                        <p:cTn id="29" dur="500" fill="hold"/>
                                        <p:tgtEl>
                                          <p:spTgt spid="118"/>
                                        </p:tgtEl>
                                        <p:attrNameLst>
                                          <p:attrName>ppt_w</p:attrName>
                                        </p:attrNameLst>
                                      </p:cBhvr>
                                      <p:tavLst>
                                        <p:tav tm="0">
                                          <p:val>
                                            <p:fltVal val="0"/>
                                          </p:val>
                                        </p:tav>
                                        <p:tav tm="100000">
                                          <p:val>
                                            <p:strVal val="#ppt_w"/>
                                          </p:val>
                                        </p:tav>
                                      </p:tavLst>
                                    </p:anim>
                                    <p:anim calcmode="lin" valueType="num">
                                      <p:cBhvr>
                                        <p:cTn id="30" dur="500" fill="hold"/>
                                        <p:tgtEl>
                                          <p:spTgt spid="118"/>
                                        </p:tgtEl>
                                        <p:attrNameLst>
                                          <p:attrName>ppt_h</p:attrName>
                                        </p:attrNameLst>
                                      </p:cBhvr>
                                      <p:tavLst>
                                        <p:tav tm="0">
                                          <p:val>
                                            <p:fltVal val="0"/>
                                          </p:val>
                                        </p:tav>
                                        <p:tav tm="100000">
                                          <p:val>
                                            <p:strVal val="#ppt_h"/>
                                          </p:val>
                                        </p:tav>
                                      </p:tavLst>
                                    </p:anim>
                                    <p:animEffect transition="in" filter="fade">
                                      <p:cBhvr>
                                        <p:cTn id="31" dur="500"/>
                                        <p:tgtEl>
                                          <p:spTgt spid="118"/>
                                        </p:tgtEl>
                                      </p:cBhvr>
                                    </p:animEffect>
                                  </p:childTnLst>
                                </p:cTn>
                              </p:par>
                              <p:par>
                                <p:cTn id="32" presetID="53" presetClass="entr" presetSubtype="16" fill="hold" nodeType="withEffect">
                                  <p:stCondLst>
                                    <p:cond delay="0"/>
                                  </p:stCondLst>
                                  <p:childTnLst>
                                    <p:set>
                                      <p:cBhvr>
                                        <p:cTn id="33" dur="1" fill="hold">
                                          <p:stCondLst>
                                            <p:cond delay="0"/>
                                          </p:stCondLst>
                                        </p:cTn>
                                        <p:tgtEl>
                                          <p:spTgt spid="119"/>
                                        </p:tgtEl>
                                        <p:attrNameLst>
                                          <p:attrName>style.visibility</p:attrName>
                                        </p:attrNameLst>
                                      </p:cBhvr>
                                      <p:to>
                                        <p:strVal val="visible"/>
                                      </p:to>
                                    </p:set>
                                    <p:anim calcmode="lin" valueType="num">
                                      <p:cBhvr>
                                        <p:cTn id="34" dur="500" fill="hold"/>
                                        <p:tgtEl>
                                          <p:spTgt spid="119"/>
                                        </p:tgtEl>
                                        <p:attrNameLst>
                                          <p:attrName>ppt_w</p:attrName>
                                        </p:attrNameLst>
                                      </p:cBhvr>
                                      <p:tavLst>
                                        <p:tav tm="0">
                                          <p:val>
                                            <p:fltVal val="0"/>
                                          </p:val>
                                        </p:tav>
                                        <p:tav tm="100000">
                                          <p:val>
                                            <p:strVal val="#ppt_w"/>
                                          </p:val>
                                        </p:tav>
                                      </p:tavLst>
                                    </p:anim>
                                    <p:anim calcmode="lin" valueType="num">
                                      <p:cBhvr>
                                        <p:cTn id="35" dur="500" fill="hold"/>
                                        <p:tgtEl>
                                          <p:spTgt spid="119"/>
                                        </p:tgtEl>
                                        <p:attrNameLst>
                                          <p:attrName>ppt_h</p:attrName>
                                        </p:attrNameLst>
                                      </p:cBhvr>
                                      <p:tavLst>
                                        <p:tav tm="0">
                                          <p:val>
                                            <p:fltVal val="0"/>
                                          </p:val>
                                        </p:tav>
                                        <p:tav tm="100000">
                                          <p:val>
                                            <p:strVal val="#ppt_h"/>
                                          </p:val>
                                        </p:tav>
                                      </p:tavLst>
                                    </p:anim>
                                    <p:animEffect transition="in" filter="fade">
                                      <p:cBhvr>
                                        <p:cTn id="36" dur="500"/>
                                        <p:tgtEl>
                                          <p:spTgt spid="119"/>
                                        </p:tgtEl>
                                      </p:cBhvr>
                                    </p:animEffect>
                                  </p:childTnLst>
                                </p:cTn>
                              </p:par>
                              <p:par>
                                <p:cTn id="37" presetID="53" presetClass="entr" presetSubtype="16" fill="hold" nodeType="withEffect">
                                  <p:stCondLst>
                                    <p:cond delay="0"/>
                                  </p:stCondLst>
                                  <p:childTnLst>
                                    <p:set>
                                      <p:cBhvr>
                                        <p:cTn id="38" dur="1" fill="hold">
                                          <p:stCondLst>
                                            <p:cond delay="0"/>
                                          </p:stCondLst>
                                        </p:cTn>
                                        <p:tgtEl>
                                          <p:spTgt spid="120"/>
                                        </p:tgtEl>
                                        <p:attrNameLst>
                                          <p:attrName>style.visibility</p:attrName>
                                        </p:attrNameLst>
                                      </p:cBhvr>
                                      <p:to>
                                        <p:strVal val="visible"/>
                                      </p:to>
                                    </p:set>
                                    <p:anim calcmode="lin" valueType="num">
                                      <p:cBhvr>
                                        <p:cTn id="39" dur="500" fill="hold"/>
                                        <p:tgtEl>
                                          <p:spTgt spid="120"/>
                                        </p:tgtEl>
                                        <p:attrNameLst>
                                          <p:attrName>ppt_w</p:attrName>
                                        </p:attrNameLst>
                                      </p:cBhvr>
                                      <p:tavLst>
                                        <p:tav tm="0">
                                          <p:val>
                                            <p:fltVal val="0"/>
                                          </p:val>
                                        </p:tav>
                                        <p:tav tm="100000">
                                          <p:val>
                                            <p:strVal val="#ppt_w"/>
                                          </p:val>
                                        </p:tav>
                                      </p:tavLst>
                                    </p:anim>
                                    <p:anim calcmode="lin" valueType="num">
                                      <p:cBhvr>
                                        <p:cTn id="40" dur="500" fill="hold"/>
                                        <p:tgtEl>
                                          <p:spTgt spid="120"/>
                                        </p:tgtEl>
                                        <p:attrNameLst>
                                          <p:attrName>ppt_h</p:attrName>
                                        </p:attrNameLst>
                                      </p:cBhvr>
                                      <p:tavLst>
                                        <p:tav tm="0">
                                          <p:val>
                                            <p:fltVal val="0"/>
                                          </p:val>
                                        </p:tav>
                                        <p:tav tm="100000">
                                          <p:val>
                                            <p:strVal val="#ppt_h"/>
                                          </p:val>
                                        </p:tav>
                                      </p:tavLst>
                                    </p:anim>
                                    <p:animEffect transition="in" filter="fade">
                                      <p:cBhvr>
                                        <p:cTn id="4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电子邮件系统的构成</a:t>
            </a:r>
          </a:p>
        </p:txBody>
      </p:sp>
      <p:grpSp>
        <p:nvGrpSpPr>
          <p:cNvPr id="4" name="组合 3">
            <a:extLst>
              <a:ext uri="{FF2B5EF4-FFF2-40B4-BE49-F238E27FC236}">
                <a16:creationId xmlns:a16="http://schemas.microsoft.com/office/drawing/2014/main" id="{F9762F9A-7EA9-4CBE-B3F5-39765D8B105E}"/>
              </a:ext>
            </a:extLst>
          </p:cNvPr>
          <p:cNvGrpSpPr/>
          <p:nvPr/>
        </p:nvGrpSpPr>
        <p:grpSpPr>
          <a:xfrm>
            <a:off x="1395205" y="2563553"/>
            <a:ext cx="2373986" cy="476221"/>
            <a:chOff x="1403750" y="3593123"/>
            <a:chExt cx="2373986" cy="476221"/>
          </a:xfrm>
        </p:grpSpPr>
        <p:grpSp>
          <p:nvGrpSpPr>
            <p:cNvPr id="5" name="组合 4">
              <a:extLst>
                <a:ext uri="{FF2B5EF4-FFF2-40B4-BE49-F238E27FC236}">
                  <a16:creationId xmlns:a16="http://schemas.microsoft.com/office/drawing/2014/main" id="{35BC2229-9D5F-461A-B5AC-41284D622624}"/>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167D8DD2-0C29-4FBE-B091-255C35C03D87}"/>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493ACD8C-9534-4928-8A15-3F6C95D3491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60BFAEA5-3544-4DA0-816C-46A36B82FAAD}"/>
                </a:ext>
              </a:extLst>
            </p:cNvPr>
            <p:cNvSpPr txBox="1">
              <a:spLocks noChangeArrowheads="1"/>
            </p:cNvSpPr>
            <p:nvPr/>
          </p:nvSpPr>
          <p:spPr bwMode="auto">
            <a:xfrm>
              <a:off x="1985931" y="3593123"/>
              <a:ext cx="179180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用户代理</a:t>
              </a:r>
            </a:p>
          </p:txBody>
        </p:sp>
      </p:grpSp>
      <p:sp>
        <p:nvSpPr>
          <p:cNvPr id="9" name="Text Box 79">
            <a:extLst>
              <a:ext uri="{FF2B5EF4-FFF2-40B4-BE49-F238E27FC236}">
                <a16:creationId xmlns:a16="http://schemas.microsoft.com/office/drawing/2014/main" id="{68D2E963-5F7F-45A7-B8BA-76E3C5C14B5D}"/>
              </a:ext>
            </a:extLst>
          </p:cNvPr>
          <p:cNvSpPr txBox="1">
            <a:spLocks noChangeArrowheads="1"/>
          </p:cNvSpPr>
          <p:nvPr/>
        </p:nvSpPr>
        <p:spPr bwMode="auto">
          <a:xfrm>
            <a:off x="1526057" y="3151673"/>
            <a:ext cx="3933874" cy="114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写作</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编辑</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阅读邮件报文</a:t>
            </a:r>
          </a:p>
          <a:p>
            <a:pPr marL="342900" indent="-342900" defTabSz="914400">
              <a:lnSpc>
                <a:spcPct val="150000"/>
              </a:lnSpc>
              <a:buClr>
                <a:srgbClr val="009FF6"/>
              </a:buClr>
              <a:buFont typeface="Wingdings" panose="05000000000000000000" pitchFamily="2" charset="2"/>
              <a:buChar char="p"/>
            </a:pP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e.g. OE</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FoxMail</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 name="组合 9">
            <a:extLst>
              <a:ext uri="{FF2B5EF4-FFF2-40B4-BE49-F238E27FC236}">
                <a16:creationId xmlns:a16="http://schemas.microsoft.com/office/drawing/2014/main" id="{2041527D-1BEC-4BCF-AD95-A351A5D11187}"/>
              </a:ext>
            </a:extLst>
          </p:cNvPr>
          <p:cNvGrpSpPr/>
          <p:nvPr/>
        </p:nvGrpSpPr>
        <p:grpSpPr>
          <a:xfrm>
            <a:off x="1395205" y="4493287"/>
            <a:ext cx="2373986" cy="476221"/>
            <a:chOff x="1403750" y="3593123"/>
            <a:chExt cx="2373986" cy="476221"/>
          </a:xfrm>
        </p:grpSpPr>
        <p:grpSp>
          <p:nvGrpSpPr>
            <p:cNvPr id="11" name="组合 10">
              <a:extLst>
                <a:ext uri="{FF2B5EF4-FFF2-40B4-BE49-F238E27FC236}">
                  <a16:creationId xmlns:a16="http://schemas.microsoft.com/office/drawing/2014/main" id="{17C68FEC-3702-4FEA-BB3F-9029C249C890}"/>
                </a:ext>
              </a:extLst>
            </p:cNvPr>
            <p:cNvGrpSpPr/>
            <p:nvPr/>
          </p:nvGrpSpPr>
          <p:grpSpPr>
            <a:xfrm>
              <a:off x="1403750" y="3593123"/>
              <a:ext cx="490436" cy="476221"/>
              <a:chOff x="1403750" y="3593123"/>
              <a:chExt cx="808892" cy="785446"/>
            </a:xfrm>
          </p:grpSpPr>
          <p:sp>
            <p:nvSpPr>
              <p:cNvPr id="13" name="对话气泡: 椭圆形 12">
                <a:extLst>
                  <a:ext uri="{FF2B5EF4-FFF2-40B4-BE49-F238E27FC236}">
                    <a16:creationId xmlns:a16="http://schemas.microsoft.com/office/drawing/2014/main" id="{D8BE1C07-EA87-40AC-8E1B-13B9D8504992}"/>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round-web-cam_17861">
                <a:extLst>
                  <a:ext uri="{FF2B5EF4-FFF2-40B4-BE49-F238E27FC236}">
                    <a16:creationId xmlns:a16="http://schemas.microsoft.com/office/drawing/2014/main" id="{CEBCF6FB-A1D8-42EA-9502-E7143AD2C3D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2" name="Text Box 79">
              <a:extLst>
                <a:ext uri="{FF2B5EF4-FFF2-40B4-BE49-F238E27FC236}">
                  <a16:creationId xmlns:a16="http://schemas.microsoft.com/office/drawing/2014/main" id="{227C3CF1-E698-4ED9-89B4-37F96AC5F615}"/>
                </a:ext>
              </a:extLst>
            </p:cNvPr>
            <p:cNvSpPr txBox="1">
              <a:spLocks noChangeArrowheads="1"/>
            </p:cNvSpPr>
            <p:nvPr/>
          </p:nvSpPr>
          <p:spPr bwMode="auto">
            <a:xfrm>
              <a:off x="1985931" y="3593123"/>
              <a:ext cx="179180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邮件服务器</a:t>
              </a:r>
            </a:p>
          </p:txBody>
        </p:sp>
      </p:grpSp>
      <p:sp>
        <p:nvSpPr>
          <p:cNvPr id="15" name="Text Box 79">
            <a:extLst>
              <a:ext uri="{FF2B5EF4-FFF2-40B4-BE49-F238E27FC236}">
                <a16:creationId xmlns:a16="http://schemas.microsoft.com/office/drawing/2014/main" id="{A518E940-B898-42D2-8C2F-F0CC9FAF23D8}"/>
              </a:ext>
            </a:extLst>
          </p:cNvPr>
          <p:cNvSpPr txBox="1">
            <a:spLocks noChangeArrowheads="1"/>
          </p:cNvSpPr>
          <p:nvPr/>
        </p:nvSpPr>
        <p:spPr bwMode="auto">
          <a:xfrm>
            <a:off x="1526056" y="5089753"/>
            <a:ext cx="5993857"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30000"/>
              </a:lnSpc>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邮箱</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包含了收到的用户邮件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尚未被阅读</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defTabSz="914400">
              <a:lnSpc>
                <a:spcPct val="130000"/>
              </a:lnSpc>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队列包含了外发的 邮件报文</a:t>
            </a:r>
          </a:p>
        </p:txBody>
      </p:sp>
      <p:grpSp>
        <p:nvGrpSpPr>
          <p:cNvPr id="16" name="组合 15">
            <a:extLst>
              <a:ext uri="{FF2B5EF4-FFF2-40B4-BE49-F238E27FC236}">
                <a16:creationId xmlns:a16="http://schemas.microsoft.com/office/drawing/2014/main" id="{940BED8A-EBCB-4339-B3AC-A56C0567233F}"/>
              </a:ext>
            </a:extLst>
          </p:cNvPr>
          <p:cNvGrpSpPr/>
          <p:nvPr/>
        </p:nvGrpSpPr>
        <p:grpSpPr>
          <a:xfrm>
            <a:off x="8417184" y="1715307"/>
            <a:ext cx="2744080" cy="4343935"/>
            <a:chOff x="5355830" y="1639428"/>
            <a:chExt cx="2744080" cy="4343935"/>
          </a:xfrm>
        </p:grpSpPr>
        <p:grpSp>
          <p:nvGrpSpPr>
            <p:cNvPr id="17" name="组合 16">
              <a:extLst>
                <a:ext uri="{FF2B5EF4-FFF2-40B4-BE49-F238E27FC236}">
                  <a16:creationId xmlns:a16="http://schemas.microsoft.com/office/drawing/2014/main" id="{01A98445-5D52-472E-BA7A-7803B0C38BC6}"/>
                </a:ext>
              </a:extLst>
            </p:cNvPr>
            <p:cNvGrpSpPr/>
            <p:nvPr/>
          </p:nvGrpSpPr>
          <p:grpSpPr>
            <a:xfrm>
              <a:off x="5394535" y="1639428"/>
              <a:ext cx="1404152" cy="1567507"/>
              <a:chOff x="5394535" y="1736862"/>
              <a:chExt cx="1404152" cy="1567507"/>
            </a:xfrm>
          </p:grpSpPr>
          <p:grpSp>
            <p:nvGrpSpPr>
              <p:cNvPr id="81" name="组合 80">
                <a:extLst>
                  <a:ext uri="{FF2B5EF4-FFF2-40B4-BE49-F238E27FC236}">
                    <a16:creationId xmlns:a16="http://schemas.microsoft.com/office/drawing/2014/main" id="{169FE70D-049A-4994-BBCB-D074E08094CE}"/>
                  </a:ext>
                </a:extLst>
              </p:cNvPr>
              <p:cNvGrpSpPr/>
              <p:nvPr/>
            </p:nvGrpSpPr>
            <p:grpSpPr>
              <a:xfrm>
                <a:off x="5976219" y="1736862"/>
                <a:ext cx="822468" cy="884944"/>
                <a:chOff x="6146773" y="1825201"/>
                <a:chExt cx="822468" cy="884944"/>
              </a:xfrm>
            </p:grpSpPr>
            <p:pic>
              <p:nvPicPr>
                <p:cNvPr id="100" name="图片 99">
                  <a:extLst>
                    <a:ext uri="{FF2B5EF4-FFF2-40B4-BE49-F238E27FC236}">
                      <a16:creationId xmlns:a16="http://schemas.microsoft.com/office/drawing/2014/main" id="{E375E446-0B8B-4C81-92F4-721581B055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6773" y="1825201"/>
                  <a:ext cx="822468" cy="584775"/>
                </a:xfrm>
                <a:prstGeom prst="rect">
                  <a:avLst/>
                </a:prstGeom>
              </p:spPr>
            </p:pic>
            <p:sp>
              <p:nvSpPr>
                <p:cNvPr id="101" name="文本框 100">
                  <a:extLst>
                    <a:ext uri="{FF2B5EF4-FFF2-40B4-BE49-F238E27FC236}">
                      <a16:creationId xmlns:a16="http://schemas.microsoft.com/office/drawing/2014/main" id="{35BA0A03-AC40-48BD-B51C-4A57215FDCA1}"/>
                    </a:ext>
                  </a:extLst>
                </p:cNvPr>
                <p:cNvSpPr txBox="1"/>
                <p:nvPr/>
              </p:nvSpPr>
              <p:spPr>
                <a:xfrm>
                  <a:off x="6181850" y="2311190"/>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82" name="组合 81">
                <a:extLst>
                  <a:ext uri="{FF2B5EF4-FFF2-40B4-BE49-F238E27FC236}">
                    <a16:creationId xmlns:a16="http://schemas.microsoft.com/office/drawing/2014/main" id="{759D61AC-9587-4212-9B1F-0A653A7A7B41}"/>
                  </a:ext>
                </a:extLst>
              </p:cNvPr>
              <p:cNvGrpSpPr/>
              <p:nvPr/>
            </p:nvGrpSpPr>
            <p:grpSpPr>
              <a:xfrm>
                <a:off x="5394535" y="2076777"/>
                <a:ext cx="701520" cy="1079673"/>
                <a:chOff x="5394480" y="2386646"/>
                <a:chExt cx="701520" cy="1079673"/>
              </a:xfrm>
            </p:grpSpPr>
            <p:pic>
              <p:nvPicPr>
                <p:cNvPr id="98" name="图片 97">
                  <a:extLst>
                    <a:ext uri="{FF2B5EF4-FFF2-40B4-BE49-F238E27FC236}">
                      <a16:creationId xmlns:a16="http://schemas.microsoft.com/office/drawing/2014/main" id="{FC822054-E5C2-485A-AEBD-9FCF367266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99" name="文本框 98">
                  <a:extLst>
                    <a:ext uri="{FF2B5EF4-FFF2-40B4-BE49-F238E27FC236}">
                      <a16:creationId xmlns:a16="http://schemas.microsoft.com/office/drawing/2014/main" id="{9984AE77-0D4F-447B-814F-6EFEAA19D7C8}"/>
                    </a:ext>
                  </a:extLst>
                </p:cNvPr>
                <p:cNvSpPr txBox="1"/>
                <p:nvPr/>
              </p:nvSpPr>
              <p:spPr>
                <a:xfrm>
                  <a:off x="5394480" y="3067364"/>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mail</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83" name="组合 82">
                <a:extLst>
                  <a:ext uri="{FF2B5EF4-FFF2-40B4-BE49-F238E27FC236}">
                    <a16:creationId xmlns:a16="http://schemas.microsoft.com/office/drawing/2014/main" id="{D22C5DFD-7134-4DA9-BB8F-FFDC18BF4A2A}"/>
                  </a:ext>
                </a:extLst>
              </p:cNvPr>
              <p:cNvGrpSpPr/>
              <p:nvPr/>
            </p:nvGrpSpPr>
            <p:grpSpPr>
              <a:xfrm>
                <a:off x="5554184" y="3096831"/>
                <a:ext cx="386060" cy="207538"/>
                <a:chOff x="5554129" y="3364001"/>
                <a:chExt cx="386060" cy="264693"/>
              </a:xfrm>
            </p:grpSpPr>
            <p:grpSp>
              <p:nvGrpSpPr>
                <p:cNvPr id="84" name="组合 83">
                  <a:extLst>
                    <a:ext uri="{FF2B5EF4-FFF2-40B4-BE49-F238E27FC236}">
                      <a16:creationId xmlns:a16="http://schemas.microsoft.com/office/drawing/2014/main" id="{28C46D6F-0C35-4339-A423-C2A95B28DD68}"/>
                    </a:ext>
                  </a:extLst>
                </p:cNvPr>
                <p:cNvGrpSpPr/>
                <p:nvPr/>
              </p:nvGrpSpPr>
              <p:grpSpPr>
                <a:xfrm>
                  <a:off x="5554129" y="3364001"/>
                  <a:ext cx="386060" cy="129998"/>
                  <a:chOff x="5554128" y="4009292"/>
                  <a:chExt cx="541867" cy="196948"/>
                </a:xfrm>
              </p:grpSpPr>
              <p:sp>
                <p:nvSpPr>
                  <p:cNvPr id="91" name="矩形 90">
                    <a:extLst>
                      <a:ext uri="{FF2B5EF4-FFF2-40B4-BE49-F238E27FC236}">
                        <a16:creationId xmlns:a16="http://schemas.microsoft.com/office/drawing/2014/main" id="{99CDB434-8546-4DFB-B0D7-34AECFA4B3DA}"/>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92" name="直接连接符 91">
                    <a:extLst>
                      <a:ext uri="{FF2B5EF4-FFF2-40B4-BE49-F238E27FC236}">
                        <a16:creationId xmlns:a16="http://schemas.microsoft.com/office/drawing/2014/main" id="{BEE70DBC-AD7E-4525-AC0C-6541F7B005B9}"/>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93" name="直接连接符 92">
                    <a:extLst>
                      <a:ext uri="{FF2B5EF4-FFF2-40B4-BE49-F238E27FC236}">
                        <a16:creationId xmlns:a16="http://schemas.microsoft.com/office/drawing/2014/main" id="{040DF699-3520-4977-9FA6-11F7585A3AA7}"/>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94" name="直接连接符 93">
                    <a:extLst>
                      <a:ext uri="{FF2B5EF4-FFF2-40B4-BE49-F238E27FC236}">
                        <a16:creationId xmlns:a16="http://schemas.microsoft.com/office/drawing/2014/main" id="{E1798B99-5340-4765-85D2-748095491AC0}"/>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95" name="直接连接符 94">
                    <a:extLst>
                      <a:ext uri="{FF2B5EF4-FFF2-40B4-BE49-F238E27FC236}">
                        <a16:creationId xmlns:a16="http://schemas.microsoft.com/office/drawing/2014/main" id="{EE58ABA3-AAA6-4895-B6E0-996F69D07A1D}"/>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96" name="直接连接符 95">
                    <a:extLst>
                      <a:ext uri="{FF2B5EF4-FFF2-40B4-BE49-F238E27FC236}">
                        <a16:creationId xmlns:a16="http://schemas.microsoft.com/office/drawing/2014/main" id="{CA2D6308-B969-4E39-8EE9-0FA711D6EE80}"/>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97" name="直接连接符 96">
                    <a:extLst>
                      <a:ext uri="{FF2B5EF4-FFF2-40B4-BE49-F238E27FC236}">
                        <a16:creationId xmlns:a16="http://schemas.microsoft.com/office/drawing/2014/main" id="{10858F2E-9A2C-4592-8D7A-A8E586823A60}"/>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85" name="组合 84">
                  <a:extLst>
                    <a:ext uri="{FF2B5EF4-FFF2-40B4-BE49-F238E27FC236}">
                      <a16:creationId xmlns:a16="http://schemas.microsoft.com/office/drawing/2014/main" id="{759B6EA5-5AD2-4A66-A0AC-9CC887471121}"/>
                    </a:ext>
                  </a:extLst>
                </p:cNvPr>
                <p:cNvGrpSpPr/>
                <p:nvPr/>
              </p:nvGrpSpPr>
              <p:grpSpPr>
                <a:xfrm>
                  <a:off x="5554129" y="3529616"/>
                  <a:ext cx="386060" cy="99078"/>
                  <a:chOff x="5554129" y="3537344"/>
                  <a:chExt cx="386060" cy="99078"/>
                </a:xfrm>
              </p:grpSpPr>
              <p:sp>
                <p:nvSpPr>
                  <p:cNvPr id="86" name="矩形 85">
                    <a:extLst>
                      <a:ext uri="{FF2B5EF4-FFF2-40B4-BE49-F238E27FC236}">
                        <a16:creationId xmlns:a16="http://schemas.microsoft.com/office/drawing/2014/main" id="{B439A269-FADA-4C93-B81C-A2ACF060989A}"/>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7" name="矩形 86">
                    <a:extLst>
                      <a:ext uri="{FF2B5EF4-FFF2-40B4-BE49-F238E27FC236}">
                        <a16:creationId xmlns:a16="http://schemas.microsoft.com/office/drawing/2014/main" id="{3828BC22-35EA-4555-8669-0DC1819E06D1}"/>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8" name="矩形 87">
                    <a:extLst>
                      <a:ext uri="{FF2B5EF4-FFF2-40B4-BE49-F238E27FC236}">
                        <a16:creationId xmlns:a16="http://schemas.microsoft.com/office/drawing/2014/main" id="{4DF7DC1A-0C1A-4E50-93A6-9EA4C653D92B}"/>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9" name="矩形 88">
                    <a:extLst>
                      <a:ext uri="{FF2B5EF4-FFF2-40B4-BE49-F238E27FC236}">
                        <a16:creationId xmlns:a16="http://schemas.microsoft.com/office/drawing/2014/main" id="{D7B74219-F131-4A2D-9719-0C70871E93D2}"/>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0" name="矩形 89">
                    <a:extLst>
                      <a:ext uri="{FF2B5EF4-FFF2-40B4-BE49-F238E27FC236}">
                        <a16:creationId xmlns:a16="http://schemas.microsoft.com/office/drawing/2014/main" id="{5B99D940-3BD2-4435-B966-9F3929E7D4E3}"/>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grpSp>
          <p:nvGrpSpPr>
            <p:cNvPr id="18" name="组合 17">
              <a:extLst>
                <a:ext uri="{FF2B5EF4-FFF2-40B4-BE49-F238E27FC236}">
                  <a16:creationId xmlns:a16="http://schemas.microsoft.com/office/drawing/2014/main" id="{9300ACE0-9E50-40C2-8BE0-743EA2913CEA}"/>
                </a:ext>
              </a:extLst>
            </p:cNvPr>
            <p:cNvGrpSpPr/>
            <p:nvPr/>
          </p:nvGrpSpPr>
          <p:grpSpPr>
            <a:xfrm>
              <a:off x="5713064" y="5098419"/>
              <a:ext cx="822468" cy="884944"/>
              <a:chOff x="6096000" y="1701179"/>
              <a:chExt cx="822468" cy="884944"/>
            </a:xfrm>
          </p:grpSpPr>
          <p:pic>
            <p:nvPicPr>
              <p:cNvPr id="79" name="图片 78">
                <a:extLst>
                  <a:ext uri="{FF2B5EF4-FFF2-40B4-BE49-F238E27FC236}">
                    <a16:creationId xmlns:a16="http://schemas.microsoft.com/office/drawing/2014/main" id="{6426FE99-CAAE-4EC9-8FEF-86F0AF5025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80" name="文本框 79">
                <a:extLst>
                  <a:ext uri="{FF2B5EF4-FFF2-40B4-BE49-F238E27FC236}">
                    <a16:creationId xmlns:a16="http://schemas.microsoft.com/office/drawing/2014/main" id="{AE43D2E5-DC8C-4CC4-9BA2-B3FD33727F87}"/>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9" name="组合 18">
              <a:extLst>
                <a:ext uri="{FF2B5EF4-FFF2-40B4-BE49-F238E27FC236}">
                  <a16:creationId xmlns:a16="http://schemas.microsoft.com/office/drawing/2014/main" id="{494D2911-2E06-44F3-9E26-1F8E46E5F9E3}"/>
                </a:ext>
              </a:extLst>
            </p:cNvPr>
            <p:cNvGrpSpPr/>
            <p:nvPr/>
          </p:nvGrpSpPr>
          <p:grpSpPr>
            <a:xfrm>
              <a:off x="6298955" y="4618782"/>
              <a:ext cx="822468" cy="884944"/>
              <a:chOff x="6096000" y="1701179"/>
              <a:chExt cx="822468" cy="884944"/>
            </a:xfrm>
          </p:grpSpPr>
          <p:pic>
            <p:nvPicPr>
              <p:cNvPr id="77" name="图片 76">
                <a:extLst>
                  <a:ext uri="{FF2B5EF4-FFF2-40B4-BE49-F238E27FC236}">
                    <a16:creationId xmlns:a16="http://schemas.microsoft.com/office/drawing/2014/main" id="{A777B9E1-4046-4D08-A65B-668031D4D1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78" name="文本框 77">
                <a:extLst>
                  <a:ext uri="{FF2B5EF4-FFF2-40B4-BE49-F238E27FC236}">
                    <a16:creationId xmlns:a16="http://schemas.microsoft.com/office/drawing/2014/main" id="{5CFCAEA3-50C7-4772-A8D6-7F7ABC3E8098}"/>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20" name="组合 19">
              <a:extLst>
                <a:ext uri="{FF2B5EF4-FFF2-40B4-BE49-F238E27FC236}">
                  <a16:creationId xmlns:a16="http://schemas.microsoft.com/office/drawing/2014/main" id="{E09B202B-8D35-4C53-B6E1-8B677F507A5C}"/>
                </a:ext>
              </a:extLst>
            </p:cNvPr>
            <p:cNvGrpSpPr/>
            <p:nvPr/>
          </p:nvGrpSpPr>
          <p:grpSpPr>
            <a:xfrm>
              <a:off x="6690174" y="3030489"/>
              <a:ext cx="701520" cy="1079673"/>
              <a:chOff x="5394480" y="2386646"/>
              <a:chExt cx="701520" cy="1079673"/>
            </a:xfrm>
          </p:grpSpPr>
          <p:pic>
            <p:nvPicPr>
              <p:cNvPr id="75" name="图片 74">
                <a:extLst>
                  <a:ext uri="{FF2B5EF4-FFF2-40B4-BE49-F238E27FC236}">
                    <a16:creationId xmlns:a16="http://schemas.microsoft.com/office/drawing/2014/main" id="{46AFE531-769D-47D9-AE88-4F3733F10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76" name="文本框 75">
                <a:extLst>
                  <a:ext uri="{FF2B5EF4-FFF2-40B4-BE49-F238E27FC236}">
                    <a16:creationId xmlns:a16="http://schemas.microsoft.com/office/drawing/2014/main" id="{E600B340-3E4D-4767-A7C4-D0C733B23131}"/>
                  </a:ext>
                </a:extLst>
              </p:cNvPr>
              <p:cNvSpPr txBox="1"/>
              <p:nvPr/>
            </p:nvSpPr>
            <p:spPr>
              <a:xfrm>
                <a:off x="5394480" y="3067364"/>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mail</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21" name="组合 20">
              <a:extLst>
                <a:ext uri="{FF2B5EF4-FFF2-40B4-BE49-F238E27FC236}">
                  <a16:creationId xmlns:a16="http://schemas.microsoft.com/office/drawing/2014/main" id="{C9EE5CD3-2E24-47B1-8BB0-7174A9CC47E3}"/>
                </a:ext>
              </a:extLst>
            </p:cNvPr>
            <p:cNvGrpSpPr/>
            <p:nvPr/>
          </p:nvGrpSpPr>
          <p:grpSpPr>
            <a:xfrm>
              <a:off x="6849823" y="4050543"/>
              <a:ext cx="386060" cy="207538"/>
              <a:chOff x="5554129" y="3364001"/>
              <a:chExt cx="386060" cy="264693"/>
            </a:xfrm>
          </p:grpSpPr>
          <p:grpSp>
            <p:nvGrpSpPr>
              <p:cNvPr id="61" name="组合 60">
                <a:extLst>
                  <a:ext uri="{FF2B5EF4-FFF2-40B4-BE49-F238E27FC236}">
                    <a16:creationId xmlns:a16="http://schemas.microsoft.com/office/drawing/2014/main" id="{E7686320-E25B-4DED-B0B8-179F11C4E56F}"/>
                  </a:ext>
                </a:extLst>
              </p:cNvPr>
              <p:cNvGrpSpPr/>
              <p:nvPr/>
            </p:nvGrpSpPr>
            <p:grpSpPr>
              <a:xfrm>
                <a:off x="5554129" y="3364001"/>
                <a:ext cx="386060" cy="129998"/>
                <a:chOff x="5554128" y="4009292"/>
                <a:chExt cx="541867" cy="196948"/>
              </a:xfrm>
            </p:grpSpPr>
            <p:sp>
              <p:nvSpPr>
                <p:cNvPr id="68" name="矩形 67">
                  <a:extLst>
                    <a:ext uri="{FF2B5EF4-FFF2-40B4-BE49-F238E27FC236}">
                      <a16:creationId xmlns:a16="http://schemas.microsoft.com/office/drawing/2014/main" id="{06AB5314-F8DE-4A23-90A0-FB0A08BA3585}"/>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69" name="直接连接符 68">
                  <a:extLst>
                    <a:ext uri="{FF2B5EF4-FFF2-40B4-BE49-F238E27FC236}">
                      <a16:creationId xmlns:a16="http://schemas.microsoft.com/office/drawing/2014/main" id="{BCCCE496-BE77-47CF-8B7D-C7CC559DB4D1}"/>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70" name="直接连接符 69">
                  <a:extLst>
                    <a:ext uri="{FF2B5EF4-FFF2-40B4-BE49-F238E27FC236}">
                      <a16:creationId xmlns:a16="http://schemas.microsoft.com/office/drawing/2014/main" id="{EAFB58CE-1C3C-4A16-B45F-C5419CFA31FE}"/>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71" name="直接连接符 70">
                  <a:extLst>
                    <a:ext uri="{FF2B5EF4-FFF2-40B4-BE49-F238E27FC236}">
                      <a16:creationId xmlns:a16="http://schemas.microsoft.com/office/drawing/2014/main" id="{B903081F-2957-4AC4-AD42-72B0F5C4D239}"/>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72" name="直接连接符 71">
                  <a:extLst>
                    <a:ext uri="{FF2B5EF4-FFF2-40B4-BE49-F238E27FC236}">
                      <a16:creationId xmlns:a16="http://schemas.microsoft.com/office/drawing/2014/main" id="{8E7C7668-2B9B-46DD-80BD-E1FAEEE561D5}"/>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73" name="直接连接符 72">
                  <a:extLst>
                    <a:ext uri="{FF2B5EF4-FFF2-40B4-BE49-F238E27FC236}">
                      <a16:creationId xmlns:a16="http://schemas.microsoft.com/office/drawing/2014/main" id="{921E7D08-B18F-443A-AF8A-7BEEBF11BBA4}"/>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74" name="直接连接符 73">
                  <a:extLst>
                    <a:ext uri="{FF2B5EF4-FFF2-40B4-BE49-F238E27FC236}">
                      <a16:creationId xmlns:a16="http://schemas.microsoft.com/office/drawing/2014/main" id="{0F383026-6A94-4B08-A87A-025CD6834530}"/>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62" name="组合 61">
                <a:extLst>
                  <a:ext uri="{FF2B5EF4-FFF2-40B4-BE49-F238E27FC236}">
                    <a16:creationId xmlns:a16="http://schemas.microsoft.com/office/drawing/2014/main" id="{5D782047-A387-4A52-9CD4-F8384A472D71}"/>
                  </a:ext>
                </a:extLst>
              </p:cNvPr>
              <p:cNvGrpSpPr/>
              <p:nvPr/>
            </p:nvGrpSpPr>
            <p:grpSpPr>
              <a:xfrm>
                <a:off x="5554129" y="3529616"/>
                <a:ext cx="386060" cy="99078"/>
                <a:chOff x="5554129" y="3537344"/>
                <a:chExt cx="386060" cy="99078"/>
              </a:xfrm>
            </p:grpSpPr>
            <p:sp>
              <p:nvSpPr>
                <p:cNvPr id="63" name="矩形 62">
                  <a:extLst>
                    <a:ext uri="{FF2B5EF4-FFF2-40B4-BE49-F238E27FC236}">
                      <a16:creationId xmlns:a16="http://schemas.microsoft.com/office/drawing/2014/main" id="{AE15AA13-8D84-4EAE-99CC-38C1A24C34EF}"/>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4" name="矩形 63">
                  <a:extLst>
                    <a:ext uri="{FF2B5EF4-FFF2-40B4-BE49-F238E27FC236}">
                      <a16:creationId xmlns:a16="http://schemas.microsoft.com/office/drawing/2014/main" id="{F3D13532-7826-4C72-8B61-5E42FA3E9358}"/>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5" name="矩形 64">
                  <a:extLst>
                    <a:ext uri="{FF2B5EF4-FFF2-40B4-BE49-F238E27FC236}">
                      <a16:creationId xmlns:a16="http://schemas.microsoft.com/office/drawing/2014/main" id="{379E53B5-3C4C-474C-A4D1-E44215801FF1}"/>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6" name="矩形 65">
                  <a:extLst>
                    <a:ext uri="{FF2B5EF4-FFF2-40B4-BE49-F238E27FC236}">
                      <a16:creationId xmlns:a16="http://schemas.microsoft.com/office/drawing/2014/main" id="{299876B2-AE6A-4020-8A49-AD4117839BAB}"/>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7" name="矩形 66">
                  <a:extLst>
                    <a:ext uri="{FF2B5EF4-FFF2-40B4-BE49-F238E27FC236}">
                      <a16:creationId xmlns:a16="http://schemas.microsoft.com/office/drawing/2014/main" id="{4F6073B9-0FAA-432C-9055-846D940135CB}"/>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nvGrpSpPr>
            <p:cNvPr id="22" name="组合 21">
              <a:extLst>
                <a:ext uri="{FF2B5EF4-FFF2-40B4-BE49-F238E27FC236}">
                  <a16:creationId xmlns:a16="http://schemas.microsoft.com/office/drawing/2014/main" id="{1EC8364D-FC98-4C3C-A796-520EEC0F5D72}"/>
                </a:ext>
              </a:extLst>
            </p:cNvPr>
            <p:cNvGrpSpPr/>
            <p:nvPr/>
          </p:nvGrpSpPr>
          <p:grpSpPr>
            <a:xfrm>
              <a:off x="6912973" y="2075310"/>
              <a:ext cx="822468" cy="884944"/>
              <a:chOff x="6096000" y="1701179"/>
              <a:chExt cx="822468" cy="884944"/>
            </a:xfrm>
          </p:grpSpPr>
          <p:pic>
            <p:nvPicPr>
              <p:cNvPr id="59" name="图片 58">
                <a:extLst>
                  <a:ext uri="{FF2B5EF4-FFF2-40B4-BE49-F238E27FC236}">
                    <a16:creationId xmlns:a16="http://schemas.microsoft.com/office/drawing/2014/main" id="{3C2E698D-16BE-41EA-9AEA-A4F0562C48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60" name="文本框 59">
                <a:extLst>
                  <a:ext uri="{FF2B5EF4-FFF2-40B4-BE49-F238E27FC236}">
                    <a16:creationId xmlns:a16="http://schemas.microsoft.com/office/drawing/2014/main" id="{D82B9C93-380A-4031-BBA8-25A2B30C4CCD}"/>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23" name="组合 22">
              <a:extLst>
                <a:ext uri="{FF2B5EF4-FFF2-40B4-BE49-F238E27FC236}">
                  <a16:creationId xmlns:a16="http://schemas.microsoft.com/office/drawing/2014/main" id="{ADA81D2F-B94E-47AC-8F10-CBBB45608584}"/>
                </a:ext>
              </a:extLst>
            </p:cNvPr>
            <p:cNvGrpSpPr/>
            <p:nvPr/>
          </p:nvGrpSpPr>
          <p:grpSpPr>
            <a:xfrm>
              <a:off x="7251292" y="2958126"/>
              <a:ext cx="822468" cy="884944"/>
              <a:chOff x="6096000" y="1701179"/>
              <a:chExt cx="822468" cy="884944"/>
            </a:xfrm>
          </p:grpSpPr>
          <p:pic>
            <p:nvPicPr>
              <p:cNvPr id="57" name="图片 56">
                <a:extLst>
                  <a:ext uri="{FF2B5EF4-FFF2-40B4-BE49-F238E27FC236}">
                    <a16:creationId xmlns:a16="http://schemas.microsoft.com/office/drawing/2014/main" id="{79B5A75D-D5C5-4927-A734-FE0724A33F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58" name="文本框 57">
                <a:extLst>
                  <a:ext uri="{FF2B5EF4-FFF2-40B4-BE49-F238E27FC236}">
                    <a16:creationId xmlns:a16="http://schemas.microsoft.com/office/drawing/2014/main" id="{4F99C4AC-B772-4020-8958-30FB671D5B51}"/>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24" name="组合 23">
              <a:extLst>
                <a:ext uri="{FF2B5EF4-FFF2-40B4-BE49-F238E27FC236}">
                  <a16:creationId xmlns:a16="http://schemas.microsoft.com/office/drawing/2014/main" id="{70598157-09D3-43A2-B66D-4871976A706B}"/>
                </a:ext>
              </a:extLst>
            </p:cNvPr>
            <p:cNvGrpSpPr/>
            <p:nvPr/>
          </p:nvGrpSpPr>
          <p:grpSpPr>
            <a:xfrm>
              <a:off x="7277442" y="3934782"/>
              <a:ext cx="822468" cy="884944"/>
              <a:chOff x="6096000" y="1701179"/>
              <a:chExt cx="822468" cy="884944"/>
            </a:xfrm>
          </p:grpSpPr>
          <p:pic>
            <p:nvPicPr>
              <p:cNvPr id="55" name="图片 54">
                <a:extLst>
                  <a:ext uri="{FF2B5EF4-FFF2-40B4-BE49-F238E27FC236}">
                    <a16:creationId xmlns:a16="http://schemas.microsoft.com/office/drawing/2014/main" id="{11F25962-1E9D-40E8-BCB1-513C7BF7F6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56" name="文本框 55">
                <a:extLst>
                  <a:ext uri="{FF2B5EF4-FFF2-40B4-BE49-F238E27FC236}">
                    <a16:creationId xmlns:a16="http://schemas.microsoft.com/office/drawing/2014/main" id="{4E851013-30EE-4E23-91EC-B264EFC60BC5}"/>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25" name="组合 24">
              <a:extLst>
                <a:ext uri="{FF2B5EF4-FFF2-40B4-BE49-F238E27FC236}">
                  <a16:creationId xmlns:a16="http://schemas.microsoft.com/office/drawing/2014/main" id="{5CDEDA3C-8697-48D9-B15F-EFAFBA4D4AAC}"/>
                </a:ext>
              </a:extLst>
            </p:cNvPr>
            <p:cNvGrpSpPr/>
            <p:nvPr/>
          </p:nvGrpSpPr>
          <p:grpSpPr>
            <a:xfrm>
              <a:off x="5392487" y="3863966"/>
              <a:ext cx="701520" cy="1079673"/>
              <a:chOff x="5394480" y="2386646"/>
              <a:chExt cx="701520" cy="1079673"/>
            </a:xfrm>
          </p:grpSpPr>
          <p:pic>
            <p:nvPicPr>
              <p:cNvPr id="53" name="图片 52">
                <a:extLst>
                  <a:ext uri="{FF2B5EF4-FFF2-40B4-BE49-F238E27FC236}">
                    <a16:creationId xmlns:a16="http://schemas.microsoft.com/office/drawing/2014/main" id="{1C03697F-25C2-44EE-93A4-DB2C8B3A25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54" name="文本框 53">
                <a:extLst>
                  <a:ext uri="{FF2B5EF4-FFF2-40B4-BE49-F238E27FC236}">
                    <a16:creationId xmlns:a16="http://schemas.microsoft.com/office/drawing/2014/main" id="{4AF146AE-72A3-4487-B0D9-70C8B02D7ED6}"/>
                  </a:ext>
                </a:extLst>
              </p:cNvPr>
              <p:cNvSpPr txBox="1"/>
              <p:nvPr/>
            </p:nvSpPr>
            <p:spPr>
              <a:xfrm>
                <a:off x="5394480" y="3067364"/>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mail</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26" name="组合 25">
              <a:extLst>
                <a:ext uri="{FF2B5EF4-FFF2-40B4-BE49-F238E27FC236}">
                  <a16:creationId xmlns:a16="http://schemas.microsoft.com/office/drawing/2014/main" id="{A0ED8791-6815-462F-A086-16ADB2469556}"/>
                </a:ext>
              </a:extLst>
            </p:cNvPr>
            <p:cNvGrpSpPr/>
            <p:nvPr/>
          </p:nvGrpSpPr>
          <p:grpSpPr>
            <a:xfrm>
              <a:off x="5552136" y="4884020"/>
              <a:ext cx="386060" cy="207538"/>
              <a:chOff x="5554129" y="3364001"/>
              <a:chExt cx="386060" cy="264693"/>
            </a:xfrm>
          </p:grpSpPr>
          <p:grpSp>
            <p:nvGrpSpPr>
              <p:cNvPr id="39" name="组合 38">
                <a:extLst>
                  <a:ext uri="{FF2B5EF4-FFF2-40B4-BE49-F238E27FC236}">
                    <a16:creationId xmlns:a16="http://schemas.microsoft.com/office/drawing/2014/main" id="{D875A6C5-DBE3-4529-83E3-41AC0F209FB4}"/>
                  </a:ext>
                </a:extLst>
              </p:cNvPr>
              <p:cNvGrpSpPr/>
              <p:nvPr/>
            </p:nvGrpSpPr>
            <p:grpSpPr>
              <a:xfrm>
                <a:off x="5554129" y="3364001"/>
                <a:ext cx="386060" cy="129998"/>
                <a:chOff x="5554128" y="4009292"/>
                <a:chExt cx="541867" cy="196948"/>
              </a:xfrm>
            </p:grpSpPr>
            <p:sp>
              <p:nvSpPr>
                <p:cNvPr id="46" name="矩形 45">
                  <a:extLst>
                    <a:ext uri="{FF2B5EF4-FFF2-40B4-BE49-F238E27FC236}">
                      <a16:creationId xmlns:a16="http://schemas.microsoft.com/office/drawing/2014/main" id="{45BC7C4D-36E2-4721-8495-CF099E552D7A}"/>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47" name="直接连接符 46">
                  <a:extLst>
                    <a:ext uri="{FF2B5EF4-FFF2-40B4-BE49-F238E27FC236}">
                      <a16:creationId xmlns:a16="http://schemas.microsoft.com/office/drawing/2014/main" id="{2DF01194-4276-4AC0-93CD-7A7E08BD647E}"/>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48" name="直接连接符 47">
                  <a:extLst>
                    <a:ext uri="{FF2B5EF4-FFF2-40B4-BE49-F238E27FC236}">
                      <a16:creationId xmlns:a16="http://schemas.microsoft.com/office/drawing/2014/main" id="{914F5CBA-D99D-4BD0-A8AC-040F9D2FA1CC}"/>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49" name="直接连接符 48">
                  <a:extLst>
                    <a:ext uri="{FF2B5EF4-FFF2-40B4-BE49-F238E27FC236}">
                      <a16:creationId xmlns:a16="http://schemas.microsoft.com/office/drawing/2014/main" id="{D6A9DA3C-5320-49D5-9639-EC808BA43918}"/>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50" name="直接连接符 49">
                  <a:extLst>
                    <a:ext uri="{FF2B5EF4-FFF2-40B4-BE49-F238E27FC236}">
                      <a16:creationId xmlns:a16="http://schemas.microsoft.com/office/drawing/2014/main" id="{76745232-D6A3-4883-A98D-29ECFAEAC28E}"/>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51" name="直接连接符 50">
                  <a:extLst>
                    <a:ext uri="{FF2B5EF4-FFF2-40B4-BE49-F238E27FC236}">
                      <a16:creationId xmlns:a16="http://schemas.microsoft.com/office/drawing/2014/main" id="{F527AB94-18B3-43E2-8374-BD928FF0AD57}"/>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52" name="直接连接符 51">
                  <a:extLst>
                    <a:ext uri="{FF2B5EF4-FFF2-40B4-BE49-F238E27FC236}">
                      <a16:creationId xmlns:a16="http://schemas.microsoft.com/office/drawing/2014/main" id="{DA0C3D90-FEAE-45FA-8787-F4F33B9F5765}"/>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40" name="组合 39">
                <a:extLst>
                  <a:ext uri="{FF2B5EF4-FFF2-40B4-BE49-F238E27FC236}">
                    <a16:creationId xmlns:a16="http://schemas.microsoft.com/office/drawing/2014/main" id="{F0AF3C78-3967-43C3-84DD-CCF6A43C34E4}"/>
                  </a:ext>
                </a:extLst>
              </p:cNvPr>
              <p:cNvGrpSpPr/>
              <p:nvPr/>
            </p:nvGrpSpPr>
            <p:grpSpPr>
              <a:xfrm>
                <a:off x="5554129" y="3529616"/>
                <a:ext cx="386060" cy="99078"/>
                <a:chOff x="5554129" y="3537344"/>
                <a:chExt cx="386060" cy="99078"/>
              </a:xfrm>
            </p:grpSpPr>
            <p:sp>
              <p:nvSpPr>
                <p:cNvPr id="41" name="矩形 40">
                  <a:extLst>
                    <a:ext uri="{FF2B5EF4-FFF2-40B4-BE49-F238E27FC236}">
                      <a16:creationId xmlns:a16="http://schemas.microsoft.com/office/drawing/2014/main" id="{BDB23813-6622-4134-A8C2-35EAA5268B2C}"/>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2" name="矩形 41">
                  <a:extLst>
                    <a:ext uri="{FF2B5EF4-FFF2-40B4-BE49-F238E27FC236}">
                      <a16:creationId xmlns:a16="http://schemas.microsoft.com/office/drawing/2014/main" id="{548E52FF-E10F-4356-BE84-CA73000A65ED}"/>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矩形 42">
                  <a:extLst>
                    <a:ext uri="{FF2B5EF4-FFF2-40B4-BE49-F238E27FC236}">
                      <a16:creationId xmlns:a16="http://schemas.microsoft.com/office/drawing/2014/main" id="{5D363047-AC8F-401A-9EF6-401C35E6F88B}"/>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4" name="矩形 43">
                  <a:extLst>
                    <a:ext uri="{FF2B5EF4-FFF2-40B4-BE49-F238E27FC236}">
                      <a16:creationId xmlns:a16="http://schemas.microsoft.com/office/drawing/2014/main" id="{C9961ABB-CA87-4724-B772-ADBEF416704C}"/>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矩形 44">
                  <a:extLst>
                    <a:ext uri="{FF2B5EF4-FFF2-40B4-BE49-F238E27FC236}">
                      <a16:creationId xmlns:a16="http://schemas.microsoft.com/office/drawing/2014/main" id="{F40F5A17-824C-4F74-B6B1-7A2E397FEC0B}"/>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cxnSp>
          <p:nvCxnSpPr>
            <p:cNvPr id="27" name="直接箭头连接符 26">
              <a:extLst>
                <a:ext uri="{FF2B5EF4-FFF2-40B4-BE49-F238E27FC236}">
                  <a16:creationId xmlns:a16="http://schemas.microsoft.com/office/drawing/2014/main" id="{14051E29-0C9C-41D4-B394-1AFC37F90CFB}"/>
                </a:ext>
              </a:extLst>
            </p:cNvPr>
            <p:cNvCxnSpPr/>
            <p:nvPr/>
          </p:nvCxnSpPr>
          <p:spPr>
            <a:xfrm>
              <a:off x="5720364" y="3209527"/>
              <a:ext cx="0" cy="1674493"/>
            </a:xfrm>
            <a:prstGeom prst="straightConnector1">
              <a:avLst/>
            </a:prstGeom>
            <a:noFill/>
            <a:ln w="28575" cap="flat" cmpd="sng" algn="ctr">
              <a:solidFill>
                <a:srgbClr val="009FF6"/>
              </a:solidFill>
              <a:prstDash val="solid"/>
              <a:miter lim="800000"/>
              <a:headEnd type="arrow" w="med" len="med"/>
              <a:tailEnd type="arrow" w="med" len="med"/>
            </a:ln>
            <a:effectLst/>
          </p:spPr>
        </p:cxnSp>
        <p:cxnSp>
          <p:nvCxnSpPr>
            <p:cNvPr id="28" name="直接箭头连接符 27">
              <a:extLst>
                <a:ext uri="{FF2B5EF4-FFF2-40B4-BE49-F238E27FC236}">
                  <a16:creationId xmlns:a16="http://schemas.microsoft.com/office/drawing/2014/main" id="{1F5487D5-6649-494F-9052-2D7A8168D3FE}"/>
                </a:ext>
              </a:extLst>
            </p:cNvPr>
            <p:cNvCxnSpPr/>
            <p:nvPr/>
          </p:nvCxnSpPr>
          <p:spPr>
            <a:xfrm flipH="1">
              <a:off x="6011312" y="4110162"/>
              <a:ext cx="763189" cy="707809"/>
            </a:xfrm>
            <a:prstGeom prst="straightConnector1">
              <a:avLst/>
            </a:prstGeom>
            <a:noFill/>
            <a:ln w="28575" cap="flat" cmpd="sng" algn="ctr">
              <a:solidFill>
                <a:srgbClr val="009FF6"/>
              </a:solidFill>
              <a:prstDash val="solid"/>
              <a:miter lim="800000"/>
              <a:headEnd type="arrow" w="med" len="med"/>
              <a:tailEnd type="arrow" w="med" len="med"/>
            </a:ln>
            <a:effectLst/>
          </p:spPr>
        </p:cxnSp>
        <p:cxnSp>
          <p:nvCxnSpPr>
            <p:cNvPr id="29" name="直接箭头连接符 28">
              <a:extLst>
                <a:ext uri="{FF2B5EF4-FFF2-40B4-BE49-F238E27FC236}">
                  <a16:creationId xmlns:a16="http://schemas.microsoft.com/office/drawing/2014/main" id="{1D5C3FAE-E2E2-407C-B987-6FE5997EF1D4}"/>
                </a:ext>
              </a:extLst>
            </p:cNvPr>
            <p:cNvCxnSpPr/>
            <p:nvPr/>
          </p:nvCxnSpPr>
          <p:spPr>
            <a:xfrm flipH="1" flipV="1">
              <a:off x="6022475" y="3042297"/>
              <a:ext cx="751903" cy="727798"/>
            </a:xfrm>
            <a:prstGeom prst="straightConnector1">
              <a:avLst/>
            </a:prstGeom>
            <a:noFill/>
            <a:ln w="28575" cap="flat" cmpd="sng" algn="ctr">
              <a:solidFill>
                <a:srgbClr val="009FF6"/>
              </a:solidFill>
              <a:prstDash val="solid"/>
              <a:miter lim="800000"/>
              <a:headEnd type="arrow" w="med" len="med"/>
              <a:tailEnd type="arrow" w="med" len="med"/>
            </a:ln>
            <a:effectLst/>
          </p:spPr>
        </p:cxnSp>
        <p:grpSp>
          <p:nvGrpSpPr>
            <p:cNvPr id="30" name="组合 29">
              <a:extLst>
                <a:ext uri="{FF2B5EF4-FFF2-40B4-BE49-F238E27FC236}">
                  <a16:creationId xmlns:a16="http://schemas.microsoft.com/office/drawing/2014/main" id="{80FC30B8-4645-4C81-9D24-4ECB5BD00CC6}"/>
                </a:ext>
              </a:extLst>
            </p:cNvPr>
            <p:cNvGrpSpPr/>
            <p:nvPr/>
          </p:nvGrpSpPr>
          <p:grpSpPr>
            <a:xfrm>
              <a:off x="5355830" y="3428718"/>
              <a:ext cx="764165" cy="349401"/>
              <a:chOff x="2183431" y="5135466"/>
              <a:chExt cx="764165" cy="349401"/>
            </a:xfrm>
          </p:grpSpPr>
          <p:sp>
            <p:nvSpPr>
              <p:cNvPr id="37" name="矩形: 圆角 36">
                <a:extLst>
                  <a:ext uri="{FF2B5EF4-FFF2-40B4-BE49-F238E27FC236}">
                    <a16:creationId xmlns:a16="http://schemas.microsoft.com/office/drawing/2014/main" id="{0DEFA6C4-6FCB-4F57-9D60-998296CB0159}"/>
                  </a:ext>
                </a:extLst>
              </p:cNvPr>
              <p:cNvSpPr/>
              <p:nvPr/>
            </p:nvSpPr>
            <p:spPr>
              <a:xfrm>
                <a:off x="2183431" y="5135466"/>
                <a:ext cx="715459" cy="33855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8" name="文本框 37">
                <a:extLst>
                  <a:ext uri="{FF2B5EF4-FFF2-40B4-BE49-F238E27FC236}">
                    <a16:creationId xmlns:a16="http://schemas.microsoft.com/office/drawing/2014/main" id="{EA27444F-5F74-47C5-8DF6-BA62C50E69F4}"/>
                  </a:ext>
                </a:extLst>
              </p:cNvPr>
              <p:cNvSpPr txBox="1"/>
              <p:nvPr/>
            </p:nvSpPr>
            <p:spPr>
              <a:xfrm>
                <a:off x="2183431" y="5146313"/>
                <a:ext cx="76416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1" name="组合 30">
              <a:extLst>
                <a:ext uri="{FF2B5EF4-FFF2-40B4-BE49-F238E27FC236}">
                  <a16:creationId xmlns:a16="http://schemas.microsoft.com/office/drawing/2014/main" id="{81ED4350-69C3-4C35-8085-14B091FD19BD}"/>
                </a:ext>
              </a:extLst>
            </p:cNvPr>
            <p:cNvGrpSpPr/>
            <p:nvPr/>
          </p:nvGrpSpPr>
          <p:grpSpPr>
            <a:xfrm>
              <a:off x="6104398" y="3250006"/>
              <a:ext cx="764165" cy="349401"/>
              <a:chOff x="2183431" y="5135466"/>
              <a:chExt cx="764165" cy="349401"/>
            </a:xfrm>
          </p:grpSpPr>
          <p:sp>
            <p:nvSpPr>
              <p:cNvPr id="35" name="矩形: 圆角 34">
                <a:extLst>
                  <a:ext uri="{FF2B5EF4-FFF2-40B4-BE49-F238E27FC236}">
                    <a16:creationId xmlns:a16="http://schemas.microsoft.com/office/drawing/2014/main" id="{A6D258B3-3FB5-4F9F-A376-C45E40D4367C}"/>
                  </a:ext>
                </a:extLst>
              </p:cNvPr>
              <p:cNvSpPr/>
              <p:nvPr/>
            </p:nvSpPr>
            <p:spPr>
              <a:xfrm>
                <a:off x="2183431" y="5135466"/>
                <a:ext cx="715459" cy="33855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 name="文本框 35">
                <a:extLst>
                  <a:ext uri="{FF2B5EF4-FFF2-40B4-BE49-F238E27FC236}">
                    <a16:creationId xmlns:a16="http://schemas.microsoft.com/office/drawing/2014/main" id="{696F38FE-123F-4244-B4B3-2A399EA54F18}"/>
                  </a:ext>
                </a:extLst>
              </p:cNvPr>
              <p:cNvSpPr txBox="1"/>
              <p:nvPr/>
            </p:nvSpPr>
            <p:spPr>
              <a:xfrm>
                <a:off x="2183431" y="5146313"/>
                <a:ext cx="76416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FAD828F2-B43C-4D3D-88CE-7BAB50273F3B}"/>
                </a:ext>
              </a:extLst>
            </p:cNvPr>
            <p:cNvGrpSpPr/>
            <p:nvPr/>
          </p:nvGrpSpPr>
          <p:grpSpPr>
            <a:xfrm>
              <a:off x="6044764" y="4280228"/>
              <a:ext cx="764165" cy="349401"/>
              <a:chOff x="2183431" y="5135466"/>
              <a:chExt cx="764165" cy="349401"/>
            </a:xfrm>
          </p:grpSpPr>
          <p:sp>
            <p:nvSpPr>
              <p:cNvPr id="33" name="矩形: 圆角 32">
                <a:extLst>
                  <a:ext uri="{FF2B5EF4-FFF2-40B4-BE49-F238E27FC236}">
                    <a16:creationId xmlns:a16="http://schemas.microsoft.com/office/drawing/2014/main" id="{0FF7B8C6-1687-4796-B194-AEC645CC0194}"/>
                  </a:ext>
                </a:extLst>
              </p:cNvPr>
              <p:cNvSpPr/>
              <p:nvPr/>
            </p:nvSpPr>
            <p:spPr>
              <a:xfrm>
                <a:off x="2183431" y="5135466"/>
                <a:ext cx="715459" cy="33855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4" name="文本框 33">
                <a:extLst>
                  <a:ext uri="{FF2B5EF4-FFF2-40B4-BE49-F238E27FC236}">
                    <a16:creationId xmlns:a16="http://schemas.microsoft.com/office/drawing/2014/main" id="{7D2B4BA1-11D8-45B6-B3E1-A6370C39336F}"/>
                  </a:ext>
                </a:extLst>
              </p:cNvPr>
              <p:cNvSpPr txBox="1"/>
              <p:nvPr/>
            </p:nvSpPr>
            <p:spPr>
              <a:xfrm>
                <a:off x="2183431" y="5146313"/>
                <a:ext cx="76416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02" name="组合 101">
            <a:extLst>
              <a:ext uri="{FF2B5EF4-FFF2-40B4-BE49-F238E27FC236}">
                <a16:creationId xmlns:a16="http://schemas.microsoft.com/office/drawing/2014/main" id="{B4EF9959-0228-4B79-AAF2-30DD7867747E}"/>
              </a:ext>
            </a:extLst>
          </p:cNvPr>
          <p:cNvGrpSpPr/>
          <p:nvPr/>
        </p:nvGrpSpPr>
        <p:grpSpPr>
          <a:xfrm>
            <a:off x="9643179" y="5672936"/>
            <a:ext cx="1825398" cy="687534"/>
            <a:chOff x="2553204" y="5432727"/>
            <a:chExt cx="1825398" cy="687534"/>
          </a:xfrm>
        </p:grpSpPr>
        <p:sp>
          <p:nvSpPr>
            <p:cNvPr id="103" name="矩形: 圆角 102">
              <a:extLst>
                <a:ext uri="{FF2B5EF4-FFF2-40B4-BE49-F238E27FC236}">
                  <a16:creationId xmlns:a16="http://schemas.microsoft.com/office/drawing/2014/main" id="{EDAF025A-F617-4B29-9BE4-7A94C19DD944}"/>
                </a:ext>
              </a:extLst>
            </p:cNvPr>
            <p:cNvSpPr/>
            <p:nvPr/>
          </p:nvSpPr>
          <p:spPr>
            <a:xfrm>
              <a:off x="2553204" y="5432727"/>
              <a:ext cx="1825398" cy="681096"/>
            </a:xfrm>
            <a:prstGeom prst="roundRect">
              <a:avLst>
                <a:gd name="adj" fmla="val 4058"/>
              </a:avLst>
            </a:prstGeom>
            <a:solidFill>
              <a:srgbClr val="FEF6E5"/>
            </a:solidFill>
            <a:ln w="12700" cap="flat" cmpd="sng" algn="ctr">
              <a:solidFill>
                <a:sysClr val="window" lastClr="FFFFFF">
                  <a:lumMod val="65000"/>
                </a:sysClr>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cxnSp>
          <p:nvCxnSpPr>
            <p:cNvPr id="104" name="直接连接符 103">
              <a:extLst>
                <a:ext uri="{FF2B5EF4-FFF2-40B4-BE49-F238E27FC236}">
                  <a16:creationId xmlns:a16="http://schemas.microsoft.com/office/drawing/2014/main" id="{037566F2-9D04-47D7-B928-6FBA8D949BF3}"/>
                </a:ext>
              </a:extLst>
            </p:cNvPr>
            <p:cNvCxnSpPr/>
            <p:nvPr/>
          </p:nvCxnSpPr>
          <p:spPr>
            <a:xfrm>
              <a:off x="2638218" y="5781958"/>
              <a:ext cx="1591862" cy="0"/>
            </a:xfrm>
            <a:prstGeom prst="line">
              <a:avLst/>
            </a:prstGeom>
            <a:noFill/>
            <a:ln w="6350" cap="flat" cmpd="sng" algn="ctr">
              <a:solidFill>
                <a:sysClr val="window" lastClr="FFFFFF">
                  <a:lumMod val="65000"/>
                </a:sysClr>
              </a:solidFill>
              <a:prstDash val="solid"/>
              <a:miter lim="800000"/>
            </a:ln>
            <a:effectLst/>
          </p:spPr>
        </p:cxnSp>
        <p:sp>
          <p:nvSpPr>
            <p:cNvPr id="105" name="Text Box 10">
              <a:extLst>
                <a:ext uri="{FF2B5EF4-FFF2-40B4-BE49-F238E27FC236}">
                  <a16:creationId xmlns:a16="http://schemas.microsoft.com/office/drawing/2014/main" id="{4674E129-0826-41CD-9CA2-C0A9D0A40EFC}"/>
                </a:ext>
              </a:extLst>
            </p:cNvPr>
            <p:cNvSpPr txBox="1">
              <a:spLocks noChangeArrowheads="1"/>
            </p:cNvSpPr>
            <p:nvPr/>
          </p:nvSpPr>
          <p:spPr bwMode="auto">
            <a:xfrm>
              <a:off x="2978295" y="5461556"/>
              <a:ext cx="140030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en-US" sz="16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外发报文队列</a:t>
              </a:r>
            </a:p>
          </p:txBody>
        </p:sp>
        <p:sp>
          <p:nvSpPr>
            <p:cNvPr id="106" name="Text Box 10">
              <a:extLst>
                <a:ext uri="{FF2B5EF4-FFF2-40B4-BE49-F238E27FC236}">
                  <a16:creationId xmlns:a16="http://schemas.microsoft.com/office/drawing/2014/main" id="{5A3146FA-D961-48BD-BA08-49D7A22AA5BE}"/>
                </a:ext>
              </a:extLst>
            </p:cNvPr>
            <p:cNvSpPr txBox="1">
              <a:spLocks noChangeArrowheads="1"/>
            </p:cNvSpPr>
            <p:nvPr/>
          </p:nvSpPr>
          <p:spPr bwMode="auto">
            <a:xfrm>
              <a:off x="2978296" y="5784931"/>
              <a:ext cx="1251784"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en-US" sz="16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用户邮箱</a:t>
              </a:r>
            </a:p>
          </p:txBody>
        </p:sp>
        <p:grpSp>
          <p:nvGrpSpPr>
            <p:cNvPr id="107" name="组合 106">
              <a:extLst>
                <a:ext uri="{FF2B5EF4-FFF2-40B4-BE49-F238E27FC236}">
                  <a16:creationId xmlns:a16="http://schemas.microsoft.com/office/drawing/2014/main" id="{AEB836FE-118F-429F-AB68-DCFD832E9EF8}"/>
                </a:ext>
              </a:extLst>
            </p:cNvPr>
            <p:cNvGrpSpPr/>
            <p:nvPr/>
          </p:nvGrpSpPr>
          <p:grpSpPr>
            <a:xfrm>
              <a:off x="2615227" y="5567327"/>
              <a:ext cx="386060" cy="101928"/>
              <a:chOff x="5554128" y="4009292"/>
              <a:chExt cx="541867" cy="196948"/>
            </a:xfrm>
          </p:grpSpPr>
          <p:sp>
            <p:nvSpPr>
              <p:cNvPr id="114" name="矩形 113">
                <a:extLst>
                  <a:ext uri="{FF2B5EF4-FFF2-40B4-BE49-F238E27FC236}">
                    <a16:creationId xmlns:a16="http://schemas.microsoft.com/office/drawing/2014/main" id="{9F2BAABA-4796-4A4F-9044-8A95AB72DEE2}"/>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115" name="直接连接符 114">
                <a:extLst>
                  <a:ext uri="{FF2B5EF4-FFF2-40B4-BE49-F238E27FC236}">
                    <a16:creationId xmlns:a16="http://schemas.microsoft.com/office/drawing/2014/main" id="{54B2404D-8ABD-44F7-9F42-A88DFD7D3BC2}"/>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116" name="直接连接符 115">
                <a:extLst>
                  <a:ext uri="{FF2B5EF4-FFF2-40B4-BE49-F238E27FC236}">
                    <a16:creationId xmlns:a16="http://schemas.microsoft.com/office/drawing/2014/main" id="{CD7C9B57-63FB-4CC5-874F-3B8D3BCB7F85}"/>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117" name="直接连接符 116">
                <a:extLst>
                  <a:ext uri="{FF2B5EF4-FFF2-40B4-BE49-F238E27FC236}">
                    <a16:creationId xmlns:a16="http://schemas.microsoft.com/office/drawing/2014/main" id="{C6B882C8-310B-41DF-978C-467A6D442275}"/>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118" name="直接连接符 117">
                <a:extLst>
                  <a:ext uri="{FF2B5EF4-FFF2-40B4-BE49-F238E27FC236}">
                    <a16:creationId xmlns:a16="http://schemas.microsoft.com/office/drawing/2014/main" id="{5B86AF3F-F70A-4990-81D3-4081D6776D79}"/>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119" name="直接连接符 118">
                <a:extLst>
                  <a:ext uri="{FF2B5EF4-FFF2-40B4-BE49-F238E27FC236}">
                    <a16:creationId xmlns:a16="http://schemas.microsoft.com/office/drawing/2014/main" id="{C1B5EF22-FE21-45FC-87F6-142E0C374CD1}"/>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120" name="直接连接符 119">
                <a:extLst>
                  <a:ext uri="{FF2B5EF4-FFF2-40B4-BE49-F238E27FC236}">
                    <a16:creationId xmlns:a16="http://schemas.microsoft.com/office/drawing/2014/main" id="{6E70342A-1B91-4328-B1E2-2D804C07DB89}"/>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108" name="组合 107">
              <a:extLst>
                <a:ext uri="{FF2B5EF4-FFF2-40B4-BE49-F238E27FC236}">
                  <a16:creationId xmlns:a16="http://schemas.microsoft.com/office/drawing/2014/main" id="{4A7F192A-32A9-4BBD-B861-C9EFC7D45E0F}"/>
                </a:ext>
              </a:extLst>
            </p:cNvPr>
            <p:cNvGrpSpPr/>
            <p:nvPr/>
          </p:nvGrpSpPr>
          <p:grpSpPr>
            <a:xfrm>
              <a:off x="2615227" y="5926141"/>
              <a:ext cx="386060" cy="77684"/>
              <a:chOff x="5554129" y="3537344"/>
              <a:chExt cx="386060" cy="99078"/>
            </a:xfrm>
          </p:grpSpPr>
          <p:sp>
            <p:nvSpPr>
              <p:cNvPr id="109" name="矩形 108">
                <a:extLst>
                  <a:ext uri="{FF2B5EF4-FFF2-40B4-BE49-F238E27FC236}">
                    <a16:creationId xmlns:a16="http://schemas.microsoft.com/office/drawing/2014/main" id="{2BE7D803-3B13-4E2B-AAA4-BA4BB4B1736C}"/>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0" name="矩形 109">
                <a:extLst>
                  <a:ext uri="{FF2B5EF4-FFF2-40B4-BE49-F238E27FC236}">
                    <a16:creationId xmlns:a16="http://schemas.microsoft.com/office/drawing/2014/main" id="{517AA454-DAA1-41E1-8392-533EB68C91CF}"/>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1" name="矩形 110">
                <a:extLst>
                  <a:ext uri="{FF2B5EF4-FFF2-40B4-BE49-F238E27FC236}">
                    <a16:creationId xmlns:a16="http://schemas.microsoft.com/office/drawing/2014/main" id="{3CE95FA6-D1DF-46A1-8CED-08DB9516D848}"/>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2" name="矩形 111">
                <a:extLst>
                  <a:ext uri="{FF2B5EF4-FFF2-40B4-BE49-F238E27FC236}">
                    <a16:creationId xmlns:a16="http://schemas.microsoft.com/office/drawing/2014/main" id="{13690351-6F8F-426D-88F0-D7004EDD18CE}"/>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3" name="矩形 112">
                <a:extLst>
                  <a:ext uri="{FF2B5EF4-FFF2-40B4-BE49-F238E27FC236}">
                    <a16:creationId xmlns:a16="http://schemas.microsoft.com/office/drawing/2014/main" id="{4869B2EE-8CE4-4948-AB8F-6D351ACA18A8}"/>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sp>
        <p:nvSpPr>
          <p:cNvPr id="121" name="email_161784">
            <a:extLst>
              <a:ext uri="{FF2B5EF4-FFF2-40B4-BE49-F238E27FC236}">
                <a16:creationId xmlns:a16="http://schemas.microsoft.com/office/drawing/2014/main" id="{7252CC24-6A1C-4A98-8C20-9166EEC2EE1D}"/>
              </a:ext>
            </a:extLst>
          </p:cNvPr>
          <p:cNvSpPr>
            <a:spLocks noChangeAspect="1"/>
          </p:cNvSpPr>
          <p:nvPr/>
        </p:nvSpPr>
        <p:spPr bwMode="auto">
          <a:xfrm>
            <a:off x="9238702" y="1854816"/>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rgbClr val="ED7D31"/>
          </a:solidFill>
          <a:ln>
            <a:noFill/>
          </a:ln>
        </p:spPr>
      </p:sp>
      <p:sp>
        <p:nvSpPr>
          <p:cNvPr id="122" name="open-email-message_17700">
            <a:extLst>
              <a:ext uri="{FF2B5EF4-FFF2-40B4-BE49-F238E27FC236}">
                <a16:creationId xmlns:a16="http://schemas.microsoft.com/office/drawing/2014/main" id="{B7772A7F-60AA-461F-8123-87E4982A829C}"/>
              </a:ext>
            </a:extLst>
          </p:cNvPr>
          <p:cNvSpPr>
            <a:spLocks noChangeAspect="1"/>
          </p:cNvSpPr>
          <p:nvPr/>
        </p:nvSpPr>
        <p:spPr bwMode="auto">
          <a:xfrm>
            <a:off x="8998936" y="5259314"/>
            <a:ext cx="281548" cy="282109"/>
          </a:xfrm>
          <a:custGeom>
            <a:avLst/>
            <a:gdLst>
              <a:gd name="connsiteX0" fmla="*/ 291613 w 602135"/>
              <a:gd name="connsiteY0" fmla="*/ 328129 h 603334"/>
              <a:gd name="connsiteX1" fmla="*/ 305148 w 602135"/>
              <a:gd name="connsiteY1" fmla="*/ 338502 h 603334"/>
              <a:gd name="connsiteX2" fmla="*/ 582941 w 602135"/>
              <a:gd name="connsiteY2" fmla="*/ 603334 h 603334"/>
              <a:gd name="connsiteX3" fmla="*/ 16653 w 602135"/>
              <a:gd name="connsiteY3" fmla="*/ 603334 h 603334"/>
              <a:gd name="connsiteX4" fmla="*/ 275244 w 602135"/>
              <a:gd name="connsiteY4" fmla="*/ 338659 h 603334"/>
              <a:gd name="connsiteX5" fmla="*/ 291613 w 602135"/>
              <a:gd name="connsiteY5" fmla="*/ 328129 h 603334"/>
              <a:gd name="connsiteX6" fmla="*/ 602135 w 602135"/>
              <a:gd name="connsiteY6" fmla="*/ 246908 h 603334"/>
              <a:gd name="connsiteX7" fmla="*/ 602135 w 602135"/>
              <a:gd name="connsiteY7" fmla="*/ 585904 h 603334"/>
              <a:gd name="connsiteX8" fmla="*/ 426850 w 602135"/>
              <a:gd name="connsiteY8" fmla="*/ 418213 h 603334"/>
              <a:gd name="connsiteX9" fmla="*/ 0 w 602135"/>
              <a:gd name="connsiteY9" fmla="*/ 246908 h 603334"/>
              <a:gd name="connsiteX10" fmla="*/ 166041 w 602135"/>
              <a:gd name="connsiteY10" fmla="*/ 409269 h 603334"/>
              <a:gd name="connsiteX11" fmla="*/ 0 w 602135"/>
              <a:gd name="connsiteY11" fmla="*/ 583575 h 603334"/>
              <a:gd name="connsiteX12" fmla="*/ 296668 w 602135"/>
              <a:gd name="connsiteY12" fmla="*/ 0 h 603334"/>
              <a:gd name="connsiteX13" fmla="*/ 595713 w 602135"/>
              <a:gd name="connsiteY13" fmla="*/ 217212 h 603334"/>
              <a:gd name="connsiteX14" fmla="*/ 408259 w 602135"/>
              <a:gd name="connsiteY14" fmla="*/ 400317 h 603334"/>
              <a:gd name="connsiteX15" fmla="*/ 322795 w 602135"/>
              <a:gd name="connsiteY15" fmla="*/ 319688 h 603334"/>
              <a:gd name="connsiteX16" fmla="*/ 292891 w 602135"/>
              <a:gd name="connsiteY16" fmla="*/ 302242 h 603334"/>
              <a:gd name="connsiteX17" fmla="*/ 257950 w 602135"/>
              <a:gd name="connsiteY17" fmla="*/ 319373 h 603334"/>
              <a:gd name="connsiteX18" fmla="*/ 184133 w 602135"/>
              <a:gd name="connsiteY18" fmla="*/ 390887 h 603334"/>
              <a:gd name="connsiteX19" fmla="*/ 6280 w 602135"/>
              <a:gd name="connsiteY19" fmla="*/ 217054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135" h="603334">
                <a:moveTo>
                  <a:pt x="291613" y="328129"/>
                </a:moveTo>
                <a:cubicBezTo>
                  <a:pt x="293187" y="328758"/>
                  <a:pt x="297121" y="330958"/>
                  <a:pt x="305148" y="338502"/>
                </a:cubicBezTo>
                <a:cubicBezTo>
                  <a:pt x="365901" y="395084"/>
                  <a:pt x="523605" y="546281"/>
                  <a:pt x="582941" y="603334"/>
                </a:cubicBezTo>
                <a:lnTo>
                  <a:pt x="16653" y="603334"/>
                </a:lnTo>
                <a:cubicBezTo>
                  <a:pt x="50964" y="566713"/>
                  <a:pt x="256830" y="354848"/>
                  <a:pt x="275244" y="338659"/>
                </a:cubicBezTo>
                <a:cubicBezTo>
                  <a:pt x="280753" y="333630"/>
                  <a:pt x="288308" y="329072"/>
                  <a:pt x="291613" y="328129"/>
                </a:cubicBezTo>
                <a:close/>
                <a:moveTo>
                  <a:pt x="602135" y="246908"/>
                </a:moveTo>
                <a:lnTo>
                  <a:pt x="602135" y="585904"/>
                </a:lnTo>
                <a:cubicBezTo>
                  <a:pt x="566260" y="551643"/>
                  <a:pt x="492779" y="480921"/>
                  <a:pt x="426850" y="418213"/>
                </a:cubicBezTo>
                <a:close/>
                <a:moveTo>
                  <a:pt x="0" y="246908"/>
                </a:moveTo>
                <a:lnTo>
                  <a:pt x="166041" y="409269"/>
                </a:lnTo>
                <a:cubicBezTo>
                  <a:pt x="104346" y="472296"/>
                  <a:pt x="34939" y="546168"/>
                  <a:pt x="0" y="583575"/>
                </a:cubicBezTo>
                <a:close/>
                <a:moveTo>
                  <a:pt x="296668" y="0"/>
                </a:moveTo>
                <a:lnTo>
                  <a:pt x="595713" y="217212"/>
                </a:lnTo>
                <a:lnTo>
                  <a:pt x="408259" y="400317"/>
                </a:lnTo>
                <a:cubicBezTo>
                  <a:pt x="373790" y="367625"/>
                  <a:pt x="342941" y="338391"/>
                  <a:pt x="322795" y="319688"/>
                </a:cubicBezTo>
                <a:cubicBezTo>
                  <a:pt x="310047" y="307743"/>
                  <a:pt x="301075" y="302556"/>
                  <a:pt x="292891" y="302242"/>
                </a:cubicBezTo>
                <a:cubicBezTo>
                  <a:pt x="278726" y="301770"/>
                  <a:pt x="261412" y="316387"/>
                  <a:pt x="257950" y="319373"/>
                </a:cubicBezTo>
                <a:cubicBezTo>
                  <a:pt x="239535" y="336034"/>
                  <a:pt x="213250" y="361653"/>
                  <a:pt x="184133" y="390887"/>
                </a:cubicBezTo>
                <a:lnTo>
                  <a:pt x="6280" y="217054"/>
                </a:lnTo>
                <a:close/>
              </a:path>
            </a:pathLst>
          </a:custGeom>
          <a:solidFill>
            <a:srgbClr val="ED7D31"/>
          </a:solidFill>
          <a:ln>
            <a:noFill/>
          </a:ln>
        </p:spPr>
      </p:sp>
      <p:sp>
        <p:nvSpPr>
          <p:cNvPr id="123" name="email_161784">
            <a:extLst>
              <a:ext uri="{FF2B5EF4-FFF2-40B4-BE49-F238E27FC236}">
                <a16:creationId xmlns:a16="http://schemas.microsoft.com/office/drawing/2014/main" id="{30841E39-9FD1-444C-9ACF-6F2F67A0A97D}"/>
              </a:ext>
            </a:extLst>
          </p:cNvPr>
          <p:cNvSpPr>
            <a:spLocks noChangeAspect="1"/>
          </p:cNvSpPr>
          <p:nvPr/>
        </p:nvSpPr>
        <p:spPr bwMode="auto">
          <a:xfrm>
            <a:off x="9347428" y="1787991"/>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rgbClr val="ED7D31"/>
          </a:solidFill>
          <a:ln>
            <a:noFill/>
          </a:ln>
        </p:spPr>
      </p:sp>
      <p:sp>
        <p:nvSpPr>
          <p:cNvPr id="124" name="email_161784">
            <a:extLst>
              <a:ext uri="{FF2B5EF4-FFF2-40B4-BE49-F238E27FC236}">
                <a16:creationId xmlns:a16="http://schemas.microsoft.com/office/drawing/2014/main" id="{E6D34D51-08E9-4157-98CB-74A45B133C17}"/>
              </a:ext>
            </a:extLst>
          </p:cNvPr>
          <p:cNvSpPr>
            <a:spLocks noChangeAspect="1"/>
          </p:cNvSpPr>
          <p:nvPr/>
        </p:nvSpPr>
        <p:spPr bwMode="auto">
          <a:xfrm>
            <a:off x="9465388" y="1710684"/>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rgbClr val="ED7D31"/>
          </a:solidFill>
          <a:ln>
            <a:noFill/>
          </a:ln>
        </p:spPr>
      </p:sp>
    </p:spTree>
    <p:extLst>
      <p:ext uri="{BB962C8B-B14F-4D97-AF65-F5344CB8AC3E}">
        <p14:creationId xmlns:p14="http://schemas.microsoft.com/office/powerpoint/2010/main" val="268481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wipe(left)">
                                      <p:cBhvr>
                                        <p:cTn id="15" dur="500"/>
                                        <p:tgtEl>
                                          <p:spTgt spid="9">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wipe(left)">
                                      <p:cBhvr>
                                        <p:cTn id="23" dur="500"/>
                                        <p:tgtEl>
                                          <p:spTgt spid="15">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wipe(left)">
                                      <p:cBhvr>
                                        <p:cTn id="27" dur="500"/>
                                        <p:tgtEl>
                                          <p:spTgt spid="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21"/>
                                        </p:tgtEl>
                                        <p:attrNameLst>
                                          <p:attrName>style.visibility</p:attrName>
                                        </p:attrNameLst>
                                      </p:cBhvr>
                                      <p:to>
                                        <p:strVal val="visible"/>
                                      </p:to>
                                    </p:set>
                                    <p:anim calcmode="lin" valueType="num">
                                      <p:cBhvr>
                                        <p:cTn id="32" dur="500" fill="hold"/>
                                        <p:tgtEl>
                                          <p:spTgt spid="121"/>
                                        </p:tgtEl>
                                        <p:attrNameLst>
                                          <p:attrName>ppt_w</p:attrName>
                                        </p:attrNameLst>
                                      </p:cBhvr>
                                      <p:tavLst>
                                        <p:tav tm="0">
                                          <p:val>
                                            <p:fltVal val="0"/>
                                          </p:val>
                                        </p:tav>
                                        <p:tav tm="100000">
                                          <p:val>
                                            <p:strVal val="#ppt_w"/>
                                          </p:val>
                                        </p:tav>
                                      </p:tavLst>
                                    </p:anim>
                                    <p:anim calcmode="lin" valueType="num">
                                      <p:cBhvr>
                                        <p:cTn id="33" dur="500" fill="hold"/>
                                        <p:tgtEl>
                                          <p:spTgt spid="121"/>
                                        </p:tgtEl>
                                        <p:attrNameLst>
                                          <p:attrName>ppt_h</p:attrName>
                                        </p:attrNameLst>
                                      </p:cBhvr>
                                      <p:tavLst>
                                        <p:tav tm="0">
                                          <p:val>
                                            <p:fltVal val="0"/>
                                          </p:val>
                                        </p:tav>
                                        <p:tav tm="100000">
                                          <p:val>
                                            <p:strVal val="#ppt_h"/>
                                          </p:val>
                                        </p:tav>
                                      </p:tavLst>
                                    </p:anim>
                                    <p:animEffect transition="in" filter="fade">
                                      <p:cBhvr>
                                        <p:cTn id="34" dur="500"/>
                                        <p:tgtEl>
                                          <p:spTgt spid="121"/>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123"/>
                                        </p:tgtEl>
                                        <p:attrNameLst>
                                          <p:attrName>style.visibility</p:attrName>
                                        </p:attrNameLst>
                                      </p:cBhvr>
                                      <p:to>
                                        <p:strVal val="visible"/>
                                      </p:to>
                                    </p:set>
                                    <p:anim calcmode="lin" valueType="num">
                                      <p:cBhvr>
                                        <p:cTn id="38" dur="500" fill="hold"/>
                                        <p:tgtEl>
                                          <p:spTgt spid="123"/>
                                        </p:tgtEl>
                                        <p:attrNameLst>
                                          <p:attrName>ppt_w</p:attrName>
                                        </p:attrNameLst>
                                      </p:cBhvr>
                                      <p:tavLst>
                                        <p:tav tm="0">
                                          <p:val>
                                            <p:fltVal val="0"/>
                                          </p:val>
                                        </p:tav>
                                        <p:tav tm="100000">
                                          <p:val>
                                            <p:strVal val="#ppt_w"/>
                                          </p:val>
                                        </p:tav>
                                      </p:tavLst>
                                    </p:anim>
                                    <p:anim calcmode="lin" valueType="num">
                                      <p:cBhvr>
                                        <p:cTn id="39" dur="500" fill="hold"/>
                                        <p:tgtEl>
                                          <p:spTgt spid="123"/>
                                        </p:tgtEl>
                                        <p:attrNameLst>
                                          <p:attrName>ppt_h</p:attrName>
                                        </p:attrNameLst>
                                      </p:cBhvr>
                                      <p:tavLst>
                                        <p:tav tm="0">
                                          <p:val>
                                            <p:fltVal val="0"/>
                                          </p:val>
                                        </p:tav>
                                        <p:tav tm="100000">
                                          <p:val>
                                            <p:strVal val="#ppt_h"/>
                                          </p:val>
                                        </p:tav>
                                      </p:tavLst>
                                    </p:anim>
                                    <p:animEffect transition="in" filter="fade">
                                      <p:cBhvr>
                                        <p:cTn id="40" dur="500"/>
                                        <p:tgtEl>
                                          <p:spTgt spid="123"/>
                                        </p:tgtEl>
                                      </p:cBhvr>
                                    </p:animEffect>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124"/>
                                        </p:tgtEl>
                                        <p:attrNameLst>
                                          <p:attrName>style.visibility</p:attrName>
                                        </p:attrNameLst>
                                      </p:cBhvr>
                                      <p:to>
                                        <p:strVal val="visible"/>
                                      </p:to>
                                    </p:set>
                                    <p:anim calcmode="lin" valueType="num">
                                      <p:cBhvr>
                                        <p:cTn id="44" dur="500" fill="hold"/>
                                        <p:tgtEl>
                                          <p:spTgt spid="124"/>
                                        </p:tgtEl>
                                        <p:attrNameLst>
                                          <p:attrName>ppt_w</p:attrName>
                                        </p:attrNameLst>
                                      </p:cBhvr>
                                      <p:tavLst>
                                        <p:tav tm="0">
                                          <p:val>
                                            <p:fltVal val="0"/>
                                          </p:val>
                                        </p:tav>
                                        <p:tav tm="100000">
                                          <p:val>
                                            <p:strVal val="#ppt_w"/>
                                          </p:val>
                                        </p:tav>
                                      </p:tavLst>
                                    </p:anim>
                                    <p:anim calcmode="lin" valueType="num">
                                      <p:cBhvr>
                                        <p:cTn id="45" dur="500" fill="hold"/>
                                        <p:tgtEl>
                                          <p:spTgt spid="124"/>
                                        </p:tgtEl>
                                        <p:attrNameLst>
                                          <p:attrName>ppt_h</p:attrName>
                                        </p:attrNameLst>
                                      </p:cBhvr>
                                      <p:tavLst>
                                        <p:tav tm="0">
                                          <p:val>
                                            <p:fltVal val="0"/>
                                          </p:val>
                                        </p:tav>
                                        <p:tav tm="100000">
                                          <p:val>
                                            <p:strVal val="#ppt_h"/>
                                          </p:val>
                                        </p:tav>
                                      </p:tavLst>
                                    </p:anim>
                                    <p:animEffect transition="in" filter="fade">
                                      <p:cBhvr>
                                        <p:cTn id="46" dur="500"/>
                                        <p:tgtEl>
                                          <p:spTgt spid="124"/>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22"/>
                                        </p:tgtEl>
                                        <p:attrNameLst>
                                          <p:attrName>style.visibility</p:attrName>
                                        </p:attrNameLst>
                                      </p:cBhvr>
                                      <p:to>
                                        <p:strVal val="visible"/>
                                      </p:to>
                                    </p:set>
                                    <p:anim calcmode="lin" valueType="num">
                                      <p:cBhvr>
                                        <p:cTn id="51" dur="500" fill="hold"/>
                                        <p:tgtEl>
                                          <p:spTgt spid="122"/>
                                        </p:tgtEl>
                                        <p:attrNameLst>
                                          <p:attrName>ppt_w</p:attrName>
                                        </p:attrNameLst>
                                      </p:cBhvr>
                                      <p:tavLst>
                                        <p:tav tm="0">
                                          <p:val>
                                            <p:fltVal val="0"/>
                                          </p:val>
                                        </p:tav>
                                        <p:tav tm="100000">
                                          <p:val>
                                            <p:strVal val="#ppt_w"/>
                                          </p:val>
                                        </p:tav>
                                      </p:tavLst>
                                    </p:anim>
                                    <p:anim calcmode="lin" valueType="num">
                                      <p:cBhvr>
                                        <p:cTn id="52" dur="500" fill="hold"/>
                                        <p:tgtEl>
                                          <p:spTgt spid="122"/>
                                        </p:tgtEl>
                                        <p:attrNameLst>
                                          <p:attrName>ppt_h</p:attrName>
                                        </p:attrNameLst>
                                      </p:cBhvr>
                                      <p:tavLst>
                                        <p:tav tm="0">
                                          <p:val>
                                            <p:fltVal val="0"/>
                                          </p:val>
                                        </p:tav>
                                        <p:tav tm="100000">
                                          <p:val>
                                            <p:strVal val="#ppt_h"/>
                                          </p:val>
                                        </p:tav>
                                      </p:tavLst>
                                    </p:anim>
                                    <p:animEffect transition="in" filter="fade">
                                      <p:cBhvr>
                                        <p:cTn id="5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zh-CN" altLang="en-US" dirty="0"/>
              <a:t>电子邮件系统的构成</a:t>
            </a:r>
          </a:p>
        </p:txBody>
      </p:sp>
      <p:grpSp>
        <p:nvGrpSpPr>
          <p:cNvPr id="4" name="组合 3">
            <a:extLst>
              <a:ext uri="{FF2B5EF4-FFF2-40B4-BE49-F238E27FC236}">
                <a16:creationId xmlns:a16="http://schemas.microsoft.com/office/drawing/2014/main" id="{27BE5621-906C-4A81-9275-366DE300AA79}"/>
              </a:ext>
            </a:extLst>
          </p:cNvPr>
          <p:cNvGrpSpPr/>
          <p:nvPr/>
        </p:nvGrpSpPr>
        <p:grpSpPr>
          <a:xfrm>
            <a:off x="1395997" y="2662153"/>
            <a:ext cx="6508137" cy="476221"/>
            <a:chOff x="1403750" y="3593123"/>
            <a:chExt cx="6508137" cy="476221"/>
          </a:xfrm>
        </p:grpSpPr>
        <p:grpSp>
          <p:nvGrpSpPr>
            <p:cNvPr id="5" name="组合 4">
              <a:extLst>
                <a:ext uri="{FF2B5EF4-FFF2-40B4-BE49-F238E27FC236}">
                  <a16:creationId xmlns:a16="http://schemas.microsoft.com/office/drawing/2014/main" id="{B9C7CCB4-60B3-4B8C-8670-6D7EDB9AAB72}"/>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70AD14E4-8D60-4958-B7A8-9F6867F3B05A}"/>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0241048C-3DDF-4338-A375-BBD80437F80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93838C79-1E34-4825-99A5-1AC91A55E6D0}"/>
                </a:ext>
              </a:extLst>
            </p:cNvPr>
            <p:cNvSpPr txBox="1">
              <a:spLocks noChangeArrowheads="1"/>
            </p:cNvSpPr>
            <p:nvPr/>
          </p:nvSpPr>
          <p:spPr bwMode="auto">
            <a:xfrm>
              <a:off x="1985931" y="3593123"/>
              <a:ext cx="592595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en-US" altLang="zh-CN" sz="24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 </a:t>
              </a:r>
              <a:r>
                <a:rPr kumimoji="1" lang="zh-CN" altLang="en-US" sz="2400" b="1" i="0" u="none" strike="noStrike" kern="0" cap="none" spc="0" normalizeH="0" baseline="0" noProof="0" dirty="0">
                  <a:ln>
                    <a:noFill/>
                  </a:ln>
                  <a:solidFill>
                    <a:srgbClr val="009FF6"/>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协议</a:t>
              </a:r>
              <a:r>
                <a:rPr kumimoji="1"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用在邮件服务器之间发送邮件</a:t>
              </a:r>
            </a:p>
          </p:txBody>
        </p:sp>
      </p:grpSp>
      <p:sp>
        <p:nvSpPr>
          <p:cNvPr id="9" name="Text Box 79">
            <a:extLst>
              <a:ext uri="{FF2B5EF4-FFF2-40B4-BE49-F238E27FC236}">
                <a16:creationId xmlns:a16="http://schemas.microsoft.com/office/drawing/2014/main" id="{67804BE6-060C-4C22-90C0-FDA304DB26CA}"/>
              </a:ext>
            </a:extLst>
          </p:cNvPr>
          <p:cNvSpPr txBox="1">
            <a:spLocks noChangeArrowheads="1"/>
          </p:cNvSpPr>
          <p:nvPr/>
        </p:nvSpPr>
        <p:spPr bwMode="auto">
          <a:xfrm>
            <a:off x="1661847" y="3220629"/>
            <a:ext cx="5658355"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客户端</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将邮件发送到邮件服务器。</a:t>
            </a:r>
          </a:p>
          <a:p>
            <a:pPr marL="342900" indent="-342900" defTabSz="914400">
              <a:lnSpc>
                <a:spcPct val="15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服务器</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接收和转发邮件。</a:t>
            </a:r>
          </a:p>
        </p:txBody>
      </p:sp>
      <p:grpSp>
        <p:nvGrpSpPr>
          <p:cNvPr id="10" name="组合 9">
            <a:extLst>
              <a:ext uri="{FF2B5EF4-FFF2-40B4-BE49-F238E27FC236}">
                <a16:creationId xmlns:a16="http://schemas.microsoft.com/office/drawing/2014/main" id="{361F1DED-BBC9-4C5E-B3D0-11F8A39688C5}"/>
              </a:ext>
            </a:extLst>
          </p:cNvPr>
          <p:cNvGrpSpPr/>
          <p:nvPr/>
        </p:nvGrpSpPr>
        <p:grpSpPr>
          <a:xfrm>
            <a:off x="8416125" y="1730806"/>
            <a:ext cx="2744080" cy="4343935"/>
            <a:chOff x="5355830" y="1639428"/>
            <a:chExt cx="2744080" cy="4343935"/>
          </a:xfrm>
        </p:grpSpPr>
        <p:grpSp>
          <p:nvGrpSpPr>
            <p:cNvPr id="11" name="组合 10">
              <a:extLst>
                <a:ext uri="{FF2B5EF4-FFF2-40B4-BE49-F238E27FC236}">
                  <a16:creationId xmlns:a16="http://schemas.microsoft.com/office/drawing/2014/main" id="{521A4AF3-FB14-4529-B1B8-0EE84BBB50EF}"/>
                </a:ext>
              </a:extLst>
            </p:cNvPr>
            <p:cNvGrpSpPr/>
            <p:nvPr/>
          </p:nvGrpSpPr>
          <p:grpSpPr>
            <a:xfrm>
              <a:off x="5394535" y="1639428"/>
              <a:ext cx="1404152" cy="1567507"/>
              <a:chOff x="5394535" y="1736862"/>
              <a:chExt cx="1404152" cy="1567507"/>
            </a:xfrm>
          </p:grpSpPr>
          <p:grpSp>
            <p:nvGrpSpPr>
              <p:cNvPr id="75" name="组合 74">
                <a:extLst>
                  <a:ext uri="{FF2B5EF4-FFF2-40B4-BE49-F238E27FC236}">
                    <a16:creationId xmlns:a16="http://schemas.microsoft.com/office/drawing/2014/main" id="{FC8A3620-4148-4C31-8D1D-F85C722DA013}"/>
                  </a:ext>
                </a:extLst>
              </p:cNvPr>
              <p:cNvGrpSpPr/>
              <p:nvPr/>
            </p:nvGrpSpPr>
            <p:grpSpPr>
              <a:xfrm>
                <a:off x="5976219" y="1736862"/>
                <a:ext cx="822468" cy="884944"/>
                <a:chOff x="6146773" y="1825201"/>
                <a:chExt cx="822468" cy="884944"/>
              </a:xfrm>
            </p:grpSpPr>
            <p:pic>
              <p:nvPicPr>
                <p:cNvPr id="94" name="图片 93">
                  <a:extLst>
                    <a:ext uri="{FF2B5EF4-FFF2-40B4-BE49-F238E27FC236}">
                      <a16:creationId xmlns:a16="http://schemas.microsoft.com/office/drawing/2014/main" id="{1E54A04A-F880-4329-9237-5A08A8EFF7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6773" y="1825201"/>
                  <a:ext cx="822468" cy="584775"/>
                </a:xfrm>
                <a:prstGeom prst="rect">
                  <a:avLst/>
                </a:prstGeom>
              </p:spPr>
            </p:pic>
            <p:sp>
              <p:nvSpPr>
                <p:cNvPr id="95" name="文本框 94">
                  <a:extLst>
                    <a:ext uri="{FF2B5EF4-FFF2-40B4-BE49-F238E27FC236}">
                      <a16:creationId xmlns:a16="http://schemas.microsoft.com/office/drawing/2014/main" id="{6001245A-2C50-415C-884E-134275CD78D6}"/>
                    </a:ext>
                  </a:extLst>
                </p:cNvPr>
                <p:cNvSpPr txBox="1"/>
                <p:nvPr/>
              </p:nvSpPr>
              <p:spPr>
                <a:xfrm>
                  <a:off x="6181850" y="2311190"/>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76" name="组合 75">
                <a:extLst>
                  <a:ext uri="{FF2B5EF4-FFF2-40B4-BE49-F238E27FC236}">
                    <a16:creationId xmlns:a16="http://schemas.microsoft.com/office/drawing/2014/main" id="{7EFBC4DC-0514-4A2E-B82E-3BE1CEBE0F3C}"/>
                  </a:ext>
                </a:extLst>
              </p:cNvPr>
              <p:cNvGrpSpPr/>
              <p:nvPr/>
            </p:nvGrpSpPr>
            <p:grpSpPr>
              <a:xfrm>
                <a:off x="5394535" y="2076777"/>
                <a:ext cx="701520" cy="1079673"/>
                <a:chOff x="5394480" y="2386646"/>
                <a:chExt cx="701520" cy="1079673"/>
              </a:xfrm>
            </p:grpSpPr>
            <p:pic>
              <p:nvPicPr>
                <p:cNvPr id="92" name="图片 91">
                  <a:extLst>
                    <a:ext uri="{FF2B5EF4-FFF2-40B4-BE49-F238E27FC236}">
                      <a16:creationId xmlns:a16="http://schemas.microsoft.com/office/drawing/2014/main" id="{A924E169-570B-4EA6-8B3F-2E0C4E3E7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93" name="文本框 92">
                  <a:extLst>
                    <a:ext uri="{FF2B5EF4-FFF2-40B4-BE49-F238E27FC236}">
                      <a16:creationId xmlns:a16="http://schemas.microsoft.com/office/drawing/2014/main" id="{B29807D5-493E-450F-A9EC-5C684F81DC15}"/>
                    </a:ext>
                  </a:extLst>
                </p:cNvPr>
                <p:cNvSpPr txBox="1"/>
                <p:nvPr/>
              </p:nvSpPr>
              <p:spPr>
                <a:xfrm>
                  <a:off x="5394480" y="3067364"/>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mail</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77" name="组合 76">
                <a:extLst>
                  <a:ext uri="{FF2B5EF4-FFF2-40B4-BE49-F238E27FC236}">
                    <a16:creationId xmlns:a16="http://schemas.microsoft.com/office/drawing/2014/main" id="{E424FCD2-D896-4265-BCBD-E0DEE35DF44F}"/>
                  </a:ext>
                </a:extLst>
              </p:cNvPr>
              <p:cNvGrpSpPr/>
              <p:nvPr/>
            </p:nvGrpSpPr>
            <p:grpSpPr>
              <a:xfrm>
                <a:off x="5554184" y="3096831"/>
                <a:ext cx="386060" cy="207538"/>
                <a:chOff x="5554129" y="3364001"/>
                <a:chExt cx="386060" cy="264693"/>
              </a:xfrm>
            </p:grpSpPr>
            <p:grpSp>
              <p:nvGrpSpPr>
                <p:cNvPr id="78" name="组合 77">
                  <a:extLst>
                    <a:ext uri="{FF2B5EF4-FFF2-40B4-BE49-F238E27FC236}">
                      <a16:creationId xmlns:a16="http://schemas.microsoft.com/office/drawing/2014/main" id="{7A1E8299-0543-4BFD-9A22-B84F5456C2FF}"/>
                    </a:ext>
                  </a:extLst>
                </p:cNvPr>
                <p:cNvGrpSpPr/>
                <p:nvPr/>
              </p:nvGrpSpPr>
              <p:grpSpPr>
                <a:xfrm>
                  <a:off x="5554129" y="3364001"/>
                  <a:ext cx="386060" cy="129998"/>
                  <a:chOff x="5554128" y="4009292"/>
                  <a:chExt cx="541867" cy="196948"/>
                </a:xfrm>
              </p:grpSpPr>
              <p:sp>
                <p:nvSpPr>
                  <p:cNvPr id="85" name="矩形 84">
                    <a:extLst>
                      <a:ext uri="{FF2B5EF4-FFF2-40B4-BE49-F238E27FC236}">
                        <a16:creationId xmlns:a16="http://schemas.microsoft.com/office/drawing/2014/main" id="{7ACCB03C-E062-4658-8EB1-BBB10846EF11}"/>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86" name="直接连接符 85">
                    <a:extLst>
                      <a:ext uri="{FF2B5EF4-FFF2-40B4-BE49-F238E27FC236}">
                        <a16:creationId xmlns:a16="http://schemas.microsoft.com/office/drawing/2014/main" id="{4D57DEC1-BD25-4485-9349-EAA09B1C76A6}"/>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87" name="直接连接符 86">
                    <a:extLst>
                      <a:ext uri="{FF2B5EF4-FFF2-40B4-BE49-F238E27FC236}">
                        <a16:creationId xmlns:a16="http://schemas.microsoft.com/office/drawing/2014/main" id="{839FE0CC-3C9E-4550-86BF-7F412DF96D83}"/>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88" name="直接连接符 87">
                    <a:extLst>
                      <a:ext uri="{FF2B5EF4-FFF2-40B4-BE49-F238E27FC236}">
                        <a16:creationId xmlns:a16="http://schemas.microsoft.com/office/drawing/2014/main" id="{44EE567C-49C0-4222-8C0C-1D4C5DC5D9A6}"/>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89" name="直接连接符 88">
                    <a:extLst>
                      <a:ext uri="{FF2B5EF4-FFF2-40B4-BE49-F238E27FC236}">
                        <a16:creationId xmlns:a16="http://schemas.microsoft.com/office/drawing/2014/main" id="{B439D5F7-2EC9-4A62-8468-8BD6D5A3392D}"/>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90" name="直接连接符 89">
                    <a:extLst>
                      <a:ext uri="{FF2B5EF4-FFF2-40B4-BE49-F238E27FC236}">
                        <a16:creationId xmlns:a16="http://schemas.microsoft.com/office/drawing/2014/main" id="{D79F02B0-589C-40F7-902A-16A34A17509E}"/>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91" name="直接连接符 90">
                    <a:extLst>
                      <a:ext uri="{FF2B5EF4-FFF2-40B4-BE49-F238E27FC236}">
                        <a16:creationId xmlns:a16="http://schemas.microsoft.com/office/drawing/2014/main" id="{BEC9D7F9-7BB9-44C0-9F35-093EA8F6382C}"/>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79" name="组合 78">
                  <a:extLst>
                    <a:ext uri="{FF2B5EF4-FFF2-40B4-BE49-F238E27FC236}">
                      <a16:creationId xmlns:a16="http://schemas.microsoft.com/office/drawing/2014/main" id="{AEDC2E72-6B00-4AEE-8C30-8FD3F696701D}"/>
                    </a:ext>
                  </a:extLst>
                </p:cNvPr>
                <p:cNvGrpSpPr/>
                <p:nvPr/>
              </p:nvGrpSpPr>
              <p:grpSpPr>
                <a:xfrm>
                  <a:off x="5554129" y="3529616"/>
                  <a:ext cx="386060" cy="99078"/>
                  <a:chOff x="5554129" y="3537344"/>
                  <a:chExt cx="386060" cy="99078"/>
                </a:xfrm>
              </p:grpSpPr>
              <p:sp>
                <p:nvSpPr>
                  <p:cNvPr id="80" name="矩形 79">
                    <a:extLst>
                      <a:ext uri="{FF2B5EF4-FFF2-40B4-BE49-F238E27FC236}">
                        <a16:creationId xmlns:a16="http://schemas.microsoft.com/office/drawing/2014/main" id="{E437CB10-6C03-44B2-9356-4E1582FA8B68}"/>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1" name="矩形 80">
                    <a:extLst>
                      <a:ext uri="{FF2B5EF4-FFF2-40B4-BE49-F238E27FC236}">
                        <a16:creationId xmlns:a16="http://schemas.microsoft.com/office/drawing/2014/main" id="{1745ED57-6E45-4DC9-8A7A-602739606C55}"/>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2" name="矩形 81">
                    <a:extLst>
                      <a:ext uri="{FF2B5EF4-FFF2-40B4-BE49-F238E27FC236}">
                        <a16:creationId xmlns:a16="http://schemas.microsoft.com/office/drawing/2014/main" id="{804D072B-1C6D-4820-B9CB-E1A74D7638CB}"/>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3" name="矩形 82">
                    <a:extLst>
                      <a:ext uri="{FF2B5EF4-FFF2-40B4-BE49-F238E27FC236}">
                        <a16:creationId xmlns:a16="http://schemas.microsoft.com/office/drawing/2014/main" id="{CEEBB8C7-7668-430B-BC24-E0C0039C882D}"/>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4" name="矩形 83">
                    <a:extLst>
                      <a:ext uri="{FF2B5EF4-FFF2-40B4-BE49-F238E27FC236}">
                        <a16:creationId xmlns:a16="http://schemas.microsoft.com/office/drawing/2014/main" id="{0594BFB9-0FEE-457B-9400-70E470F5F1B6}"/>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grpSp>
          <p:nvGrpSpPr>
            <p:cNvPr id="12" name="组合 11">
              <a:extLst>
                <a:ext uri="{FF2B5EF4-FFF2-40B4-BE49-F238E27FC236}">
                  <a16:creationId xmlns:a16="http://schemas.microsoft.com/office/drawing/2014/main" id="{282311A7-904E-4BB6-9B72-8E6EE3384BE1}"/>
                </a:ext>
              </a:extLst>
            </p:cNvPr>
            <p:cNvGrpSpPr/>
            <p:nvPr/>
          </p:nvGrpSpPr>
          <p:grpSpPr>
            <a:xfrm>
              <a:off x="5713064" y="5098419"/>
              <a:ext cx="822468" cy="884944"/>
              <a:chOff x="6096000" y="1701179"/>
              <a:chExt cx="822468" cy="884944"/>
            </a:xfrm>
          </p:grpSpPr>
          <p:pic>
            <p:nvPicPr>
              <p:cNvPr id="73" name="图片 72">
                <a:extLst>
                  <a:ext uri="{FF2B5EF4-FFF2-40B4-BE49-F238E27FC236}">
                    <a16:creationId xmlns:a16="http://schemas.microsoft.com/office/drawing/2014/main" id="{47B03FB6-6C00-4E1B-A401-02F511AB8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74" name="文本框 73">
                <a:extLst>
                  <a:ext uri="{FF2B5EF4-FFF2-40B4-BE49-F238E27FC236}">
                    <a16:creationId xmlns:a16="http://schemas.microsoft.com/office/drawing/2014/main" id="{E8166247-26DB-4EC2-B47B-F1DB75055805}"/>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3" name="组合 12">
              <a:extLst>
                <a:ext uri="{FF2B5EF4-FFF2-40B4-BE49-F238E27FC236}">
                  <a16:creationId xmlns:a16="http://schemas.microsoft.com/office/drawing/2014/main" id="{193A0948-4806-4151-AB1C-3E50169E3DD8}"/>
                </a:ext>
              </a:extLst>
            </p:cNvPr>
            <p:cNvGrpSpPr/>
            <p:nvPr/>
          </p:nvGrpSpPr>
          <p:grpSpPr>
            <a:xfrm>
              <a:off x="6298955" y="4618782"/>
              <a:ext cx="822468" cy="884944"/>
              <a:chOff x="6096000" y="1701179"/>
              <a:chExt cx="822468" cy="884944"/>
            </a:xfrm>
          </p:grpSpPr>
          <p:pic>
            <p:nvPicPr>
              <p:cNvPr id="71" name="图片 70">
                <a:extLst>
                  <a:ext uri="{FF2B5EF4-FFF2-40B4-BE49-F238E27FC236}">
                    <a16:creationId xmlns:a16="http://schemas.microsoft.com/office/drawing/2014/main" id="{5CE06B47-E13C-45D1-B349-DF514B2B49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72" name="文本框 71">
                <a:extLst>
                  <a:ext uri="{FF2B5EF4-FFF2-40B4-BE49-F238E27FC236}">
                    <a16:creationId xmlns:a16="http://schemas.microsoft.com/office/drawing/2014/main" id="{C1A9978C-A932-4B60-B216-71D54319BF12}"/>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4" name="组合 13">
              <a:extLst>
                <a:ext uri="{FF2B5EF4-FFF2-40B4-BE49-F238E27FC236}">
                  <a16:creationId xmlns:a16="http://schemas.microsoft.com/office/drawing/2014/main" id="{5D14B336-A626-4F57-B127-FEEF60199B1C}"/>
                </a:ext>
              </a:extLst>
            </p:cNvPr>
            <p:cNvGrpSpPr/>
            <p:nvPr/>
          </p:nvGrpSpPr>
          <p:grpSpPr>
            <a:xfrm>
              <a:off x="6690174" y="3030489"/>
              <a:ext cx="701520" cy="1079673"/>
              <a:chOff x="5394480" y="2386646"/>
              <a:chExt cx="701520" cy="1079673"/>
            </a:xfrm>
          </p:grpSpPr>
          <p:pic>
            <p:nvPicPr>
              <p:cNvPr id="69" name="图片 68">
                <a:extLst>
                  <a:ext uri="{FF2B5EF4-FFF2-40B4-BE49-F238E27FC236}">
                    <a16:creationId xmlns:a16="http://schemas.microsoft.com/office/drawing/2014/main" id="{52E06531-C953-44B0-9155-2BC5BC8FAE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70" name="文本框 69">
                <a:extLst>
                  <a:ext uri="{FF2B5EF4-FFF2-40B4-BE49-F238E27FC236}">
                    <a16:creationId xmlns:a16="http://schemas.microsoft.com/office/drawing/2014/main" id="{CD1C50A6-223D-415B-8672-517D90646EE8}"/>
                  </a:ext>
                </a:extLst>
              </p:cNvPr>
              <p:cNvSpPr txBox="1"/>
              <p:nvPr/>
            </p:nvSpPr>
            <p:spPr>
              <a:xfrm>
                <a:off x="5394480" y="3067364"/>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mail</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15" name="组合 14">
              <a:extLst>
                <a:ext uri="{FF2B5EF4-FFF2-40B4-BE49-F238E27FC236}">
                  <a16:creationId xmlns:a16="http://schemas.microsoft.com/office/drawing/2014/main" id="{0D5D7B70-525F-4660-943F-DFDE43FBFA10}"/>
                </a:ext>
              </a:extLst>
            </p:cNvPr>
            <p:cNvGrpSpPr/>
            <p:nvPr/>
          </p:nvGrpSpPr>
          <p:grpSpPr>
            <a:xfrm>
              <a:off x="6849823" y="4050543"/>
              <a:ext cx="386060" cy="207538"/>
              <a:chOff x="5554129" y="3364001"/>
              <a:chExt cx="386060" cy="264693"/>
            </a:xfrm>
          </p:grpSpPr>
          <p:grpSp>
            <p:nvGrpSpPr>
              <p:cNvPr id="55" name="组合 54">
                <a:extLst>
                  <a:ext uri="{FF2B5EF4-FFF2-40B4-BE49-F238E27FC236}">
                    <a16:creationId xmlns:a16="http://schemas.microsoft.com/office/drawing/2014/main" id="{9A9BA0BB-C40C-4591-B85D-DFAAB2B5368D}"/>
                  </a:ext>
                </a:extLst>
              </p:cNvPr>
              <p:cNvGrpSpPr/>
              <p:nvPr/>
            </p:nvGrpSpPr>
            <p:grpSpPr>
              <a:xfrm>
                <a:off x="5554129" y="3364001"/>
                <a:ext cx="386060" cy="129998"/>
                <a:chOff x="5554128" y="4009292"/>
                <a:chExt cx="541867" cy="196948"/>
              </a:xfrm>
            </p:grpSpPr>
            <p:sp>
              <p:nvSpPr>
                <p:cNvPr id="62" name="矩形 61">
                  <a:extLst>
                    <a:ext uri="{FF2B5EF4-FFF2-40B4-BE49-F238E27FC236}">
                      <a16:creationId xmlns:a16="http://schemas.microsoft.com/office/drawing/2014/main" id="{40CC11BF-CCEC-4BA7-A76D-8BF9D16A2F7A}"/>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63" name="直接连接符 62">
                  <a:extLst>
                    <a:ext uri="{FF2B5EF4-FFF2-40B4-BE49-F238E27FC236}">
                      <a16:creationId xmlns:a16="http://schemas.microsoft.com/office/drawing/2014/main" id="{1EDB9E0B-A209-4977-93DB-7F88E5A436B4}"/>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64" name="直接连接符 63">
                  <a:extLst>
                    <a:ext uri="{FF2B5EF4-FFF2-40B4-BE49-F238E27FC236}">
                      <a16:creationId xmlns:a16="http://schemas.microsoft.com/office/drawing/2014/main" id="{394D926A-60CF-4158-B74B-78789615CBDE}"/>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65" name="直接连接符 64">
                  <a:extLst>
                    <a:ext uri="{FF2B5EF4-FFF2-40B4-BE49-F238E27FC236}">
                      <a16:creationId xmlns:a16="http://schemas.microsoft.com/office/drawing/2014/main" id="{6D12150D-8E07-4CC8-BFE0-7552DB9182A2}"/>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66" name="直接连接符 65">
                  <a:extLst>
                    <a:ext uri="{FF2B5EF4-FFF2-40B4-BE49-F238E27FC236}">
                      <a16:creationId xmlns:a16="http://schemas.microsoft.com/office/drawing/2014/main" id="{E1FD4184-2431-47C5-9493-A6F0D8213B8D}"/>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67" name="直接连接符 66">
                  <a:extLst>
                    <a:ext uri="{FF2B5EF4-FFF2-40B4-BE49-F238E27FC236}">
                      <a16:creationId xmlns:a16="http://schemas.microsoft.com/office/drawing/2014/main" id="{EAC291E1-734B-4935-BC31-F19D45884079}"/>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68" name="直接连接符 67">
                  <a:extLst>
                    <a:ext uri="{FF2B5EF4-FFF2-40B4-BE49-F238E27FC236}">
                      <a16:creationId xmlns:a16="http://schemas.microsoft.com/office/drawing/2014/main" id="{0D99B035-CE2C-4D49-B94A-76E470B93DE1}"/>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56" name="组合 55">
                <a:extLst>
                  <a:ext uri="{FF2B5EF4-FFF2-40B4-BE49-F238E27FC236}">
                    <a16:creationId xmlns:a16="http://schemas.microsoft.com/office/drawing/2014/main" id="{BF6FEA0E-59E1-4185-A6BB-D2E328647799}"/>
                  </a:ext>
                </a:extLst>
              </p:cNvPr>
              <p:cNvGrpSpPr/>
              <p:nvPr/>
            </p:nvGrpSpPr>
            <p:grpSpPr>
              <a:xfrm>
                <a:off x="5554129" y="3529616"/>
                <a:ext cx="386060" cy="99078"/>
                <a:chOff x="5554129" y="3537344"/>
                <a:chExt cx="386060" cy="99078"/>
              </a:xfrm>
            </p:grpSpPr>
            <p:sp>
              <p:nvSpPr>
                <p:cNvPr id="57" name="矩形 56">
                  <a:extLst>
                    <a:ext uri="{FF2B5EF4-FFF2-40B4-BE49-F238E27FC236}">
                      <a16:creationId xmlns:a16="http://schemas.microsoft.com/office/drawing/2014/main" id="{28107B00-31AD-4933-8E27-45405A7F4BFE}"/>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8" name="矩形 57">
                  <a:extLst>
                    <a:ext uri="{FF2B5EF4-FFF2-40B4-BE49-F238E27FC236}">
                      <a16:creationId xmlns:a16="http://schemas.microsoft.com/office/drawing/2014/main" id="{46B47A70-C405-43C5-909D-002A59001510}"/>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9" name="矩形 58">
                  <a:extLst>
                    <a:ext uri="{FF2B5EF4-FFF2-40B4-BE49-F238E27FC236}">
                      <a16:creationId xmlns:a16="http://schemas.microsoft.com/office/drawing/2014/main" id="{C49FFCAB-9D69-4A37-9D2A-F90AFAAB20BD}"/>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0" name="矩形 59">
                  <a:extLst>
                    <a:ext uri="{FF2B5EF4-FFF2-40B4-BE49-F238E27FC236}">
                      <a16:creationId xmlns:a16="http://schemas.microsoft.com/office/drawing/2014/main" id="{6F09E7EE-0179-4724-ADA1-782E090B860F}"/>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1" name="矩形 60">
                  <a:extLst>
                    <a:ext uri="{FF2B5EF4-FFF2-40B4-BE49-F238E27FC236}">
                      <a16:creationId xmlns:a16="http://schemas.microsoft.com/office/drawing/2014/main" id="{C32FB8FB-D464-4F40-B988-8496C65B4D31}"/>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nvGrpSpPr>
            <p:cNvPr id="16" name="组合 15">
              <a:extLst>
                <a:ext uri="{FF2B5EF4-FFF2-40B4-BE49-F238E27FC236}">
                  <a16:creationId xmlns:a16="http://schemas.microsoft.com/office/drawing/2014/main" id="{0E32B550-8959-490A-AE22-8355A91EE323}"/>
                </a:ext>
              </a:extLst>
            </p:cNvPr>
            <p:cNvGrpSpPr/>
            <p:nvPr/>
          </p:nvGrpSpPr>
          <p:grpSpPr>
            <a:xfrm>
              <a:off x="6912973" y="2075310"/>
              <a:ext cx="822468" cy="884944"/>
              <a:chOff x="6096000" y="1701179"/>
              <a:chExt cx="822468" cy="884944"/>
            </a:xfrm>
          </p:grpSpPr>
          <p:pic>
            <p:nvPicPr>
              <p:cNvPr id="53" name="图片 52">
                <a:extLst>
                  <a:ext uri="{FF2B5EF4-FFF2-40B4-BE49-F238E27FC236}">
                    <a16:creationId xmlns:a16="http://schemas.microsoft.com/office/drawing/2014/main" id="{A431E819-D53D-4DB7-A565-B1C59469A8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54" name="文本框 53">
                <a:extLst>
                  <a:ext uri="{FF2B5EF4-FFF2-40B4-BE49-F238E27FC236}">
                    <a16:creationId xmlns:a16="http://schemas.microsoft.com/office/drawing/2014/main" id="{80E38BCE-E3E6-4FFC-905E-BAEC61EEDD9C}"/>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7" name="组合 16">
              <a:extLst>
                <a:ext uri="{FF2B5EF4-FFF2-40B4-BE49-F238E27FC236}">
                  <a16:creationId xmlns:a16="http://schemas.microsoft.com/office/drawing/2014/main" id="{9042AF4C-F5F1-4AD4-B7C2-72942FA127BE}"/>
                </a:ext>
              </a:extLst>
            </p:cNvPr>
            <p:cNvGrpSpPr/>
            <p:nvPr/>
          </p:nvGrpSpPr>
          <p:grpSpPr>
            <a:xfrm>
              <a:off x="7251292" y="2958126"/>
              <a:ext cx="822468" cy="884944"/>
              <a:chOff x="6096000" y="1701179"/>
              <a:chExt cx="822468" cy="884944"/>
            </a:xfrm>
          </p:grpSpPr>
          <p:pic>
            <p:nvPicPr>
              <p:cNvPr id="51" name="图片 50">
                <a:extLst>
                  <a:ext uri="{FF2B5EF4-FFF2-40B4-BE49-F238E27FC236}">
                    <a16:creationId xmlns:a16="http://schemas.microsoft.com/office/drawing/2014/main" id="{98A2405A-9887-4A69-8B2A-72AF73C7D6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52" name="文本框 51">
                <a:extLst>
                  <a:ext uri="{FF2B5EF4-FFF2-40B4-BE49-F238E27FC236}">
                    <a16:creationId xmlns:a16="http://schemas.microsoft.com/office/drawing/2014/main" id="{0861B138-5B68-4485-91F1-7750781D6494}"/>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8" name="组合 17">
              <a:extLst>
                <a:ext uri="{FF2B5EF4-FFF2-40B4-BE49-F238E27FC236}">
                  <a16:creationId xmlns:a16="http://schemas.microsoft.com/office/drawing/2014/main" id="{5847E78B-A5EE-4E20-B98C-BDFBD67D2F84}"/>
                </a:ext>
              </a:extLst>
            </p:cNvPr>
            <p:cNvGrpSpPr/>
            <p:nvPr/>
          </p:nvGrpSpPr>
          <p:grpSpPr>
            <a:xfrm>
              <a:off x="7277442" y="3934782"/>
              <a:ext cx="822468" cy="884944"/>
              <a:chOff x="6096000" y="1701179"/>
              <a:chExt cx="822468" cy="884944"/>
            </a:xfrm>
          </p:grpSpPr>
          <p:pic>
            <p:nvPicPr>
              <p:cNvPr id="49" name="图片 48">
                <a:extLst>
                  <a:ext uri="{FF2B5EF4-FFF2-40B4-BE49-F238E27FC236}">
                    <a16:creationId xmlns:a16="http://schemas.microsoft.com/office/drawing/2014/main" id="{9CF74612-AF03-4AA8-9726-76EFCA4991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701179"/>
                <a:ext cx="822468" cy="584775"/>
              </a:xfrm>
              <a:prstGeom prst="rect">
                <a:avLst/>
              </a:prstGeom>
            </p:spPr>
          </p:pic>
          <p:sp>
            <p:nvSpPr>
              <p:cNvPr id="50" name="文本框 49">
                <a:extLst>
                  <a:ext uri="{FF2B5EF4-FFF2-40B4-BE49-F238E27FC236}">
                    <a16:creationId xmlns:a16="http://schemas.microsoft.com/office/drawing/2014/main" id="{A742F495-FAB3-457B-B767-CE78819B90FF}"/>
                  </a:ext>
                </a:extLst>
              </p:cNvPr>
              <p:cNvSpPr txBox="1"/>
              <p:nvPr/>
            </p:nvSpPr>
            <p:spPr>
              <a:xfrm>
                <a:off x="6131077" y="2187168"/>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user </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agent</a:t>
                </a:r>
              </a:p>
            </p:txBody>
          </p:sp>
        </p:grpSp>
        <p:grpSp>
          <p:nvGrpSpPr>
            <p:cNvPr id="19" name="组合 18">
              <a:extLst>
                <a:ext uri="{FF2B5EF4-FFF2-40B4-BE49-F238E27FC236}">
                  <a16:creationId xmlns:a16="http://schemas.microsoft.com/office/drawing/2014/main" id="{F1272109-74EA-4949-BEE8-1A5A6D535243}"/>
                </a:ext>
              </a:extLst>
            </p:cNvPr>
            <p:cNvGrpSpPr/>
            <p:nvPr/>
          </p:nvGrpSpPr>
          <p:grpSpPr>
            <a:xfrm>
              <a:off x="5392487" y="3863966"/>
              <a:ext cx="701520" cy="1079673"/>
              <a:chOff x="5394480" y="2386646"/>
              <a:chExt cx="701520" cy="1079673"/>
            </a:xfrm>
          </p:grpSpPr>
          <p:pic>
            <p:nvPicPr>
              <p:cNvPr id="47" name="图片 46">
                <a:extLst>
                  <a:ext uri="{FF2B5EF4-FFF2-40B4-BE49-F238E27FC236}">
                    <a16:creationId xmlns:a16="http://schemas.microsoft.com/office/drawing/2014/main" id="{25916ECA-C4C9-41E0-A351-167FFA85D9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484" y="2386646"/>
                <a:ext cx="701516" cy="701516"/>
              </a:xfrm>
              <a:prstGeom prst="rect">
                <a:avLst/>
              </a:prstGeom>
            </p:spPr>
          </p:pic>
          <p:sp>
            <p:nvSpPr>
              <p:cNvPr id="48" name="文本框 47">
                <a:extLst>
                  <a:ext uri="{FF2B5EF4-FFF2-40B4-BE49-F238E27FC236}">
                    <a16:creationId xmlns:a16="http://schemas.microsoft.com/office/drawing/2014/main" id="{485009B3-18FE-48D5-B1F5-FDCE6244076F}"/>
                  </a:ext>
                </a:extLst>
              </p:cNvPr>
              <p:cNvSpPr txBox="1"/>
              <p:nvPr/>
            </p:nvSpPr>
            <p:spPr>
              <a:xfrm>
                <a:off x="5394480" y="3067364"/>
                <a:ext cx="701516" cy="398955"/>
              </a:xfrm>
              <a:prstGeom prst="rect">
                <a:avLst/>
              </a:prstGeom>
              <a:noFill/>
            </p:spPr>
            <p:txBody>
              <a:bodyPr wrap="square" rtlCol="0">
                <a:spAutoFit/>
              </a:bodyPr>
              <a:lstStyle/>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mail</a:t>
                </a:r>
              </a:p>
              <a:p>
                <a:pPr marL="0" marR="0" lvl="0" indent="0" algn="ctr" defTabSz="914400" eaLnBrk="1" fontAlgn="auto" latinLnBrk="0" hangingPunct="1">
                  <a:lnSpc>
                    <a:spcPct val="6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server</a:t>
                </a:r>
              </a:p>
            </p:txBody>
          </p:sp>
        </p:grpSp>
        <p:grpSp>
          <p:nvGrpSpPr>
            <p:cNvPr id="20" name="组合 19">
              <a:extLst>
                <a:ext uri="{FF2B5EF4-FFF2-40B4-BE49-F238E27FC236}">
                  <a16:creationId xmlns:a16="http://schemas.microsoft.com/office/drawing/2014/main" id="{181A11EA-F509-446F-AB13-09DBA6BFA2FE}"/>
                </a:ext>
              </a:extLst>
            </p:cNvPr>
            <p:cNvGrpSpPr/>
            <p:nvPr/>
          </p:nvGrpSpPr>
          <p:grpSpPr>
            <a:xfrm>
              <a:off x="5552136" y="4884020"/>
              <a:ext cx="386060" cy="207538"/>
              <a:chOff x="5554129" y="3364001"/>
              <a:chExt cx="386060" cy="264693"/>
            </a:xfrm>
          </p:grpSpPr>
          <p:grpSp>
            <p:nvGrpSpPr>
              <p:cNvPr id="33" name="组合 32">
                <a:extLst>
                  <a:ext uri="{FF2B5EF4-FFF2-40B4-BE49-F238E27FC236}">
                    <a16:creationId xmlns:a16="http://schemas.microsoft.com/office/drawing/2014/main" id="{AD5B5A15-B7E9-41D5-99E4-B5A075F70F8C}"/>
                  </a:ext>
                </a:extLst>
              </p:cNvPr>
              <p:cNvGrpSpPr/>
              <p:nvPr/>
            </p:nvGrpSpPr>
            <p:grpSpPr>
              <a:xfrm>
                <a:off x="5554129" y="3364001"/>
                <a:ext cx="386060" cy="129998"/>
                <a:chOff x="5554128" y="4009292"/>
                <a:chExt cx="541867" cy="196948"/>
              </a:xfrm>
            </p:grpSpPr>
            <p:sp>
              <p:nvSpPr>
                <p:cNvPr id="40" name="矩形 39">
                  <a:extLst>
                    <a:ext uri="{FF2B5EF4-FFF2-40B4-BE49-F238E27FC236}">
                      <a16:creationId xmlns:a16="http://schemas.microsoft.com/office/drawing/2014/main" id="{CF185DA5-B452-4CE5-934D-5A49CFA36949}"/>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41" name="直接连接符 40">
                  <a:extLst>
                    <a:ext uri="{FF2B5EF4-FFF2-40B4-BE49-F238E27FC236}">
                      <a16:creationId xmlns:a16="http://schemas.microsoft.com/office/drawing/2014/main" id="{AEE95087-3528-447E-ACF1-907FB7B2EF0A}"/>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42" name="直接连接符 41">
                  <a:extLst>
                    <a:ext uri="{FF2B5EF4-FFF2-40B4-BE49-F238E27FC236}">
                      <a16:creationId xmlns:a16="http://schemas.microsoft.com/office/drawing/2014/main" id="{0F025113-2A8C-487C-AA29-F5102C9CDD7C}"/>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43" name="直接连接符 42">
                  <a:extLst>
                    <a:ext uri="{FF2B5EF4-FFF2-40B4-BE49-F238E27FC236}">
                      <a16:creationId xmlns:a16="http://schemas.microsoft.com/office/drawing/2014/main" id="{47E715B6-469C-4C69-A733-A632E224EBBA}"/>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44" name="直接连接符 43">
                  <a:extLst>
                    <a:ext uri="{FF2B5EF4-FFF2-40B4-BE49-F238E27FC236}">
                      <a16:creationId xmlns:a16="http://schemas.microsoft.com/office/drawing/2014/main" id="{9F1A5535-7C40-4682-9C35-2AD1165B77C9}"/>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45" name="直接连接符 44">
                  <a:extLst>
                    <a:ext uri="{FF2B5EF4-FFF2-40B4-BE49-F238E27FC236}">
                      <a16:creationId xmlns:a16="http://schemas.microsoft.com/office/drawing/2014/main" id="{188A7D26-D459-49E9-8A02-CCABCA3DA6A0}"/>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46" name="直接连接符 45">
                  <a:extLst>
                    <a:ext uri="{FF2B5EF4-FFF2-40B4-BE49-F238E27FC236}">
                      <a16:creationId xmlns:a16="http://schemas.microsoft.com/office/drawing/2014/main" id="{B7DF60AD-38E9-403D-9F37-11B0CB2ABF77}"/>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34" name="组合 33">
                <a:extLst>
                  <a:ext uri="{FF2B5EF4-FFF2-40B4-BE49-F238E27FC236}">
                    <a16:creationId xmlns:a16="http://schemas.microsoft.com/office/drawing/2014/main" id="{69D122C0-6637-4F61-B9DF-3B13CEC9E60B}"/>
                  </a:ext>
                </a:extLst>
              </p:cNvPr>
              <p:cNvGrpSpPr/>
              <p:nvPr/>
            </p:nvGrpSpPr>
            <p:grpSpPr>
              <a:xfrm>
                <a:off x="5554129" y="3529616"/>
                <a:ext cx="386060" cy="99078"/>
                <a:chOff x="5554129" y="3537344"/>
                <a:chExt cx="386060" cy="99078"/>
              </a:xfrm>
            </p:grpSpPr>
            <p:sp>
              <p:nvSpPr>
                <p:cNvPr id="35" name="矩形 34">
                  <a:extLst>
                    <a:ext uri="{FF2B5EF4-FFF2-40B4-BE49-F238E27FC236}">
                      <a16:creationId xmlns:a16="http://schemas.microsoft.com/office/drawing/2014/main" id="{21AAE5F5-32E8-4077-A6D3-8EB8A4D7ACB1}"/>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矩形 35">
                  <a:extLst>
                    <a:ext uri="{FF2B5EF4-FFF2-40B4-BE49-F238E27FC236}">
                      <a16:creationId xmlns:a16="http://schemas.microsoft.com/office/drawing/2014/main" id="{04921028-F189-495E-8029-4C7AD1E7CF0D}"/>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 name="矩形 36">
                  <a:extLst>
                    <a:ext uri="{FF2B5EF4-FFF2-40B4-BE49-F238E27FC236}">
                      <a16:creationId xmlns:a16="http://schemas.microsoft.com/office/drawing/2014/main" id="{DCC74678-86A8-47F4-9253-579C256AD8DC}"/>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8" name="矩形 37">
                  <a:extLst>
                    <a:ext uri="{FF2B5EF4-FFF2-40B4-BE49-F238E27FC236}">
                      <a16:creationId xmlns:a16="http://schemas.microsoft.com/office/drawing/2014/main" id="{B4D38DCA-3F00-4429-90A6-FF035CE1E713}"/>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 name="矩形 38">
                  <a:extLst>
                    <a:ext uri="{FF2B5EF4-FFF2-40B4-BE49-F238E27FC236}">
                      <a16:creationId xmlns:a16="http://schemas.microsoft.com/office/drawing/2014/main" id="{B55A01E6-AC38-42A1-AD27-4162C1E38A60}"/>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cxnSp>
          <p:nvCxnSpPr>
            <p:cNvPr id="21" name="直接箭头连接符 20">
              <a:extLst>
                <a:ext uri="{FF2B5EF4-FFF2-40B4-BE49-F238E27FC236}">
                  <a16:creationId xmlns:a16="http://schemas.microsoft.com/office/drawing/2014/main" id="{CED9592D-4D36-423C-881C-D052ECCE4A83}"/>
                </a:ext>
              </a:extLst>
            </p:cNvPr>
            <p:cNvCxnSpPr/>
            <p:nvPr/>
          </p:nvCxnSpPr>
          <p:spPr>
            <a:xfrm>
              <a:off x="5720364" y="3209527"/>
              <a:ext cx="0" cy="1674493"/>
            </a:xfrm>
            <a:prstGeom prst="straightConnector1">
              <a:avLst/>
            </a:prstGeom>
            <a:noFill/>
            <a:ln w="28575" cap="flat" cmpd="sng" algn="ctr">
              <a:solidFill>
                <a:srgbClr val="009FF6"/>
              </a:solidFill>
              <a:prstDash val="solid"/>
              <a:miter lim="800000"/>
              <a:headEnd type="arrow" w="med" len="med"/>
              <a:tailEnd type="arrow" w="med" len="med"/>
            </a:ln>
            <a:effectLst/>
          </p:spPr>
        </p:cxnSp>
        <p:cxnSp>
          <p:nvCxnSpPr>
            <p:cNvPr id="22" name="直接箭头连接符 21">
              <a:extLst>
                <a:ext uri="{FF2B5EF4-FFF2-40B4-BE49-F238E27FC236}">
                  <a16:creationId xmlns:a16="http://schemas.microsoft.com/office/drawing/2014/main" id="{6BF4A93D-7B69-43B4-B4B0-FF2CFDAFD5A6}"/>
                </a:ext>
              </a:extLst>
            </p:cNvPr>
            <p:cNvCxnSpPr/>
            <p:nvPr/>
          </p:nvCxnSpPr>
          <p:spPr>
            <a:xfrm flipH="1">
              <a:off x="6011312" y="4110162"/>
              <a:ext cx="763189" cy="707809"/>
            </a:xfrm>
            <a:prstGeom prst="straightConnector1">
              <a:avLst/>
            </a:prstGeom>
            <a:noFill/>
            <a:ln w="28575" cap="flat" cmpd="sng" algn="ctr">
              <a:solidFill>
                <a:srgbClr val="009FF6"/>
              </a:solidFill>
              <a:prstDash val="solid"/>
              <a:miter lim="800000"/>
              <a:headEnd type="arrow" w="med" len="med"/>
              <a:tailEnd type="arrow" w="med" len="med"/>
            </a:ln>
            <a:effectLst/>
          </p:spPr>
        </p:cxnSp>
        <p:cxnSp>
          <p:nvCxnSpPr>
            <p:cNvPr id="23" name="直接箭头连接符 22">
              <a:extLst>
                <a:ext uri="{FF2B5EF4-FFF2-40B4-BE49-F238E27FC236}">
                  <a16:creationId xmlns:a16="http://schemas.microsoft.com/office/drawing/2014/main" id="{F8E4A171-59FE-441D-81CC-489DEEB1E188}"/>
                </a:ext>
              </a:extLst>
            </p:cNvPr>
            <p:cNvCxnSpPr/>
            <p:nvPr/>
          </p:nvCxnSpPr>
          <p:spPr>
            <a:xfrm flipH="1" flipV="1">
              <a:off x="6022475" y="3042297"/>
              <a:ext cx="751903" cy="727798"/>
            </a:xfrm>
            <a:prstGeom prst="straightConnector1">
              <a:avLst/>
            </a:prstGeom>
            <a:noFill/>
            <a:ln w="28575" cap="flat" cmpd="sng" algn="ctr">
              <a:solidFill>
                <a:srgbClr val="009FF6"/>
              </a:solidFill>
              <a:prstDash val="solid"/>
              <a:miter lim="800000"/>
              <a:headEnd type="arrow" w="med" len="med"/>
              <a:tailEnd type="arrow" w="med" len="med"/>
            </a:ln>
            <a:effectLst/>
          </p:spPr>
        </p:cxnSp>
        <p:grpSp>
          <p:nvGrpSpPr>
            <p:cNvPr id="24" name="组合 23">
              <a:extLst>
                <a:ext uri="{FF2B5EF4-FFF2-40B4-BE49-F238E27FC236}">
                  <a16:creationId xmlns:a16="http://schemas.microsoft.com/office/drawing/2014/main" id="{59E0C8A7-A4D3-49E6-B448-2CEF7495FEC0}"/>
                </a:ext>
              </a:extLst>
            </p:cNvPr>
            <p:cNvGrpSpPr/>
            <p:nvPr/>
          </p:nvGrpSpPr>
          <p:grpSpPr>
            <a:xfrm>
              <a:off x="5355830" y="3428718"/>
              <a:ext cx="764165" cy="349401"/>
              <a:chOff x="2183431" y="5135466"/>
              <a:chExt cx="764165" cy="349401"/>
            </a:xfrm>
          </p:grpSpPr>
          <p:sp>
            <p:nvSpPr>
              <p:cNvPr id="31" name="矩形: 圆角 30">
                <a:extLst>
                  <a:ext uri="{FF2B5EF4-FFF2-40B4-BE49-F238E27FC236}">
                    <a16:creationId xmlns:a16="http://schemas.microsoft.com/office/drawing/2014/main" id="{365F9529-3B3A-4A5E-A6C0-69B03DBB4291}"/>
                  </a:ext>
                </a:extLst>
              </p:cNvPr>
              <p:cNvSpPr/>
              <p:nvPr/>
            </p:nvSpPr>
            <p:spPr>
              <a:xfrm>
                <a:off x="2183431" y="5135466"/>
                <a:ext cx="715459" cy="33855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2" name="文本框 31">
                <a:extLst>
                  <a:ext uri="{FF2B5EF4-FFF2-40B4-BE49-F238E27FC236}">
                    <a16:creationId xmlns:a16="http://schemas.microsoft.com/office/drawing/2014/main" id="{A624A02C-80CB-4053-B84F-DC8C1B86DDEF}"/>
                  </a:ext>
                </a:extLst>
              </p:cNvPr>
              <p:cNvSpPr txBox="1"/>
              <p:nvPr/>
            </p:nvSpPr>
            <p:spPr>
              <a:xfrm>
                <a:off x="2183431" y="5146313"/>
                <a:ext cx="76416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56483EF4-C114-4B89-9093-4D44E8C977AD}"/>
                </a:ext>
              </a:extLst>
            </p:cNvPr>
            <p:cNvGrpSpPr/>
            <p:nvPr/>
          </p:nvGrpSpPr>
          <p:grpSpPr>
            <a:xfrm>
              <a:off x="6104398" y="3250006"/>
              <a:ext cx="764165" cy="349401"/>
              <a:chOff x="2183431" y="5135466"/>
              <a:chExt cx="764165" cy="349401"/>
            </a:xfrm>
          </p:grpSpPr>
          <p:sp>
            <p:nvSpPr>
              <p:cNvPr id="29" name="矩形: 圆角 28">
                <a:extLst>
                  <a:ext uri="{FF2B5EF4-FFF2-40B4-BE49-F238E27FC236}">
                    <a16:creationId xmlns:a16="http://schemas.microsoft.com/office/drawing/2014/main" id="{CED7A21A-BA2C-4757-B959-9C833FB30CCE}"/>
                  </a:ext>
                </a:extLst>
              </p:cNvPr>
              <p:cNvSpPr/>
              <p:nvPr/>
            </p:nvSpPr>
            <p:spPr>
              <a:xfrm>
                <a:off x="2183431" y="5135466"/>
                <a:ext cx="715459" cy="33855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 name="文本框 29">
                <a:extLst>
                  <a:ext uri="{FF2B5EF4-FFF2-40B4-BE49-F238E27FC236}">
                    <a16:creationId xmlns:a16="http://schemas.microsoft.com/office/drawing/2014/main" id="{D6385256-0297-46DD-B6E2-B7552DFBEF3B}"/>
                  </a:ext>
                </a:extLst>
              </p:cNvPr>
              <p:cNvSpPr txBox="1"/>
              <p:nvPr/>
            </p:nvSpPr>
            <p:spPr>
              <a:xfrm>
                <a:off x="2183431" y="5146313"/>
                <a:ext cx="76416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6" name="组合 25">
              <a:extLst>
                <a:ext uri="{FF2B5EF4-FFF2-40B4-BE49-F238E27FC236}">
                  <a16:creationId xmlns:a16="http://schemas.microsoft.com/office/drawing/2014/main" id="{AD3C105B-C7AF-4C20-AB36-CDF8FE6A2DC8}"/>
                </a:ext>
              </a:extLst>
            </p:cNvPr>
            <p:cNvGrpSpPr/>
            <p:nvPr/>
          </p:nvGrpSpPr>
          <p:grpSpPr>
            <a:xfrm>
              <a:off x="6044764" y="4280228"/>
              <a:ext cx="764165" cy="349401"/>
              <a:chOff x="2183431" y="5135466"/>
              <a:chExt cx="764165" cy="349401"/>
            </a:xfrm>
          </p:grpSpPr>
          <p:sp>
            <p:nvSpPr>
              <p:cNvPr id="27" name="矩形: 圆角 26">
                <a:extLst>
                  <a:ext uri="{FF2B5EF4-FFF2-40B4-BE49-F238E27FC236}">
                    <a16:creationId xmlns:a16="http://schemas.microsoft.com/office/drawing/2014/main" id="{468C208F-186A-4233-9003-DB85D4B7C37D}"/>
                  </a:ext>
                </a:extLst>
              </p:cNvPr>
              <p:cNvSpPr/>
              <p:nvPr/>
            </p:nvSpPr>
            <p:spPr>
              <a:xfrm>
                <a:off x="2183431" y="5135466"/>
                <a:ext cx="715459" cy="338554"/>
              </a:xfrm>
              <a:prstGeom prst="roundRect">
                <a:avLst>
                  <a:gd name="adj" fmla="val 12368"/>
                </a:avLst>
              </a:prstGeom>
              <a:solidFill>
                <a:srgbClr val="FEF6E5"/>
              </a:solidFill>
              <a:ln w="19050" cap="flat" cmpd="sng" algn="ctr">
                <a:solidFill>
                  <a:srgbClr val="FDECC7"/>
                </a:solidFill>
                <a:prstDash val="solid"/>
                <a:miter lim="800000"/>
              </a:ln>
              <a:effectLst/>
            </p:spPr>
            <p:txBody>
              <a:bodyPr rot="0" spcFirstLastPara="0" vertOverflow="overflow" horzOverflow="overflow" vert="horz" wrap="square" lIns="67497" tIns="33748" rIns="67497" bIns="33748"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8" name="文本框 27">
                <a:extLst>
                  <a:ext uri="{FF2B5EF4-FFF2-40B4-BE49-F238E27FC236}">
                    <a16:creationId xmlns:a16="http://schemas.microsoft.com/office/drawing/2014/main" id="{5B756C76-0CBC-4A6A-8B91-749B14754B37}"/>
                  </a:ext>
                </a:extLst>
              </p:cNvPr>
              <p:cNvSpPr txBox="1"/>
              <p:nvPr/>
            </p:nvSpPr>
            <p:spPr>
              <a:xfrm>
                <a:off x="2183431" y="5146313"/>
                <a:ext cx="76416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SMTP</a:t>
                </a:r>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96" name="组合 95">
            <a:extLst>
              <a:ext uri="{FF2B5EF4-FFF2-40B4-BE49-F238E27FC236}">
                <a16:creationId xmlns:a16="http://schemas.microsoft.com/office/drawing/2014/main" id="{2281BD97-A839-436A-AA51-E8002A91412E}"/>
              </a:ext>
            </a:extLst>
          </p:cNvPr>
          <p:cNvGrpSpPr/>
          <p:nvPr/>
        </p:nvGrpSpPr>
        <p:grpSpPr>
          <a:xfrm>
            <a:off x="9642120" y="5688435"/>
            <a:ext cx="1825398" cy="687534"/>
            <a:chOff x="2553204" y="5432727"/>
            <a:chExt cx="1825398" cy="687534"/>
          </a:xfrm>
        </p:grpSpPr>
        <p:sp>
          <p:nvSpPr>
            <p:cNvPr id="97" name="矩形: 圆角 96">
              <a:extLst>
                <a:ext uri="{FF2B5EF4-FFF2-40B4-BE49-F238E27FC236}">
                  <a16:creationId xmlns:a16="http://schemas.microsoft.com/office/drawing/2014/main" id="{4C8754B8-EC60-4379-ABBE-81E39023E9DA}"/>
                </a:ext>
              </a:extLst>
            </p:cNvPr>
            <p:cNvSpPr/>
            <p:nvPr/>
          </p:nvSpPr>
          <p:spPr>
            <a:xfrm>
              <a:off x="2553204" y="5432727"/>
              <a:ext cx="1825398" cy="681096"/>
            </a:xfrm>
            <a:prstGeom prst="roundRect">
              <a:avLst>
                <a:gd name="adj" fmla="val 4058"/>
              </a:avLst>
            </a:prstGeom>
            <a:solidFill>
              <a:srgbClr val="FEF6E5"/>
            </a:solidFill>
            <a:ln w="12700" cap="flat" cmpd="sng" algn="ctr">
              <a:solidFill>
                <a:sysClr val="window" lastClr="FFFFFF">
                  <a:lumMod val="65000"/>
                </a:sysClr>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cxnSp>
          <p:nvCxnSpPr>
            <p:cNvPr id="98" name="直接连接符 97">
              <a:extLst>
                <a:ext uri="{FF2B5EF4-FFF2-40B4-BE49-F238E27FC236}">
                  <a16:creationId xmlns:a16="http://schemas.microsoft.com/office/drawing/2014/main" id="{3F56DB9D-5FBE-457F-B1B0-29129BCB1EBE}"/>
                </a:ext>
              </a:extLst>
            </p:cNvPr>
            <p:cNvCxnSpPr/>
            <p:nvPr/>
          </p:nvCxnSpPr>
          <p:spPr>
            <a:xfrm>
              <a:off x="2638218" y="5781958"/>
              <a:ext cx="1591862" cy="0"/>
            </a:xfrm>
            <a:prstGeom prst="line">
              <a:avLst/>
            </a:prstGeom>
            <a:noFill/>
            <a:ln w="6350" cap="flat" cmpd="sng" algn="ctr">
              <a:solidFill>
                <a:sysClr val="window" lastClr="FFFFFF">
                  <a:lumMod val="65000"/>
                </a:sysClr>
              </a:solidFill>
              <a:prstDash val="solid"/>
              <a:miter lim="800000"/>
            </a:ln>
            <a:effectLst/>
          </p:spPr>
        </p:cxnSp>
        <p:sp>
          <p:nvSpPr>
            <p:cNvPr id="99" name="Text Box 10">
              <a:extLst>
                <a:ext uri="{FF2B5EF4-FFF2-40B4-BE49-F238E27FC236}">
                  <a16:creationId xmlns:a16="http://schemas.microsoft.com/office/drawing/2014/main" id="{98D41345-DFCE-406E-9FC0-FCDA916D4FA9}"/>
                </a:ext>
              </a:extLst>
            </p:cNvPr>
            <p:cNvSpPr txBox="1">
              <a:spLocks noChangeArrowheads="1"/>
            </p:cNvSpPr>
            <p:nvPr/>
          </p:nvSpPr>
          <p:spPr bwMode="auto">
            <a:xfrm>
              <a:off x="2978295" y="5461556"/>
              <a:ext cx="1400307"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en-US" sz="16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外发报文队列</a:t>
              </a:r>
            </a:p>
          </p:txBody>
        </p:sp>
        <p:sp>
          <p:nvSpPr>
            <p:cNvPr id="100" name="Text Box 10">
              <a:extLst>
                <a:ext uri="{FF2B5EF4-FFF2-40B4-BE49-F238E27FC236}">
                  <a16:creationId xmlns:a16="http://schemas.microsoft.com/office/drawing/2014/main" id="{C3FE1E3A-4C60-4977-9B82-2C9C984B6AF5}"/>
                </a:ext>
              </a:extLst>
            </p:cNvPr>
            <p:cNvSpPr txBox="1">
              <a:spLocks noChangeArrowheads="1"/>
            </p:cNvSpPr>
            <p:nvPr/>
          </p:nvSpPr>
          <p:spPr bwMode="auto">
            <a:xfrm>
              <a:off x="2978296" y="5784931"/>
              <a:ext cx="1251784" cy="335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marL="0" marR="0" lvl="0" indent="0" defTabSz="914400" eaLnBrk="1" fontAlgn="auto" latinLnBrk="0" hangingPunct="1">
                <a:lnSpc>
                  <a:spcPct val="110000"/>
                </a:lnSpc>
                <a:spcBef>
                  <a:spcPts val="0"/>
                </a:spcBef>
                <a:spcAft>
                  <a:spcPts val="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zh-CN" altLang="en-US" sz="16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Times New Roman" panose="02020603050405020304" pitchFamily="18" charset="0"/>
                </a:rPr>
                <a:t>用户邮箱</a:t>
              </a:r>
            </a:p>
          </p:txBody>
        </p:sp>
        <p:grpSp>
          <p:nvGrpSpPr>
            <p:cNvPr id="101" name="组合 100">
              <a:extLst>
                <a:ext uri="{FF2B5EF4-FFF2-40B4-BE49-F238E27FC236}">
                  <a16:creationId xmlns:a16="http://schemas.microsoft.com/office/drawing/2014/main" id="{DC3A0B17-DAC9-4B6F-8701-5A7E8FFED69A}"/>
                </a:ext>
              </a:extLst>
            </p:cNvPr>
            <p:cNvGrpSpPr/>
            <p:nvPr/>
          </p:nvGrpSpPr>
          <p:grpSpPr>
            <a:xfrm>
              <a:off x="2615227" y="5567327"/>
              <a:ext cx="386060" cy="101928"/>
              <a:chOff x="5554128" y="4009292"/>
              <a:chExt cx="541867" cy="196948"/>
            </a:xfrm>
          </p:grpSpPr>
          <p:sp>
            <p:nvSpPr>
              <p:cNvPr id="108" name="矩形 107">
                <a:extLst>
                  <a:ext uri="{FF2B5EF4-FFF2-40B4-BE49-F238E27FC236}">
                    <a16:creationId xmlns:a16="http://schemas.microsoft.com/office/drawing/2014/main" id="{B5243D6C-0709-4504-9EBB-A515987AD1B7}"/>
                  </a:ext>
                </a:extLst>
              </p:cNvPr>
              <p:cNvSpPr/>
              <p:nvPr/>
            </p:nvSpPr>
            <p:spPr>
              <a:xfrm>
                <a:off x="5554128" y="4009292"/>
                <a:ext cx="541867" cy="196948"/>
              </a:xfrm>
              <a:prstGeom prst="rect">
                <a:avLst/>
              </a:prstGeom>
              <a:solidFill>
                <a:srgbClr val="5BCCF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109" name="直接连接符 108">
                <a:extLst>
                  <a:ext uri="{FF2B5EF4-FFF2-40B4-BE49-F238E27FC236}">
                    <a16:creationId xmlns:a16="http://schemas.microsoft.com/office/drawing/2014/main" id="{31C0FDCA-1A96-4387-9F7E-84714445CFE6}"/>
                  </a:ext>
                </a:extLst>
              </p:cNvPr>
              <p:cNvCxnSpPr/>
              <p:nvPr/>
            </p:nvCxnSpPr>
            <p:spPr>
              <a:xfrm>
                <a:off x="6022331" y="4022356"/>
                <a:ext cx="0" cy="159395"/>
              </a:xfrm>
              <a:prstGeom prst="line">
                <a:avLst/>
              </a:prstGeom>
              <a:noFill/>
              <a:ln w="12700" cap="flat" cmpd="sng" algn="ctr">
                <a:solidFill>
                  <a:sysClr val="windowText" lastClr="000000"/>
                </a:solidFill>
                <a:prstDash val="solid"/>
                <a:miter lim="800000"/>
              </a:ln>
              <a:effectLst/>
            </p:spPr>
          </p:cxnSp>
          <p:cxnSp>
            <p:nvCxnSpPr>
              <p:cNvPr id="110" name="直接连接符 109">
                <a:extLst>
                  <a:ext uri="{FF2B5EF4-FFF2-40B4-BE49-F238E27FC236}">
                    <a16:creationId xmlns:a16="http://schemas.microsoft.com/office/drawing/2014/main" id="{EE9DC156-6C19-424D-BD76-229849B20789}"/>
                  </a:ext>
                </a:extLst>
              </p:cNvPr>
              <p:cNvCxnSpPr/>
              <p:nvPr/>
            </p:nvCxnSpPr>
            <p:spPr>
              <a:xfrm>
                <a:off x="5943776" y="4022356"/>
                <a:ext cx="0" cy="159395"/>
              </a:xfrm>
              <a:prstGeom prst="line">
                <a:avLst/>
              </a:prstGeom>
              <a:noFill/>
              <a:ln w="12700" cap="flat" cmpd="sng" algn="ctr">
                <a:solidFill>
                  <a:sysClr val="windowText" lastClr="000000"/>
                </a:solidFill>
                <a:prstDash val="solid"/>
                <a:miter lim="800000"/>
              </a:ln>
              <a:effectLst/>
            </p:spPr>
          </p:cxnSp>
          <p:cxnSp>
            <p:nvCxnSpPr>
              <p:cNvPr id="111" name="直接连接符 110">
                <a:extLst>
                  <a:ext uri="{FF2B5EF4-FFF2-40B4-BE49-F238E27FC236}">
                    <a16:creationId xmlns:a16="http://schemas.microsoft.com/office/drawing/2014/main" id="{6F8F1E4A-7BA0-426D-978F-19314CFA3C78}"/>
                  </a:ext>
                </a:extLst>
              </p:cNvPr>
              <p:cNvCxnSpPr/>
              <p:nvPr/>
            </p:nvCxnSpPr>
            <p:spPr>
              <a:xfrm>
                <a:off x="5865930" y="4022356"/>
                <a:ext cx="0" cy="159395"/>
              </a:xfrm>
              <a:prstGeom prst="line">
                <a:avLst/>
              </a:prstGeom>
              <a:noFill/>
              <a:ln w="12700" cap="flat" cmpd="sng" algn="ctr">
                <a:solidFill>
                  <a:sysClr val="windowText" lastClr="000000"/>
                </a:solidFill>
                <a:prstDash val="solid"/>
                <a:miter lim="800000"/>
              </a:ln>
              <a:effectLst/>
            </p:spPr>
          </p:cxnSp>
          <p:cxnSp>
            <p:nvCxnSpPr>
              <p:cNvPr id="112" name="直接连接符 111">
                <a:extLst>
                  <a:ext uri="{FF2B5EF4-FFF2-40B4-BE49-F238E27FC236}">
                    <a16:creationId xmlns:a16="http://schemas.microsoft.com/office/drawing/2014/main" id="{58C40AC7-8010-4AD1-A776-B53FF9D1F08C}"/>
                  </a:ext>
                </a:extLst>
              </p:cNvPr>
              <p:cNvCxnSpPr/>
              <p:nvPr/>
            </p:nvCxnSpPr>
            <p:spPr>
              <a:xfrm>
                <a:off x="5787375" y="4022356"/>
                <a:ext cx="0" cy="159395"/>
              </a:xfrm>
              <a:prstGeom prst="line">
                <a:avLst/>
              </a:prstGeom>
              <a:noFill/>
              <a:ln w="12700" cap="flat" cmpd="sng" algn="ctr">
                <a:solidFill>
                  <a:sysClr val="windowText" lastClr="000000"/>
                </a:solidFill>
                <a:prstDash val="solid"/>
                <a:miter lim="800000"/>
              </a:ln>
              <a:effectLst/>
            </p:spPr>
          </p:cxnSp>
          <p:cxnSp>
            <p:nvCxnSpPr>
              <p:cNvPr id="113" name="直接连接符 112">
                <a:extLst>
                  <a:ext uri="{FF2B5EF4-FFF2-40B4-BE49-F238E27FC236}">
                    <a16:creationId xmlns:a16="http://schemas.microsoft.com/office/drawing/2014/main" id="{CB06B1D4-B2E5-4D08-9DCC-02B82F1546FD}"/>
                  </a:ext>
                </a:extLst>
              </p:cNvPr>
              <p:cNvCxnSpPr/>
              <p:nvPr/>
            </p:nvCxnSpPr>
            <p:spPr>
              <a:xfrm>
                <a:off x="5708820" y="4022356"/>
                <a:ext cx="0" cy="159395"/>
              </a:xfrm>
              <a:prstGeom prst="line">
                <a:avLst/>
              </a:prstGeom>
              <a:noFill/>
              <a:ln w="12700" cap="flat" cmpd="sng" algn="ctr">
                <a:solidFill>
                  <a:sysClr val="windowText" lastClr="000000"/>
                </a:solidFill>
                <a:prstDash val="solid"/>
                <a:miter lim="800000"/>
              </a:ln>
              <a:effectLst/>
            </p:spPr>
          </p:cxnSp>
          <p:cxnSp>
            <p:nvCxnSpPr>
              <p:cNvPr id="114" name="直接连接符 113">
                <a:extLst>
                  <a:ext uri="{FF2B5EF4-FFF2-40B4-BE49-F238E27FC236}">
                    <a16:creationId xmlns:a16="http://schemas.microsoft.com/office/drawing/2014/main" id="{5220C8CB-354C-41F1-BD93-8B781C7E78E6}"/>
                  </a:ext>
                </a:extLst>
              </p:cNvPr>
              <p:cNvCxnSpPr/>
              <p:nvPr/>
            </p:nvCxnSpPr>
            <p:spPr>
              <a:xfrm>
                <a:off x="5630443" y="4022356"/>
                <a:ext cx="0" cy="159395"/>
              </a:xfrm>
              <a:prstGeom prst="line">
                <a:avLst/>
              </a:prstGeom>
              <a:noFill/>
              <a:ln w="12700" cap="flat" cmpd="sng" algn="ctr">
                <a:solidFill>
                  <a:sysClr val="windowText" lastClr="000000"/>
                </a:solidFill>
                <a:prstDash val="solid"/>
                <a:miter lim="800000"/>
              </a:ln>
              <a:effectLst/>
            </p:spPr>
          </p:cxnSp>
        </p:grpSp>
        <p:grpSp>
          <p:nvGrpSpPr>
            <p:cNvPr id="102" name="组合 101">
              <a:extLst>
                <a:ext uri="{FF2B5EF4-FFF2-40B4-BE49-F238E27FC236}">
                  <a16:creationId xmlns:a16="http://schemas.microsoft.com/office/drawing/2014/main" id="{07199B66-DE27-4EEC-A242-3ABA9D4F3602}"/>
                </a:ext>
              </a:extLst>
            </p:cNvPr>
            <p:cNvGrpSpPr/>
            <p:nvPr/>
          </p:nvGrpSpPr>
          <p:grpSpPr>
            <a:xfrm>
              <a:off x="2615227" y="5926141"/>
              <a:ext cx="386060" cy="77684"/>
              <a:chOff x="5554129" y="3537344"/>
              <a:chExt cx="386060" cy="99078"/>
            </a:xfrm>
          </p:grpSpPr>
          <p:sp>
            <p:nvSpPr>
              <p:cNvPr id="103" name="矩形 102">
                <a:extLst>
                  <a:ext uri="{FF2B5EF4-FFF2-40B4-BE49-F238E27FC236}">
                    <a16:creationId xmlns:a16="http://schemas.microsoft.com/office/drawing/2014/main" id="{8241FEE8-6100-4354-B55E-B4748EB1D734}"/>
                  </a:ext>
                </a:extLst>
              </p:cNvPr>
              <p:cNvSpPr/>
              <p:nvPr/>
            </p:nvSpPr>
            <p:spPr>
              <a:xfrm>
                <a:off x="555412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 name="矩形 103">
                <a:extLst>
                  <a:ext uri="{FF2B5EF4-FFF2-40B4-BE49-F238E27FC236}">
                    <a16:creationId xmlns:a16="http://schemas.microsoft.com/office/drawing/2014/main" id="{F3A3A4B7-2EE8-4788-92BB-455E789BF7E7}"/>
                  </a:ext>
                </a:extLst>
              </p:cNvPr>
              <p:cNvSpPr/>
              <p:nvPr/>
            </p:nvSpPr>
            <p:spPr>
              <a:xfrm flipH="1">
                <a:off x="564148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5" name="矩形 104">
                <a:extLst>
                  <a:ext uri="{FF2B5EF4-FFF2-40B4-BE49-F238E27FC236}">
                    <a16:creationId xmlns:a16="http://schemas.microsoft.com/office/drawing/2014/main" id="{E910DB07-206E-4532-8A50-3333629CFA49}"/>
                  </a:ext>
                </a:extLst>
              </p:cNvPr>
              <p:cNvSpPr/>
              <p:nvPr/>
            </p:nvSpPr>
            <p:spPr>
              <a:xfrm>
                <a:off x="5726679" y="3537344"/>
                <a:ext cx="48871"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6" name="矩形 105">
                <a:extLst>
                  <a:ext uri="{FF2B5EF4-FFF2-40B4-BE49-F238E27FC236}">
                    <a16:creationId xmlns:a16="http://schemas.microsoft.com/office/drawing/2014/main" id="{F8DE4D5B-CBDA-4978-92C6-5E2C1FDFA972}"/>
                  </a:ext>
                </a:extLst>
              </p:cNvPr>
              <p:cNvSpPr/>
              <p:nvPr/>
            </p:nvSpPr>
            <p:spPr>
              <a:xfrm flipH="1">
                <a:off x="5814031"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7" name="矩形 106">
                <a:extLst>
                  <a:ext uri="{FF2B5EF4-FFF2-40B4-BE49-F238E27FC236}">
                    <a16:creationId xmlns:a16="http://schemas.microsoft.com/office/drawing/2014/main" id="{44E6C11D-4522-4EFB-87CB-69B61C9CA50E}"/>
                  </a:ext>
                </a:extLst>
              </p:cNvPr>
              <p:cNvSpPr/>
              <p:nvPr/>
            </p:nvSpPr>
            <p:spPr>
              <a:xfrm flipH="1">
                <a:off x="5894470" y="3537344"/>
                <a:ext cx="45719" cy="99078"/>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sp>
        <p:nvSpPr>
          <p:cNvPr id="115" name="email_161784">
            <a:extLst>
              <a:ext uri="{FF2B5EF4-FFF2-40B4-BE49-F238E27FC236}">
                <a16:creationId xmlns:a16="http://schemas.microsoft.com/office/drawing/2014/main" id="{A7BF0B5E-E84E-4BD2-A9D4-25CB18DDC2E1}"/>
              </a:ext>
            </a:extLst>
          </p:cNvPr>
          <p:cNvSpPr>
            <a:spLocks noChangeAspect="1"/>
          </p:cNvSpPr>
          <p:nvPr/>
        </p:nvSpPr>
        <p:spPr bwMode="auto">
          <a:xfrm>
            <a:off x="9237643" y="1870315"/>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rgbClr val="ED7D31"/>
          </a:solidFill>
          <a:ln>
            <a:noFill/>
          </a:ln>
        </p:spPr>
      </p:sp>
      <p:sp>
        <p:nvSpPr>
          <p:cNvPr id="116" name="email_161784">
            <a:extLst>
              <a:ext uri="{FF2B5EF4-FFF2-40B4-BE49-F238E27FC236}">
                <a16:creationId xmlns:a16="http://schemas.microsoft.com/office/drawing/2014/main" id="{B5B4E7ED-1A70-42EC-9C4B-EC86C2DD9522}"/>
              </a:ext>
            </a:extLst>
          </p:cNvPr>
          <p:cNvSpPr>
            <a:spLocks noChangeAspect="1"/>
          </p:cNvSpPr>
          <p:nvPr/>
        </p:nvSpPr>
        <p:spPr bwMode="auto">
          <a:xfrm>
            <a:off x="8647723" y="2376529"/>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rgbClr val="ED7D31"/>
          </a:solidFill>
          <a:ln>
            <a:noFill/>
          </a:ln>
        </p:spPr>
      </p:sp>
      <p:sp>
        <p:nvSpPr>
          <p:cNvPr id="117" name="email_161784">
            <a:extLst>
              <a:ext uri="{FF2B5EF4-FFF2-40B4-BE49-F238E27FC236}">
                <a16:creationId xmlns:a16="http://schemas.microsoft.com/office/drawing/2014/main" id="{2EEA1CA1-F3A3-4A4D-9DF3-0669246F815B}"/>
              </a:ext>
            </a:extLst>
          </p:cNvPr>
          <p:cNvSpPr>
            <a:spLocks noChangeAspect="1"/>
          </p:cNvSpPr>
          <p:nvPr/>
        </p:nvSpPr>
        <p:spPr bwMode="auto">
          <a:xfrm>
            <a:off x="8636546" y="4207131"/>
            <a:ext cx="327166" cy="206972"/>
          </a:xfrm>
          <a:custGeom>
            <a:avLst/>
            <a:gdLst>
              <a:gd name="connsiteX0" fmla="*/ 224312 w 606580"/>
              <a:gd name="connsiteY0" fmla="*/ 207674 h 383735"/>
              <a:gd name="connsiteX1" fmla="*/ 295709 w 606580"/>
              <a:gd name="connsiteY1" fmla="*/ 269235 h 383735"/>
              <a:gd name="connsiteX2" fmla="*/ 311121 w 606580"/>
              <a:gd name="connsiteY2" fmla="*/ 269235 h 383735"/>
              <a:gd name="connsiteX3" fmla="*/ 382239 w 606580"/>
              <a:gd name="connsiteY3" fmla="*/ 207674 h 383735"/>
              <a:gd name="connsiteX4" fmla="*/ 584917 w 606580"/>
              <a:gd name="connsiteY4" fmla="*/ 383735 h 383735"/>
              <a:gd name="connsiteX5" fmla="*/ 21170 w 606580"/>
              <a:gd name="connsiteY5" fmla="*/ 383735 h 383735"/>
              <a:gd name="connsiteX6" fmla="*/ 606580 w 606580"/>
              <a:gd name="connsiteY6" fmla="*/ 13549 h 383735"/>
              <a:gd name="connsiteX7" fmla="*/ 606580 w 606580"/>
              <a:gd name="connsiteY7" fmla="*/ 370257 h 383735"/>
              <a:gd name="connsiteX8" fmla="*/ 400600 w 606580"/>
              <a:gd name="connsiteY8" fmla="*/ 191903 h 383735"/>
              <a:gd name="connsiteX9" fmla="*/ 0 w 606580"/>
              <a:gd name="connsiteY9" fmla="*/ 13549 h 383735"/>
              <a:gd name="connsiteX10" fmla="*/ 206051 w 606580"/>
              <a:gd name="connsiteY10" fmla="*/ 191903 h 383735"/>
              <a:gd name="connsiteX11" fmla="*/ 0 w 606580"/>
              <a:gd name="connsiteY11" fmla="*/ 370257 h 383735"/>
              <a:gd name="connsiteX12" fmla="*/ 21170 w 606580"/>
              <a:gd name="connsiteY12" fmla="*/ 0 h 383735"/>
              <a:gd name="connsiteX13" fmla="*/ 585411 w 606580"/>
              <a:gd name="connsiteY13" fmla="*/ 0 h 383735"/>
              <a:gd name="connsiteX14" fmla="*/ 303337 w 606580"/>
              <a:gd name="connsiteY14" fmla="*/ 244298 h 3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6580" h="383735">
                <a:moveTo>
                  <a:pt x="224312" y="207674"/>
                </a:moveTo>
                <a:lnTo>
                  <a:pt x="295709" y="269235"/>
                </a:lnTo>
                <a:cubicBezTo>
                  <a:pt x="300166" y="273129"/>
                  <a:pt x="306757" y="273129"/>
                  <a:pt x="311121" y="269235"/>
                </a:cubicBezTo>
                <a:lnTo>
                  <a:pt x="382239" y="207674"/>
                </a:lnTo>
                <a:lnTo>
                  <a:pt x="584917" y="383735"/>
                </a:lnTo>
                <a:lnTo>
                  <a:pt x="21170" y="383735"/>
                </a:lnTo>
                <a:close/>
                <a:moveTo>
                  <a:pt x="606580" y="13549"/>
                </a:moveTo>
                <a:lnTo>
                  <a:pt x="606580" y="370257"/>
                </a:lnTo>
                <a:lnTo>
                  <a:pt x="400600" y="191903"/>
                </a:lnTo>
                <a:close/>
                <a:moveTo>
                  <a:pt x="0" y="13549"/>
                </a:moveTo>
                <a:lnTo>
                  <a:pt x="206051" y="191903"/>
                </a:lnTo>
                <a:lnTo>
                  <a:pt x="0" y="370257"/>
                </a:lnTo>
                <a:close/>
                <a:moveTo>
                  <a:pt x="21170" y="0"/>
                </a:moveTo>
                <a:lnTo>
                  <a:pt x="585411" y="0"/>
                </a:lnTo>
                <a:lnTo>
                  <a:pt x="303337" y="244298"/>
                </a:lnTo>
                <a:close/>
              </a:path>
            </a:pathLst>
          </a:custGeom>
          <a:solidFill>
            <a:srgbClr val="ED7D31"/>
          </a:solidFill>
          <a:ln>
            <a:noFill/>
          </a:ln>
        </p:spPr>
      </p:sp>
    </p:spTree>
    <p:extLst>
      <p:ext uri="{BB962C8B-B14F-4D97-AF65-F5344CB8AC3E}">
        <p14:creationId xmlns:p14="http://schemas.microsoft.com/office/powerpoint/2010/main" val="16644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wipe(left)">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15"/>
                                        </p:tgtEl>
                                        <p:attrNameLst>
                                          <p:attrName>style.visibility</p:attrName>
                                        </p:attrNameLst>
                                      </p:cBhvr>
                                      <p:to>
                                        <p:strVal val="visible"/>
                                      </p:to>
                                    </p:set>
                                    <p:anim calcmode="lin" valueType="num">
                                      <p:cBhvr>
                                        <p:cTn id="20" dur="500" fill="hold"/>
                                        <p:tgtEl>
                                          <p:spTgt spid="115"/>
                                        </p:tgtEl>
                                        <p:attrNameLst>
                                          <p:attrName>ppt_w</p:attrName>
                                        </p:attrNameLst>
                                      </p:cBhvr>
                                      <p:tavLst>
                                        <p:tav tm="0">
                                          <p:val>
                                            <p:fltVal val="0"/>
                                          </p:val>
                                        </p:tav>
                                        <p:tav tm="100000">
                                          <p:val>
                                            <p:strVal val="#ppt_w"/>
                                          </p:val>
                                        </p:tav>
                                      </p:tavLst>
                                    </p:anim>
                                    <p:anim calcmode="lin" valueType="num">
                                      <p:cBhvr>
                                        <p:cTn id="21" dur="500" fill="hold"/>
                                        <p:tgtEl>
                                          <p:spTgt spid="115"/>
                                        </p:tgtEl>
                                        <p:attrNameLst>
                                          <p:attrName>ppt_h</p:attrName>
                                        </p:attrNameLst>
                                      </p:cBhvr>
                                      <p:tavLst>
                                        <p:tav tm="0">
                                          <p:val>
                                            <p:fltVal val="0"/>
                                          </p:val>
                                        </p:tav>
                                        <p:tav tm="100000">
                                          <p:val>
                                            <p:strVal val="#ppt_h"/>
                                          </p:val>
                                        </p:tav>
                                      </p:tavLst>
                                    </p:anim>
                                    <p:animEffect transition="in" filter="fade">
                                      <p:cBhvr>
                                        <p:cTn id="22" dur="500"/>
                                        <p:tgtEl>
                                          <p:spTgt spid="115"/>
                                        </p:tgtEl>
                                      </p:cBhvr>
                                    </p:animEffect>
                                  </p:childTnLst>
                                </p:cTn>
                              </p:par>
                            </p:childTnLst>
                          </p:cTn>
                        </p:par>
                        <p:par>
                          <p:cTn id="23" fill="hold">
                            <p:stCondLst>
                              <p:cond delay="500"/>
                            </p:stCondLst>
                            <p:childTnLst>
                              <p:par>
                                <p:cTn id="24" presetID="42" presetClass="path" presetSubtype="0" accel="50000" decel="50000" fill="hold" nodeType="afterEffect">
                                  <p:stCondLst>
                                    <p:cond delay="0"/>
                                  </p:stCondLst>
                                  <p:childTnLst>
                                    <p:animMotion origin="layout" path="M 2.29167E-6 0 L -0.05039 0.07593 " pathEditMode="relative" rAng="0" ptsTypes="AA">
                                      <p:cBhvr>
                                        <p:cTn id="25" dur="2000" fill="hold"/>
                                        <p:tgtEl>
                                          <p:spTgt spid="115"/>
                                        </p:tgtEl>
                                        <p:attrNameLst>
                                          <p:attrName>ppt_x</p:attrName>
                                          <p:attrName>ppt_y</p:attrName>
                                        </p:attrNameLst>
                                      </p:cBhvr>
                                      <p:rCtr x="-2526" y="3796"/>
                                    </p:animMotion>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15"/>
                                        </p:tgtEl>
                                      </p:cBhvr>
                                    </p:animEffect>
                                    <p:set>
                                      <p:cBhvr>
                                        <p:cTn id="30" dur="1" fill="hold">
                                          <p:stCondLst>
                                            <p:cond delay="499"/>
                                          </p:stCondLst>
                                        </p:cTn>
                                        <p:tgtEl>
                                          <p:spTgt spid="115"/>
                                        </p:tgtEl>
                                        <p:attrNameLst>
                                          <p:attrName>style.visibility</p:attrName>
                                        </p:attrNameLst>
                                      </p:cBhvr>
                                      <p:to>
                                        <p:strVal val="hidden"/>
                                      </p:to>
                                    </p:set>
                                  </p:childTnLst>
                                </p:cTn>
                              </p:par>
                            </p:childTnLst>
                          </p:cTn>
                        </p:par>
                        <p:par>
                          <p:cTn id="31" fill="hold">
                            <p:stCondLst>
                              <p:cond delay="500"/>
                            </p:stCondLst>
                            <p:childTnLst>
                              <p:par>
                                <p:cTn id="32" presetID="53" presetClass="entr" presetSubtype="16" fill="hold" nodeType="afterEffect">
                                  <p:stCondLst>
                                    <p:cond delay="0"/>
                                  </p:stCondLst>
                                  <p:childTnLst>
                                    <p:set>
                                      <p:cBhvr>
                                        <p:cTn id="33" dur="1" fill="hold">
                                          <p:stCondLst>
                                            <p:cond delay="0"/>
                                          </p:stCondLst>
                                        </p:cTn>
                                        <p:tgtEl>
                                          <p:spTgt spid="116"/>
                                        </p:tgtEl>
                                        <p:attrNameLst>
                                          <p:attrName>style.visibility</p:attrName>
                                        </p:attrNameLst>
                                      </p:cBhvr>
                                      <p:to>
                                        <p:strVal val="visible"/>
                                      </p:to>
                                    </p:set>
                                    <p:anim calcmode="lin" valueType="num">
                                      <p:cBhvr>
                                        <p:cTn id="34" dur="500" fill="hold"/>
                                        <p:tgtEl>
                                          <p:spTgt spid="116"/>
                                        </p:tgtEl>
                                        <p:attrNameLst>
                                          <p:attrName>ppt_w</p:attrName>
                                        </p:attrNameLst>
                                      </p:cBhvr>
                                      <p:tavLst>
                                        <p:tav tm="0">
                                          <p:val>
                                            <p:fltVal val="0"/>
                                          </p:val>
                                        </p:tav>
                                        <p:tav tm="100000">
                                          <p:val>
                                            <p:strVal val="#ppt_w"/>
                                          </p:val>
                                        </p:tav>
                                      </p:tavLst>
                                    </p:anim>
                                    <p:anim calcmode="lin" valueType="num">
                                      <p:cBhvr>
                                        <p:cTn id="35" dur="500" fill="hold"/>
                                        <p:tgtEl>
                                          <p:spTgt spid="116"/>
                                        </p:tgtEl>
                                        <p:attrNameLst>
                                          <p:attrName>ppt_h</p:attrName>
                                        </p:attrNameLst>
                                      </p:cBhvr>
                                      <p:tavLst>
                                        <p:tav tm="0">
                                          <p:val>
                                            <p:fltVal val="0"/>
                                          </p:val>
                                        </p:tav>
                                        <p:tav tm="100000">
                                          <p:val>
                                            <p:strVal val="#ppt_h"/>
                                          </p:val>
                                        </p:tav>
                                      </p:tavLst>
                                    </p:anim>
                                    <p:animEffect transition="in" filter="fade">
                                      <p:cBhvr>
                                        <p:cTn id="36" dur="500"/>
                                        <p:tgtEl>
                                          <p:spTgt spid="116"/>
                                        </p:tgtEl>
                                      </p:cBhvr>
                                    </p:animEffect>
                                  </p:childTnLst>
                                </p:cTn>
                              </p:par>
                            </p:childTnLst>
                          </p:cTn>
                        </p:par>
                        <p:par>
                          <p:cTn id="37" fill="hold">
                            <p:stCondLst>
                              <p:cond delay="1000"/>
                            </p:stCondLst>
                            <p:childTnLst>
                              <p:par>
                                <p:cTn id="38" presetID="42" presetClass="path" presetSubtype="0" accel="50000" decel="50000" fill="hold" nodeType="afterEffect">
                                  <p:stCondLst>
                                    <p:cond delay="0"/>
                                  </p:stCondLst>
                                  <p:childTnLst>
                                    <p:animMotion origin="layout" path="M -2.08333E-7 -2.59259E-6 L -0.00078 0.26806 " pathEditMode="relative" rAng="0" ptsTypes="AA">
                                      <p:cBhvr>
                                        <p:cTn id="39" dur="2000" fill="hold"/>
                                        <p:tgtEl>
                                          <p:spTgt spid="116"/>
                                        </p:tgtEl>
                                        <p:attrNameLst>
                                          <p:attrName>ppt_x</p:attrName>
                                          <p:attrName>ppt_y</p:attrName>
                                        </p:attrNameLst>
                                      </p:cBhvr>
                                      <p:rCtr x="-39" y="13403"/>
                                    </p:animMotion>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16"/>
                                        </p:tgtEl>
                                      </p:cBhvr>
                                    </p:animEffect>
                                    <p:set>
                                      <p:cBhvr>
                                        <p:cTn id="44" dur="1" fill="hold">
                                          <p:stCondLst>
                                            <p:cond delay="499"/>
                                          </p:stCondLst>
                                        </p:cTn>
                                        <p:tgtEl>
                                          <p:spTgt spid="116"/>
                                        </p:tgtEl>
                                        <p:attrNameLst>
                                          <p:attrName>style.visibility</p:attrName>
                                        </p:attrNameLst>
                                      </p:cBhvr>
                                      <p:to>
                                        <p:strVal val="hidden"/>
                                      </p:to>
                                    </p:set>
                                  </p:childTnLst>
                                </p:cTn>
                              </p:par>
                            </p:childTnLst>
                          </p:cTn>
                        </p:par>
                        <p:par>
                          <p:cTn id="45" fill="hold">
                            <p:stCondLst>
                              <p:cond delay="500"/>
                            </p:stCondLst>
                            <p:childTnLst>
                              <p:par>
                                <p:cTn id="46" presetID="53" presetClass="entr" presetSubtype="16" fill="hold" nodeType="afterEffect">
                                  <p:stCondLst>
                                    <p:cond delay="0"/>
                                  </p:stCondLst>
                                  <p:childTnLst>
                                    <p:set>
                                      <p:cBhvr>
                                        <p:cTn id="47" dur="1" fill="hold">
                                          <p:stCondLst>
                                            <p:cond delay="0"/>
                                          </p:stCondLst>
                                        </p:cTn>
                                        <p:tgtEl>
                                          <p:spTgt spid="117"/>
                                        </p:tgtEl>
                                        <p:attrNameLst>
                                          <p:attrName>style.visibility</p:attrName>
                                        </p:attrNameLst>
                                      </p:cBhvr>
                                      <p:to>
                                        <p:strVal val="visible"/>
                                      </p:to>
                                    </p:set>
                                    <p:anim calcmode="lin" valueType="num">
                                      <p:cBhvr>
                                        <p:cTn id="48" dur="500" fill="hold"/>
                                        <p:tgtEl>
                                          <p:spTgt spid="117"/>
                                        </p:tgtEl>
                                        <p:attrNameLst>
                                          <p:attrName>ppt_w</p:attrName>
                                        </p:attrNameLst>
                                      </p:cBhvr>
                                      <p:tavLst>
                                        <p:tav tm="0">
                                          <p:val>
                                            <p:fltVal val="0"/>
                                          </p:val>
                                        </p:tav>
                                        <p:tav tm="100000">
                                          <p:val>
                                            <p:strVal val="#ppt_w"/>
                                          </p:val>
                                        </p:tav>
                                      </p:tavLst>
                                    </p:anim>
                                    <p:anim calcmode="lin" valueType="num">
                                      <p:cBhvr>
                                        <p:cTn id="49" dur="500" fill="hold"/>
                                        <p:tgtEl>
                                          <p:spTgt spid="117"/>
                                        </p:tgtEl>
                                        <p:attrNameLst>
                                          <p:attrName>ppt_h</p:attrName>
                                        </p:attrNameLst>
                                      </p:cBhvr>
                                      <p:tavLst>
                                        <p:tav tm="0">
                                          <p:val>
                                            <p:fltVal val="0"/>
                                          </p:val>
                                        </p:tav>
                                        <p:tav tm="100000">
                                          <p:val>
                                            <p:strVal val="#ppt_h"/>
                                          </p:val>
                                        </p:tav>
                                      </p:tavLst>
                                    </p:anim>
                                    <p:animEffect transition="in" filter="fade">
                                      <p:cBhvr>
                                        <p:cTn id="50" dur="500"/>
                                        <p:tgtEl>
                                          <p:spTgt spid="117"/>
                                        </p:tgtEl>
                                      </p:cBhvr>
                                    </p:animEffect>
                                  </p:childTnLst>
                                </p:cTn>
                              </p:par>
                            </p:childTnLst>
                          </p:cTn>
                        </p:par>
                        <p:par>
                          <p:cTn id="51" fill="hold">
                            <p:stCondLst>
                              <p:cond delay="1000"/>
                            </p:stCondLst>
                            <p:childTnLst>
                              <p:par>
                                <p:cTn id="52" presetID="42" presetClass="path" presetSubtype="0" accel="50000" decel="50000" fill="hold" nodeType="afterEffect">
                                  <p:stCondLst>
                                    <p:cond delay="0"/>
                                  </p:stCondLst>
                                  <p:childTnLst>
                                    <p:animMotion origin="layout" path="M 1.25E-6 -7.40741E-7 L 0.02812 0.16366 " pathEditMode="relative" rAng="0" ptsTypes="AA">
                                      <p:cBhvr>
                                        <p:cTn id="53" dur="2000" fill="hold"/>
                                        <p:tgtEl>
                                          <p:spTgt spid="117"/>
                                        </p:tgtEl>
                                        <p:attrNameLst>
                                          <p:attrName>ppt_x</p:attrName>
                                          <p:attrName>ppt_y</p:attrName>
                                        </p:attrNameLst>
                                      </p:cBhvr>
                                      <p:rCtr x="1406" y="8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5CDD3-F85D-4E3D-B05C-4FE45C387D2D}"/>
              </a:ext>
            </a:extLst>
          </p:cNvPr>
          <p:cNvSpPr>
            <a:spLocks noGrp="1"/>
          </p:cNvSpPr>
          <p:nvPr>
            <p:ph type="title"/>
          </p:nvPr>
        </p:nvSpPr>
        <p:spPr/>
        <p:txBody>
          <a:bodyPr/>
          <a:lstStyle/>
          <a:p>
            <a:r>
              <a:rPr lang="en-US" altLang="zh-CN" dirty="0"/>
              <a:t>SMTP</a:t>
            </a:r>
            <a:r>
              <a:rPr lang="zh-CN" altLang="en-US" dirty="0"/>
              <a:t>协议</a:t>
            </a:r>
          </a:p>
        </p:txBody>
      </p:sp>
      <p:grpSp>
        <p:nvGrpSpPr>
          <p:cNvPr id="4" name="组合 3">
            <a:extLst>
              <a:ext uri="{FF2B5EF4-FFF2-40B4-BE49-F238E27FC236}">
                <a16:creationId xmlns:a16="http://schemas.microsoft.com/office/drawing/2014/main" id="{01E707FC-5564-4F81-9FEF-488B01DAFDA6}"/>
              </a:ext>
            </a:extLst>
          </p:cNvPr>
          <p:cNvGrpSpPr/>
          <p:nvPr/>
        </p:nvGrpSpPr>
        <p:grpSpPr>
          <a:xfrm>
            <a:off x="1544901" y="2619478"/>
            <a:ext cx="5977675" cy="476221"/>
            <a:chOff x="1403750" y="3593123"/>
            <a:chExt cx="5977675" cy="476221"/>
          </a:xfrm>
        </p:grpSpPr>
        <p:grpSp>
          <p:nvGrpSpPr>
            <p:cNvPr id="5" name="组合 4">
              <a:extLst>
                <a:ext uri="{FF2B5EF4-FFF2-40B4-BE49-F238E27FC236}">
                  <a16:creationId xmlns:a16="http://schemas.microsoft.com/office/drawing/2014/main" id="{143B4B61-6386-4DC8-A684-1D60AD43EBA0}"/>
                </a:ext>
              </a:extLst>
            </p:cNvPr>
            <p:cNvGrpSpPr/>
            <p:nvPr/>
          </p:nvGrpSpPr>
          <p:grpSpPr>
            <a:xfrm>
              <a:off x="1403750" y="3593123"/>
              <a:ext cx="490436" cy="476221"/>
              <a:chOff x="1403750" y="3593123"/>
              <a:chExt cx="808892" cy="785446"/>
            </a:xfrm>
          </p:grpSpPr>
          <p:sp>
            <p:nvSpPr>
              <p:cNvPr id="7" name="对话气泡: 椭圆形 6">
                <a:extLst>
                  <a:ext uri="{FF2B5EF4-FFF2-40B4-BE49-F238E27FC236}">
                    <a16:creationId xmlns:a16="http://schemas.microsoft.com/office/drawing/2014/main" id="{D7B43A44-F19D-47EB-89F8-E14159699BB6}"/>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round-web-cam_17861">
                <a:extLst>
                  <a:ext uri="{FF2B5EF4-FFF2-40B4-BE49-F238E27FC236}">
                    <a16:creationId xmlns:a16="http://schemas.microsoft.com/office/drawing/2014/main" id="{DC8111AB-45AE-4CD8-9845-BE67400F599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6" name="Text Box 79">
              <a:extLst>
                <a:ext uri="{FF2B5EF4-FFF2-40B4-BE49-F238E27FC236}">
                  <a16:creationId xmlns:a16="http://schemas.microsoft.com/office/drawing/2014/main" id="{4A802139-5A9B-454A-B4C5-E30267E1364F}"/>
                </a:ext>
              </a:extLst>
            </p:cNvPr>
            <p:cNvSpPr txBox="1">
              <a:spLocks noChangeArrowheads="1"/>
            </p:cNvSpPr>
            <p:nvPr/>
          </p:nvSpPr>
          <p:spPr bwMode="auto">
            <a:xfrm>
              <a:off x="1985931" y="3593123"/>
              <a:ext cx="539549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使用 </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可靠的传送邮件报文，端口</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25</a:t>
              </a:r>
            </a:p>
          </p:txBody>
        </p:sp>
      </p:grpSp>
      <p:grpSp>
        <p:nvGrpSpPr>
          <p:cNvPr id="9" name="组合 8">
            <a:extLst>
              <a:ext uri="{FF2B5EF4-FFF2-40B4-BE49-F238E27FC236}">
                <a16:creationId xmlns:a16="http://schemas.microsoft.com/office/drawing/2014/main" id="{527C60A5-D4D8-498C-B0BC-DC9A8BE3CD5B}"/>
              </a:ext>
            </a:extLst>
          </p:cNvPr>
          <p:cNvGrpSpPr/>
          <p:nvPr/>
        </p:nvGrpSpPr>
        <p:grpSpPr>
          <a:xfrm>
            <a:off x="1544901" y="3243400"/>
            <a:ext cx="5977675" cy="476221"/>
            <a:chOff x="1403750" y="3593123"/>
            <a:chExt cx="5977675" cy="476221"/>
          </a:xfrm>
        </p:grpSpPr>
        <p:grpSp>
          <p:nvGrpSpPr>
            <p:cNvPr id="10" name="组合 9">
              <a:extLst>
                <a:ext uri="{FF2B5EF4-FFF2-40B4-BE49-F238E27FC236}">
                  <a16:creationId xmlns:a16="http://schemas.microsoft.com/office/drawing/2014/main" id="{0D3DE01B-CC30-46D0-86AF-2E10A28B0ACE}"/>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2C3A3F20-46AE-41EB-A590-17EBBBB3DC29}"/>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round-web-cam_17861">
                <a:extLst>
                  <a:ext uri="{FF2B5EF4-FFF2-40B4-BE49-F238E27FC236}">
                    <a16:creationId xmlns:a16="http://schemas.microsoft.com/office/drawing/2014/main" id="{F4F876DC-CA43-4795-B2C7-20BAA2EAFE2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11" name="Text Box 79">
              <a:extLst>
                <a:ext uri="{FF2B5EF4-FFF2-40B4-BE49-F238E27FC236}">
                  <a16:creationId xmlns:a16="http://schemas.microsoft.com/office/drawing/2014/main" id="{DB163087-2B34-4DE8-89A6-FE9FFA536162}"/>
                </a:ext>
              </a:extLst>
            </p:cNvPr>
            <p:cNvSpPr txBox="1">
              <a:spLocks noChangeArrowheads="1"/>
            </p:cNvSpPr>
            <p:nvPr/>
          </p:nvSpPr>
          <p:spPr bwMode="auto">
            <a:xfrm>
              <a:off x="1985931" y="3593123"/>
              <a:ext cx="539549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直接传输</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发送服务器到接收服务器</a:t>
              </a:r>
            </a:p>
          </p:txBody>
        </p:sp>
      </p:grpSp>
      <p:sp>
        <p:nvSpPr>
          <p:cNvPr id="14" name="Rectangle 11">
            <a:extLst>
              <a:ext uri="{FF2B5EF4-FFF2-40B4-BE49-F238E27FC236}">
                <a16:creationId xmlns:a16="http://schemas.microsoft.com/office/drawing/2014/main" id="{D1E6E2A7-F65D-4594-9412-86F147DD7618}"/>
              </a:ext>
            </a:extLst>
          </p:cNvPr>
          <p:cNvSpPr>
            <a:spLocks noChangeArrowheads="1"/>
          </p:cNvSpPr>
          <p:nvPr/>
        </p:nvSpPr>
        <p:spPr bwMode="auto">
          <a:xfrm>
            <a:off x="2217423" y="3822502"/>
            <a:ext cx="2662975"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传输的三个阶段</a:t>
            </a:r>
          </a:p>
        </p:txBody>
      </p:sp>
      <p:sp>
        <p:nvSpPr>
          <p:cNvPr id="15" name="Text Box 79">
            <a:extLst>
              <a:ext uri="{FF2B5EF4-FFF2-40B4-BE49-F238E27FC236}">
                <a16:creationId xmlns:a16="http://schemas.microsoft.com/office/drawing/2014/main" id="{72417199-C656-45D9-8B4F-4E2BA5025B9A}"/>
              </a:ext>
            </a:extLst>
          </p:cNvPr>
          <p:cNvSpPr txBox="1">
            <a:spLocks noChangeArrowheads="1"/>
          </p:cNvSpPr>
          <p:nvPr/>
        </p:nvSpPr>
        <p:spPr bwMode="auto">
          <a:xfrm>
            <a:off x="2418253" y="4493643"/>
            <a:ext cx="2662975"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1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握手（打招呼）</a:t>
            </a:r>
            <a:endPar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defTabSz="914400">
              <a:lnSpc>
                <a:spcPct val="11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报文传输</a:t>
            </a:r>
          </a:p>
          <a:p>
            <a:pPr marL="342900" indent="-342900" defTabSz="914400">
              <a:lnSpc>
                <a:spcPct val="110000"/>
              </a:lnSpc>
              <a:buClr>
                <a:srgbClr val="009FF6"/>
              </a:buClr>
              <a:buFont typeface="Wingdings" panose="05000000000000000000" pitchFamily="2" charset="2"/>
              <a:buChar char="p"/>
            </a:pP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结束</a:t>
            </a:r>
          </a:p>
        </p:txBody>
      </p:sp>
      <p:sp>
        <p:nvSpPr>
          <p:cNvPr id="16" name="Rectangle 11">
            <a:extLst>
              <a:ext uri="{FF2B5EF4-FFF2-40B4-BE49-F238E27FC236}">
                <a16:creationId xmlns:a16="http://schemas.microsoft.com/office/drawing/2014/main" id="{2B9B6DBE-EDC8-4EE9-A69E-AD9B75055BB3}"/>
              </a:ext>
            </a:extLst>
          </p:cNvPr>
          <p:cNvSpPr>
            <a:spLocks noChangeArrowheads="1"/>
          </p:cNvSpPr>
          <p:nvPr/>
        </p:nvSpPr>
        <p:spPr bwMode="auto">
          <a:xfrm>
            <a:off x="6007876" y="3822502"/>
            <a:ext cx="2662975" cy="560173"/>
          </a:xfrm>
          <a:prstGeom prst="roundRect">
            <a:avLst>
              <a:gd name="adj" fmla="val 50000"/>
            </a:avLst>
          </a:prstGeom>
          <a:solidFill>
            <a:srgbClr val="FFC000"/>
          </a:solidFill>
          <a:ln w="9525">
            <a:noFill/>
            <a:miter lim="800000"/>
          </a:ln>
          <a:effectLst>
            <a:outerShdw dist="35921" dir="2700000" algn="ctr" rotWithShape="0">
              <a:srgbClr val="FFC000">
                <a:lumMod val="20000"/>
                <a:lumOff val="8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命令</a:t>
            </a:r>
            <a:r>
              <a:rPr kumimoji="1" lang="en-US" altLang="zh-CN"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a:t>
            </a:r>
            <a:r>
              <a:rPr kumimoji="1" lang="zh-CN" altLang="en-US" sz="2400" b="0" i="0" u="none" strike="noStrike" kern="0" cap="none" spc="0" normalizeH="0" baseline="0" noProof="0" dirty="0">
                <a:ln>
                  <a:noFill/>
                </a:ln>
                <a:solidFill>
                  <a:prstClr val="black">
                    <a:lumMod val="85000"/>
                    <a:lumOff val="15000"/>
                  </a:prstClr>
                </a:solidFill>
                <a:effectLst/>
                <a:uLnTx/>
                <a:uFillTx/>
                <a:latin typeface="思源黑体 CN Normal" panose="020B0400000000000000" pitchFamily="34" charset="-122"/>
                <a:ea typeface="思源黑体 CN Normal" panose="020B0400000000000000" pitchFamily="34" charset="-122"/>
                <a:cs typeface="Arial" panose="020B0604020202020204" pitchFamily="34" charset="0"/>
              </a:rPr>
              <a:t>响应交互</a:t>
            </a:r>
          </a:p>
        </p:txBody>
      </p:sp>
      <p:sp>
        <p:nvSpPr>
          <p:cNvPr id="17" name="Text Box 79">
            <a:extLst>
              <a:ext uri="{FF2B5EF4-FFF2-40B4-BE49-F238E27FC236}">
                <a16:creationId xmlns:a16="http://schemas.microsoft.com/office/drawing/2014/main" id="{97089A41-39C4-4277-84BA-549CC0852C9C}"/>
              </a:ext>
            </a:extLst>
          </p:cNvPr>
          <p:cNvSpPr txBox="1">
            <a:spLocks noChangeArrowheads="1"/>
          </p:cNvSpPr>
          <p:nvPr/>
        </p:nvSpPr>
        <p:spPr bwMode="auto">
          <a:xfrm>
            <a:off x="6208706" y="4493643"/>
            <a:ext cx="3156981"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defTabSz="914400">
              <a:lnSpc>
                <a:spcPct val="110000"/>
              </a:lnSpc>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命令</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ASCII</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文本</a:t>
            </a:r>
          </a:p>
          <a:p>
            <a:pPr marL="342900" indent="-342900" defTabSz="914400">
              <a:lnSpc>
                <a:spcPct val="110000"/>
              </a:lnSpc>
              <a:buClr>
                <a:srgbClr val="009FF6"/>
              </a:buClr>
              <a:buFont typeface="Wingdings" panose="05000000000000000000" pitchFamily="2" charset="2"/>
              <a:buChar char="p"/>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响应</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prstClr val="black"/>
                </a:solidFill>
                <a:latin typeface="Times New Roman" panose="02020603050405020304" pitchFamily="18" charset="0"/>
                <a:ea typeface="思源黑体 CN Normal" panose="020B0400000000000000" pitchFamily="34" charset="-122"/>
                <a:cs typeface="Times New Roman" panose="02020603050405020304" pitchFamily="18" charset="0"/>
              </a:rPr>
              <a:t>状态码和短语</a:t>
            </a:r>
          </a:p>
        </p:txBody>
      </p:sp>
      <p:grpSp>
        <p:nvGrpSpPr>
          <p:cNvPr id="18" name="组合 17">
            <a:extLst>
              <a:ext uri="{FF2B5EF4-FFF2-40B4-BE49-F238E27FC236}">
                <a16:creationId xmlns:a16="http://schemas.microsoft.com/office/drawing/2014/main" id="{9ED4A4A7-71D9-4B56-9233-A0D0908DC184}"/>
              </a:ext>
            </a:extLst>
          </p:cNvPr>
          <p:cNvGrpSpPr/>
          <p:nvPr/>
        </p:nvGrpSpPr>
        <p:grpSpPr>
          <a:xfrm>
            <a:off x="1544901" y="5875868"/>
            <a:ext cx="5977675" cy="476221"/>
            <a:chOff x="1403750" y="3593123"/>
            <a:chExt cx="5977675" cy="476221"/>
          </a:xfrm>
        </p:grpSpPr>
        <p:grpSp>
          <p:nvGrpSpPr>
            <p:cNvPr id="19" name="组合 18">
              <a:extLst>
                <a:ext uri="{FF2B5EF4-FFF2-40B4-BE49-F238E27FC236}">
                  <a16:creationId xmlns:a16="http://schemas.microsoft.com/office/drawing/2014/main" id="{0288AD3B-BDCD-479F-A7A0-5B183BEC3C7F}"/>
                </a:ext>
              </a:extLst>
            </p:cNvPr>
            <p:cNvGrpSpPr/>
            <p:nvPr/>
          </p:nvGrpSpPr>
          <p:grpSpPr>
            <a:xfrm>
              <a:off x="1403750" y="3593123"/>
              <a:ext cx="490436" cy="476221"/>
              <a:chOff x="1403750" y="3593123"/>
              <a:chExt cx="808892" cy="785446"/>
            </a:xfrm>
          </p:grpSpPr>
          <p:sp>
            <p:nvSpPr>
              <p:cNvPr id="21" name="对话气泡: 椭圆形 20">
                <a:extLst>
                  <a:ext uri="{FF2B5EF4-FFF2-40B4-BE49-F238E27FC236}">
                    <a16:creationId xmlns:a16="http://schemas.microsoft.com/office/drawing/2014/main" id="{75203280-F579-4725-9B66-A032CB8FE540}"/>
                  </a:ext>
                </a:extLst>
              </p:cNvPr>
              <p:cNvSpPr/>
              <p:nvPr/>
            </p:nvSpPr>
            <p:spPr>
              <a:xfrm>
                <a:off x="1403750" y="3593123"/>
                <a:ext cx="808892" cy="785446"/>
              </a:xfrm>
              <a:prstGeom prst="wedgeEllipseCallout">
                <a:avLst>
                  <a:gd name="adj1" fmla="val 66124"/>
                  <a:gd name="adj2" fmla="val 2799"/>
                </a:avLst>
              </a:prstGeom>
              <a:solidFill>
                <a:srgbClr val="009FF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round-web-cam_17861">
                <a:extLst>
                  <a:ext uri="{FF2B5EF4-FFF2-40B4-BE49-F238E27FC236}">
                    <a16:creationId xmlns:a16="http://schemas.microsoft.com/office/drawing/2014/main" id="{5A352319-3DB4-41CC-BE09-53969EE40A2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ysClr val="window" lastClr="FFFFFF"/>
              </a:solidFill>
              <a:ln>
                <a:noFill/>
              </a:ln>
            </p:spPr>
          </p:sp>
        </p:grpSp>
        <p:sp>
          <p:nvSpPr>
            <p:cNvPr id="20" name="Text Box 79">
              <a:extLst>
                <a:ext uri="{FF2B5EF4-FFF2-40B4-BE49-F238E27FC236}">
                  <a16:creationId xmlns:a16="http://schemas.microsoft.com/office/drawing/2014/main" id="{A2F08376-9696-4BF0-ADF2-F05C04A9F78A}"/>
                </a:ext>
              </a:extLst>
            </p:cNvPr>
            <p:cNvSpPr txBox="1">
              <a:spLocks noChangeArrowheads="1"/>
            </p:cNvSpPr>
            <p:nvPr/>
          </p:nvSpPr>
          <p:spPr bwMode="auto">
            <a:xfrm>
              <a:off x="1985931" y="3593123"/>
              <a:ext cx="539549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tabLst/>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邮件报文必须使用</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7-bit ASCII</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思源黑体 CN Normal" panose="020B0400000000000000" pitchFamily="34" charset="-122"/>
                  <a:cs typeface="Times New Roman" panose="02020603050405020304" pitchFamily="18" charset="0"/>
                </a:rPr>
                <a:t>表示</a:t>
              </a:r>
            </a:p>
          </p:txBody>
        </p:sp>
      </p:grpSp>
    </p:spTree>
    <p:extLst>
      <p:ext uri="{BB962C8B-B14F-4D97-AF65-F5344CB8AC3E}">
        <p14:creationId xmlns:p14="http://schemas.microsoft.com/office/powerpoint/2010/main" val="31639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Effect transition="in" filter="wipe(left)">
                                      <p:cBhvr>
                                        <p:cTn id="20" dur="500"/>
                                        <p:tgtEl>
                                          <p:spTgt spid="15">
                                            <p:txEl>
                                              <p:pRg st="0" end="0"/>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animEffect transition="in" filter="wipe(left)">
                                      <p:cBhvr>
                                        <p:cTn id="24" dur="500"/>
                                        <p:tgtEl>
                                          <p:spTgt spid="15">
                                            <p:txEl>
                                              <p:pRg st="1" end="1"/>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5">
                                            <p:txEl>
                                              <p:pRg st="2" end="2"/>
                                            </p:txEl>
                                          </p:spTgt>
                                        </p:tgtEl>
                                        <p:attrNameLst>
                                          <p:attrName>style.visibility</p:attrName>
                                        </p:attrNameLst>
                                      </p:cBhvr>
                                      <p:to>
                                        <p:strVal val="visible"/>
                                      </p:to>
                                    </p:set>
                                    <p:animEffect transition="in" filter="wipe(left)">
                                      <p:cBhvr>
                                        <p:cTn id="28" dur="500"/>
                                        <p:tgtEl>
                                          <p:spTgt spid="15">
                                            <p:txEl>
                                              <p:pRg st="2" end="2"/>
                                            </p:txEl>
                                          </p:spTgt>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wipe(left)">
                                      <p:cBhvr>
                                        <p:cTn id="36" dur="500"/>
                                        <p:tgtEl>
                                          <p:spTgt spid="17">
                                            <p:txEl>
                                              <p:pRg st="0" end="0"/>
                                            </p:txEl>
                                          </p:spTgt>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17">
                                            <p:txEl>
                                              <p:pRg st="1" end="1"/>
                                            </p:txEl>
                                          </p:spTgt>
                                        </p:tgtEl>
                                        <p:attrNameLst>
                                          <p:attrName>style.visibility</p:attrName>
                                        </p:attrNameLst>
                                      </p:cBhvr>
                                      <p:to>
                                        <p:strVal val="visible"/>
                                      </p:to>
                                    </p:set>
                                    <p:animEffect transition="in" filter="wipe(left)">
                                      <p:cBhvr>
                                        <p:cTn id="40" dur="500"/>
                                        <p:tgtEl>
                                          <p:spTgt spid="1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bldP spid="16" grpId="0" animBg="1"/>
      <p:bldP spid="1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A79B0-B4F1-4757-B15E-C002A92B2AE0}"/>
              </a:ext>
            </a:extLst>
          </p:cNvPr>
          <p:cNvSpPr>
            <a:spLocks noGrp="1"/>
          </p:cNvSpPr>
          <p:nvPr>
            <p:ph type="title"/>
          </p:nvPr>
        </p:nvSpPr>
        <p:spPr/>
        <p:txBody>
          <a:bodyPr/>
          <a:lstStyle/>
          <a:p>
            <a:r>
              <a:rPr lang="zh-CN" altLang="en-US" dirty="0"/>
              <a:t>一次邮件传送过程</a:t>
            </a:r>
          </a:p>
        </p:txBody>
      </p:sp>
      <p:grpSp>
        <p:nvGrpSpPr>
          <p:cNvPr id="4" name="Group 20">
            <a:extLst>
              <a:ext uri="{FF2B5EF4-FFF2-40B4-BE49-F238E27FC236}">
                <a16:creationId xmlns:a16="http://schemas.microsoft.com/office/drawing/2014/main" id="{16A30971-28D0-4B83-967F-98B204118C42}"/>
              </a:ext>
            </a:extLst>
          </p:cNvPr>
          <p:cNvGrpSpPr/>
          <p:nvPr/>
        </p:nvGrpSpPr>
        <p:grpSpPr bwMode="auto">
          <a:xfrm>
            <a:off x="4586783" y="3632248"/>
            <a:ext cx="814388" cy="1031875"/>
            <a:chOff x="4293" y="2638"/>
            <a:chExt cx="513" cy="650"/>
          </a:xfrm>
        </p:grpSpPr>
        <p:sp>
          <p:nvSpPr>
            <p:cNvPr id="5" name="Rectangle 21">
              <a:extLst>
                <a:ext uri="{FF2B5EF4-FFF2-40B4-BE49-F238E27FC236}">
                  <a16:creationId xmlns:a16="http://schemas.microsoft.com/office/drawing/2014/main" id="{31E04C09-036B-48B2-BFCA-14DCB9244584}"/>
                </a:ext>
              </a:extLst>
            </p:cNvPr>
            <p:cNvSpPr>
              <a:spLocks noChangeArrowheads="1"/>
            </p:cNvSpPr>
            <p:nvPr/>
          </p:nvSpPr>
          <p:spPr bwMode="auto">
            <a:xfrm>
              <a:off x="4296" y="2652"/>
              <a:ext cx="510" cy="636"/>
            </a:xfrm>
            <a:prstGeom prst="rect">
              <a:avLst/>
            </a:prstGeom>
            <a:solidFill>
              <a:srgbClr val="009FF6"/>
            </a:solidFill>
            <a:ln w="19050">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 name="Text Box 22">
              <a:extLst>
                <a:ext uri="{FF2B5EF4-FFF2-40B4-BE49-F238E27FC236}">
                  <a16:creationId xmlns:a16="http://schemas.microsoft.com/office/drawing/2014/main" id="{C0A373E6-A651-42D0-AE77-D6C41695FA71}"/>
                </a:ext>
              </a:extLst>
            </p:cNvPr>
            <p:cNvSpPr txBox="1">
              <a:spLocks noChangeArrowheads="1"/>
            </p:cNvSpPr>
            <p:nvPr/>
          </p:nvSpPr>
          <p:spPr bwMode="auto">
            <a:xfrm>
              <a:off x="4293" y="2638"/>
              <a:ext cx="500" cy="3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rPr>
                <a:t>邮件</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rPr>
                <a:t>服务器</a:t>
              </a:r>
              <a:endParaRPr kumimoji="0"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endParaRPr>
            </a:p>
          </p:txBody>
        </p:sp>
        <p:sp>
          <p:nvSpPr>
            <p:cNvPr id="7" name="Rectangle 23">
              <a:extLst>
                <a:ext uri="{FF2B5EF4-FFF2-40B4-BE49-F238E27FC236}">
                  <a16:creationId xmlns:a16="http://schemas.microsoft.com/office/drawing/2014/main" id="{4D932C03-F645-4624-B166-321041578CF5}"/>
                </a:ext>
              </a:extLst>
            </p:cNvPr>
            <p:cNvSpPr>
              <a:spLocks noChangeArrowheads="1"/>
            </p:cNvSpPr>
            <p:nvPr/>
          </p:nvSpPr>
          <p:spPr bwMode="auto">
            <a:xfrm>
              <a:off x="4320" y="3006"/>
              <a:ext cx="450" cy="120"/>
            </a:xfrm>
            <a:prstGeom prst="rect">
              <a:avLst/>
            </a:prstGeom>
            <a:solidFill>
              <a:srgbClr val="00FF00"/>
            </a:solidFill>
            <a:ln w="19050">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 name="Line 24">
              <a:extLst>
                <a:ext uri="{FF2B5EF4-FFF2-40B4-BE49-F238E27FC236}">
                  <a16:creationId xmlns:a16="http://schemas.microsoft.com/office/drawing/2014/main" id="{8D05B964-26C2-48A3-BAD3-3831EC7A1ECF}"/>
                </a:ext>
              </a:extLst>
            </p:cNvPr>
            <p:cNvSpPr>
              <a:spLocks noChangeShapeType="1"/>
            </p:cNvSpPr>
            <p:nvPr/>
          </p:nvSpPr>
          <p:spPr bwMode="auto">
            <a:xfrm>
              <a:off x="4369" y="3034"/>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9" name="Line 25">
              <a:extLst>
                <a:ext uri="{FF2B5EF4-FFF2-40B4-BE49-F238E27FC236}">
                  <a16:creationId xmlns:a16="http://schemas.microsoft.com/office/drawing/2014/main" id="{89F30245-55A0-4CCB-9680-20E7D399F899}"/>
                </a:ext>
              </a:extLst>
            </p:cNvPr>
            <p:cNvSpPr>
              <a:spLocks noChangeShapeType="1"/>
            </p:cNvSpPr>
            <p:nvPr/>
          </p:nvSpPr>
          <p:spPr bwMode="auto">
            <a:xfrm>
              <a:off x="4478" y="3033"/>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0" name="Line 26">
              <a:extLst>
                <a:ext uri="{FF2B5EF4-FFF2-40B4-BE49-F238E27FC236}">
                  <a16:creationId xmlns:a16="http://schemas.microsoft.com/office/drawing/2014/main" id="{DBD692B4-4146-4F83-B557-A9792D7320D4}"/>
                </a:ext>
              </a:extLst>
            </p:cNvPr>
            <p:cNvSpPr>
              <a:spLocks noChangeShapeType="1"/>
            </p:cNvSpPr>
            <p:nvPr/>
          </p:nvSpPr>
          <p:spPr bwMode="auto">
            <a:xfrm>
              <a:off x="4533" y="3035"/>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1" name="Line 27">
              <a:extLst>
                <a:ext uri="{FF2B5EF4-FFF2-40B4-BE49-F238E27FC236}">
                  <a16:creationId xmlns:a16="http://schemas.microsoft.com/office/drawing/2014/main" id="{B815C995-A7CF-44A6-AC82-FFCCF1A4BA95}"/>
                </a:ext>
              </a:extLst>
            </p:cNvPr>
            <p:cNvSpPr>
              <a:spLocks noChangeShapeType="1"/>
            </p:cNvSpPr>
            <p:nvPr/>
          </p:nvSpPr>
          <p:spPr bwMode="auto">
            <a:xfrm>
              <a:off x="4590" y="3033"/>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2" name="Line 28">
              <a:extLst>
                <a:ext uri="{FF2B5EF4-FFF2-40B4-BE49-F238E27FC236}">
                  <a16:creationId xmlns:a16="http://schemas.microsoft.com/office/drawing/2014/main" id="{28564203-A402-4E30-B18B-C67B8DAD58BF}"/>
                </a:ext>
              </a:extLst>
            </p:cNvPr>
            <p:cNvSpPr>
              <a:spLocks noChangeShapeType="1"/>
            </p:cNvSpPr>
            <p:nvPr/>
          </p:nvSpPr>
          <p:spPr bwMode="auto">
            <a:xfrm>
              <a:off x="4651" y="3033"/>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3" name="Line 29">
              <a:extLst>
                <a:ext uri="{FF2B5EF4-FFF2-40B4-BE49-F238E27FC236}">
                  <a16:creationId xmlns:a16="http://schemas.microsoft.com/office/drawing/2014/main" id="{9B9FC6D0-E45C-476D-8CF4-07CF8A935367}"/>
                </a:ext>
              </a:extLst>
            </p:cNvPr>
            <p:cNvSpPr>
              <a:spLocks noChangeShapeType="1"/>
            </p:cNvSpPr>
            <p:nvPr/>
          </p:nvSpPr>
          <p:spPr bwMode="auto">
            <a:xfrm>
              <a:off x="4707" y="3033"/>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4" name="Line 30">
              <a:extLst>
                <a:ext uri="{FF2B5EF4-FFF2-40B4-BE49-F238E27FC236}">
                  <a16:creationId xmlns:a16="http://schemas.microsoft.com/office/drawing/2014/main" id="{53DF344B-FBB3-4B72-A5E1-43ED27762F91}"/>
                </a:ext>
              </a:extLst>
            </p:cNvPr>
            <p:cNvSpPr>
              <a:spLocks noChangeShapeType="1"/>
            </p:cNvSpPr>
            <p:nvPr/>
          </p:nvSpPr>
          <p:spPr bwMode="auto">
            <a:xfrm>
              <a:off x="4422" y="3034"/>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5" name="Rectangle 31">
              <a:extLst>
                <a:ext uri="{FF2B5EF4-FFF2-40B4-BE49-F238E27FC236}">
                  <a16:creationId xmlns:a16="http://schemas.microsoft.com/office/drawing/2014/main" id="{84C04F17-DE3A-4F5B-8DCA-74C25E186583}"/>
                </a:ext>
              </a:extLst>
            </p:cNvPr>
            <p:cNvSpPr>
              <a:spLocks noChangeArrowheads="1"/>
            </p:cNvSpPr>
            <p:nvPr/>
          </p:nvSpPr>
          <p:spPr bwMode="auto">
            <a:xfrm>
              <a:off x="4328" y="3173"/>
              <a:ext cx="64" cy="93"/>
            </a:xfrm>
            <a:prstGeom prst="rect">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6" name="Rectangle 32">
              <a:extLst>
                <a:ext uri="{FF2B5EF4-FFF2-40B4-BE49-F238E27FC236}">
                  <a16:creationId xmlns:a16="http://schemas.microsoft.com/office/drawing/2014/main" id="{C9C29E49-9AE4-4EC5-A76D-694DC82D8BD3}"/>
                </a:ext>
              </a:extLst>
            </p:cNvPr>
            <p:cNvSpPr>
              <a:spLocks noChangeArrowheads="1"/>
            </p:cNvSpPr>
            <p:nvPr/>
          </p:nvSpPr>
          <p:spPr bwMode="auto">
            <a:xfrm>
              <a:off x="4414" y="3173"/>
              <a:ext cx="64" cy="93"/>
            </a:xfrm>
            <a:prstGeom prst="rect">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7" name="Rectangle 33">
              <a:extLst>
                <a:ext uri="{FF2B5EF4-FFF2-40B4-BE49-F238E27FC236}">
                  <a16:creationId xmlns:a16="http://schemas.microsoft.com/office/drawing/2014/main" id="{53E0F95D-6583-4D25-BCC0-4EDC1B1890B6}"/>
                </a:ext>
              </a:extLst>
            </p:cNvPr>
            <p:cNvSpPr>
              <a:spLocks noChangeArrowheads="1"/>
            </p:cNvSpPr>
            <p:nvPr/>
          </p:nvSpPr>
          <p:spPr bwMode="auto">
            <a:xfrm>
              <a:off x="4500" y="3172"/>
              <a:ext cx="64" cy="93"/>
            </a:xfrm>
            <a:prstGeom prst="rect">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8" name="Rectangle 34">
              <a:extLst>
                <a:ext uri="{FF2B5EF4-FFF2-40B4-BE49-F238E27FC236}">
                  <a16:creationId xmlns:a16="http://schemas.microsoft.com/office/drawing/2014/main" id="{3819A59C-E757-4D0F-8BC5-A54F7113121B}"/>
                </a:ext>
              </a:extLst>
            </p:cNvPr>
            <p:cNvSpPr>
              <a:spLocks noChangeArrowheads="1"/>
            </p:cNvSpPr>
            <p:nvPr/>
          </p:nvSpPr>
          <p:spPr bwMode="auto">
            <a:xfrm>
              <a:off x="4597" y="3170"/>
              <a:ext cx="64" cy="93"/>
            </a:xfrm>
            <a:prstGeom prst="rect">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9" name="Rectangle 35">
              <a:extLst>
                <a:ext uri="{FF2B5EF4-FFF2-40B4-BE49-F238E27FC236}">
                  <a16:creationId xmlns:a16="http://schemas.microsoft.com/office/drawing/2014/main" id="{5DA4226E-CED1-4498-BD7E-82619215632B}"/>
                </a:ext>
              </a:extLst>
            </p:cNvPr>
            <p:cNvSpPr>
              <a:spLocks noChangeArrowheads="1"/>
            </p:cNvSpPr>
            <p:nvPr/>
          </p:nvSpPr>
          <p:spPr bwMode="auto">
            <a:xfrm>
              <a:off x="4693" y="3170"/>
              <a:ext cx="64" cy="93"/>
            </a:xfrm>
            <a:prstGeom prst="rect">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nvGrpSpPr>
          <p:cNvPr id="20" name="Group 48">
            <a:extLst>
              <a:ext uri="{FF2B5EF4-FFF2-40B4-BE49-F238E27FC236}">
                <a16:creationId xmlns:a16="http://schemas.microsoft.com/office/drawing/2014/main" id="{838B9823-850C-412C-83B7-27435335FF8E}"/>
              </a:ext>
            </a:extLst>
          </p:cNvPr>
          <p:cNvGrpSpPr/>
          <p:nvPr/>
        </p:nvGrpSpPr>
        <p:grpSpPr bwMode="auto">
          <a:xfrm>
            <a:off x="6510643" y="3629072"/>
            <a:ext cx="814388" cy="1031875"/>
            <a:chOff x="4293" y="2638"/>
            <a:chExt cx="513" cy="650"/>
          </a:xfrm>
        </p:grpSpPr>
        <p:sp>
          <p:nvSpPr>
            <p:cNvPr id="21" name="Rectangle 49">
              <a:extLst>
                <a:ext uri="{FF2B5EF4-FFF2-40B4-BE49-F238E27FC236}">
                  <a16:creationId xmlns:a16="http://schemas.microsoft.com/office/drawing/2014/main" id="{115497F3-D289-4C03-92F7-1CF8FA90391D}"/>
                </a:ext>
              </a:extLst>
            </p:cNvPr>
            <p:cNvSpPr>
              <a:spLocks noChangeArrowheads="1"/>
            </p:cNvSpPr>
            <p:nvPr/>
          </p:nvSpPr>
          <p:spPr bwMode="auto">
            <a:xfrm>
              <a:off x="4296" y="2652"/>
              <a:ext cx="510" cy="636"/>
            </a:xfrm>
            <a:prstGeom prst="rect">
              <a:avLst/>
            </a:prstGeom>
            <a:solidFill>
              <a:srgbClr val="009FF6"/>
            </a:solidFill>
            <a:ln w="19050">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2" name="Text Box 50">
              <a:extLst>
                <a:ext uri="{FF2B5EF4-FFF2-40B4-BE49-F238E27FC236}">
                  <a16:creationId xmlns:a16="http://schemas.microsoft.com/office/drawing/2014/main" id="{65ADC29C-5941-4966-8231-1FB40FDE3C62}"/>
                </a:ext>
              </a:extLst>
            </p:cNvPr>
            <p:cNvSpPr txBox="1">
              <a:spLocks noChangeArrowheads="1"/>
            </p:cNvSpPr>
            <p:nvPr/>
          </p:nvSpPr>
          <p:spPr bwMode="auto">
            <a:xfrm>
              <a:off x="4293" y="2638"/>
              <a:ext cx="5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rPr>
                <a:t>邮件</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rPr>
                <a:t>服务器</a:t>
              </a:r>
              <a:endParaRPr kumimoji="0" lang="zh-CN" altLang="en-US" sz="24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endParaRPr>
            </a:p>
          </p:txBody>
        </p:sp>
        <p:sp>
          <p:nvSpPr>
            <p:cNvPr id="23" name="Rectangle 51">
              <a:extLst>
                <a:ext uri="{FF2B5EF4-FFF2-40B4-BE49-F238E27FC236}">
                  <a16:creationId xmlns:a16="http://schemas.microsoft.com/office/drawing/2014/main" id="{2AEAFB93-7D2E-4C4A-9FCE-63E7DC98162A}"/>
                </a:ext>
              </a:extLst>
            </p:cNvPr>
            <p:cNvSpPr>
              <a:spLocks noChangeArrowheads="1"/>
            </p:cNvSpPr>
            <p:nvPr/>
          </p:nvSpPr>
          <p:spPr bwMode="auto">
            <a:xfrm>
              <a:off x="4320" y="3006"/>
              <a:ext cx="450" cy="120"/>
            </a:xfrm>
            <a:prstGeom prst="rect">
              <a:avLst/>
            </a:prstGeom>
            <a:solidFill>
              <a:srgbClr val="00FF00"/>
            </a:solidFill>
            <a:ln w="19050">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4" name="Line 52">
              <a:extLst>
                <a:ext uri="{FF2B5EF4-FFF2-40B4-BE49-F238E27FC236}">
                  <a16:creationId xmlns:a16="http://schemas.microsoft.com/office/drawing/2014/main" id="{8D8296C7-5227-4CE9-877C-A4E0E05E9E16}"/>
                </a:ext>
              </a:extLst>
            </p:cNvPr>
            <p:cNvSpPr>
              <a:spLocks noChangeShapeType="1"/>
            </p:cNvSpPr>
            <p:nvPr/>
          </p:nvSpPr>
          <p:spPr bwMode="auto">
            <a:xfrm>
              <a:off x="4369" y="3034"/>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5" name="Line 53">
              <a:extLst>
                <a:ext uri="{FF2B5EF4-FFF2-40B4-BE49-F238E27FC236}">
                  <a16:creationId xmlns:a16="http://schemas.microsoft.com/office/drawing/2014/main" id="{2CDD546F-F7D3-40CB-94EB-4270E8A803A4}"/>
                </a:ext>
              </a:extLst>
            </p:cNvPr>
            <p:cNvSpPr>
              <a:spLocks noChangeShapeType="1"/>
            </p:cNvSpPr>
            <p:nvPr/>
          </p:nvSpPr>
          <p:spPr bwMode="auto">
            <a:xfrm>
              <a:off x="4478" y="3033"/>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6" name="Line 54">
              <a:extLst>
                <a:ext uri="{FF2B5EF4-FFF2-40B4-BE49-F238E27FC236}">
                  <a16:creationId xmlns:a16="http://schemas.microsoft.com/office/drawing/2014/main" id="{D1020567-EF0D-4A51-B5C2-6F7A095D4985}"/>
                </a:ext>
              </a:extLst>
            </p:cNvPr>
            <p:cNvSpPr>
              <a:spLocks noChangeShapeType="1"/>
            </p:cNvSpPr>
            <p:nvPr/>
          </p:nvSpPr>
          <p:spPr bwMode="auto">
            <a:xfrm>
              <a:off x="4533" y="3035"/>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7" name="Line 55">
              <a:extLst>
                <a:ext uri="{FF2B5EF4-FFF2-40B4-BE49-F238E27FC236}">
                  <a16:creationId xmlns:a16="http://schemas.microsoft.com/office/drawing/2014/main" id="{6833B083-2BA5-45E2-BAF7-815AAC6B0484}"/>
                </a:ext>
              </a:extLst>
            </p:cNvPr>
            <p:cNvSpPr>
              <a:spLocks noChangeShapeType="1"/>
            </p:cNvSpPr>
            <p:nvPr/>
          </p:nvSpPr>
          <p:spPr bwMode="auto">
            <a:xfrm>
              <a:off x="4590" y="3033"/>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8" name="Line 56">
              <a:extLst>
                <a:ext uri="{FF2B5EF4-FFF2-40B4-BE49-F238E27FC236}">
                  <a16:creationId xmlns:a16="http://schemas.microsoft.com/office/drawing/2014/main" id="{6FD7CB44-83F9-4409-A757-829A01852076}"/>
                </a:ext>
              </a:extLst>
            </p:cNvPr>
            <p:cNvSpPr>
              <a:spLocks noChangeShapeType="1"/>
            </p:cNvSpPr>
            <p:nvPr/>
          </p:nvSpPr>
          <p:spPr bwMode="auto">
            <a:xfrm>
              <a:off x="4651" y="3033"/>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29" name="Line 57">
              <a:extLst>
                <a:ext uri="{FF2B5EF4-FFF2-40B4-BE49-F238E27FC236}">
                  <a16:creationId xmlns:a16="http://schemas.microsoft.com/office/drawing/2014/main" id="{31142226-A679-4CB4-810B-01EDBE39767A}"/>
                </a:ext>
              </a:extLst>
            </p:cNvPr>
            <p:cNvSpPr>
              <a:spLocks noChangeShapeType="1"/>
            </p:cNvSpPr>
            <p:nvPr/>
          </p:nvSpPr>
          <p:spPr bwMode="auto">
            <a:xfrm>
              <a:off x="4707" y="3033"/>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30" name="Line 58">
              <a:extLst>
                <a:ext uri="{FF2B5EF4-FFF2-40B4-BE49-F238E27FC236}">
                  <a16:creationId xmlns:a16="http://schemas.microsoft.com/office/drawing/2014/main" id="{49AB258E-38C8-418D-BD7F-19AE893A303A}"/>
                </a:ext>
              </a:extLst>
            </p:cNvPr>
            <p:cNvSpPr>
              <a:spLocks noChangeShapeType="1"/>
            </p:cNvSpPr>
            <p:nvPr/>
          </p:nvSpPr>
          <p:spPr bwMode="auto">
            <a:xfrm>
              <a:off x="4422" y="3034"/>
              <a:ext cx="0" cy="72"/>
            </a:xfrm>
            <a:prstGeom prst="line">
              <a:avLst/>
            </a:prstGeom>
            <a:noFill/>
            <a:ln w="19050">
              <a:solidFill>
                <a:sysClr val="windowText" lastClr="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31" name="Rectangle 59">
              <a:extLst>
                <a:ext uri="{FF2B5EF4-FFF2-40B4-BE49-F238E27FC236}">
                  <a16:creationId xmlns:a16="http://schemas.microsoft.com/office/drawing/2014/main" id="{D1AC1864-5CDB-4EC2-9D5E-B1E6903CBFD4}"/>
                </a:ext>
              </a:extLst>
            </p:cNvPr>
            <p:cNvSpPr>
              <a:spLocks noChangeArrowheads="1"/>
            </p:cNvSpPr>
            <p:nvPr/>
          </p:nvSpPr>
          <p:spPr bwMode="auto">
            <a:xfrm>
              <a:off x="4328" y="3173"/>
              <a:ext cx="64" cy="93"/>
            </a:xfrm>
            <a:prstGeom prst="rect">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32" name="Rectangle 60">
              <a:extLst>
                <a:ext uri="{FF2B5EF4-FFF2-40B4-BE49-F238E27FC236}">
                  <a16:creationId xmlns:a16="http://schemas.microsoft.com/office/drawing/2014/main" id="{586611D2-3275-49AC-8F7C-DDF6AF294C1E}"/>
                </a:ext>
              </a:extLst>
            </p:cNvPr>
            <p:cNvSpPr>
              <a:spLocks noChangeArrowheads="1"/>
            </p:cNvSpPr>
            <p:nvPr/>
          </p:nvSpPr>
          <p:spPr bwMode="auto">
            <a:xfrm>
              <a:off x="4414" y="3173"/>
              <a:ext cx="64" cy="93"/>
            </a:xfrm>
            <a:prstGeom prst="rect">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33" name="Rectangle 61">
              <a:extLst>
                <a:ext uri="{FF2B5EF4-FFF2-40B4-BE49-F238E27FC236}">
                  <a16:creationId xmlns:a16="http://schemas.microsoft.com/office/drawing/2014/main" id="{C7653129-F893-40DB-8D88-DB8B89D06BE6}"/>
                </a:ext>
              </a:extLst>
            </p:cNvPr>
            <p:cNvSpPr>
              <a:spLocks noChangeArrowheads="1"/>
            </p:cNvSpPr>
            <p:nvPr/>
          </p:nvSpPr>
          <p:spPr bwMode="auto">
            <a:xfrm>
              <a:off x="4500" y="3172"/>
              <a:ext cx="64" cy="93"/>
            </a:xfrm>
            <a:prstGeom prst="rect">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34" name="Rectangle 62">
              <a:extLst>
                <a:ext uri="{FF2B5EF4-FFF2-40B4-BE49-F238E27FC236}">
                  <a16:creationId xmlns:a16="http://schemas.microsoft.com/office/drawing/2014/main" id="{80D9079C-76DF-444F-96FF-63D1F9552D07}"/>
                </a:ext>
              </a:extLst>
            </p:cNvPr>
            <p:cNvSpPr>
              <a:spLocks noChangeArrowheads="1"/>
            </p:cNvSpPr>
            <p:nvPr/>
          </p:nvSpPr>
          <p:spPr bwMode="auto">
            <a:xfrm>
              <a:off x="4597" y="3170"/>
              <a:ext cx="64" cy="93"/>
            </a:xfrm>
            <a:prstGeom prst="rect">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35" name="Rectangle 63">
              <a:extLst>
                <a:ext uri="{FF2B5EF4-FFF2-40B4-BE49-F238E27FC236}">
                  <a16:creationId xmlns:a16="http://schemas.microsoft.com/office/drawing/2014/main" id="{20776EE5-0A3A-404C-B9A6-1789DD3FDCF6}"/>
                </a:ext>
              </a:extLst>
            </p:cNvPr>
            <p:cNvSpPr>
              <a:spLocks noChangeArrowheads="1"/>
            </p:cNvSpPr>
            <p:nvPr/>
          </p:nvSpPr>
          <p:spPr bwMode="auto">
            <a:xfrm>
              <a:off x="4693" y="3170"/>
              <a:ext cx="64" cy="93"/>
            </a:xfrm>
            <a:prstGeom prst="rect">
              <a:avLst/>
            </a:prstGeom>
            <a:solidFill>
              <a:srgbClr val="FFFF00"/>
            </a:solidFill>
            <a:ln w="9525">
              <a:solidFill>
                <a:sysClr val="windowText" lastClr="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sp>
        <p:nvSpPr>
          <p:cNvPr id="36" name="Text Box 68">
            <a:extLst>
              <a:ext uri="{FF2B5EF4-FFF2-40B4-BE49-F238E27FC236}">
                <a16:creationId xmlns:a16="http://schemas.microsoft.com/office/drawing/2014/main" id="{5549649D-13BB-4041-BE86-02F56F0C3435}"/>
              </a:ext>
            </a:extLst>
          </p:cNvPr>
          <p:cNvSpPr txBox="1">
            <a:spLocks noChangeArrowheads="1"/>
          </p:cNvSpPr>
          <p:nvPr/>
        </p:nvSpPr>
        <p:spPr bwMode="auto">
          <a:xfrm>
            <a:off x="8169908" y="4860323"/>
            <a:ext cx="649723" cy="646331"/>
          </a:xfrm>
          <a:prstGeom prst="rect">
            <a:avLst/>
          </a:prstGeom>
          <a:noFill/>
          <a:ln w="9525">
            <a:no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dirty="0">
                <a:solidFill>
                  <a:prstClr val="black"/>
                </a:solidFill>
                <a:latin typeface="思源黑体 CN Normal" panose="020B0400000000000000" pitchFamily="34" charset="-122"/>
                <a:ea typeface="思源黑体 CN Normal" panose="020B0400000000000000" pitchFamily="34" charset="-122"/>
              </a:rPr>
              <a:t>用户代理</a:t>
            </a:r>
            <a:endParaRPr lang="zh-CN" altLang="en-US" sz="2800" dirty="0">
              <a:solidFill>
                <a:prstClr val="black"/>
              </a:solidFill>
              <a:latin typeface="思源黑体 CN Normal" panose="020B0400000000000000" pitchFamily="34" charset="-122"/>
              <a:ea typeface="思源黑体 CN Normal" panose="020B0400000000000000" pitchFamily="34" charset="-122"/>
            </a:endParaRPr>
          </a:p>
        </p:txBody>
      </p:sp>
      <p:sp>
        <p:nvSpPr>
          <p:cNvPr id="37" name="Line 69">
            <a:extLst>
              <a:ext uri="{FF2B5EF4-FFF2-40B4-BE49-F238E27FC236}">
                <a16:creationId xmlns:a16="http://schemas.microsoft.com/office/drawing/2014/main" id="{74A8929D-F5CD-4854-9158-E1F767945683}"/>
              </a:ext>
            </a:extLst>
          </p:cNvPr>
          <p:cNvSpPr>
            <a:spLocks noChangeShapeType="1"/>
          </p:cNvSpPr>
          <p:nvPr/>
        </p:nvSpPr>
        <p:spPr bwMode="auto">
          <a:xfrm>
            <a:off x="3681909" y="4159298"/>
            <a:ext cx="895540" cy="166885"/>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38" name="Line 70">
            <a:extLst>
              <a:ext uri="{FF2B5EF4-FFF2-40B4-BE49-F238E27FC236}">
                <a16:creationId xmlns:a16="http://schemas.microsoft.com/office/drawing/2014/main" id="{C08D7F91-E13A-4952-8183-077AEB924FA9}"/>
              </a:ext>
            </a:extLst>
          </p:cNvPr>
          <p:cNvSpPr>
            <a:spLocks noChangeShapeType="1"/>
          </p:cNvSpPr>
          <p:nvPr/>
        </p:nvSpPr>
        <p:spPr bwMode="auto">
          <a:xfrm>
            <a:off x="5407519" y="4376787"/>
            <a:ext cx="1098553" cy="117838"/>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39" name="Line 71">
            <a:extLst>
              <a:ext uri="{FF2B5EF4-FFF2-40B4-BE49-F238E27FC236}">
                <a16:creationId xmlns:a16="http://schemas.microsoft.com/office/drawing/2014/main" id="{FFF0C9B4-BB9C-4E3C-B32F-49AEAA9F8A9C}"/>
              </a:ext>
            </a:extLst>
          </p:cNvPr>
          <p:cNvSpPr>
            <a:spLocks noChangeShapeType="1"/>
          </p:cNvSpPr>
          <p:nvPr/>
        </p:nvSpPr>
        <p:spPr bwMode="auto">
          <a:xfrm flipV="1">
            <a:off x="7334365" y="4159297"/>
            <a:ext cx="1146697" cy="335327"/>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pPr defTabSz="914400"/>
            <a:endParaRPr lang="zh-CN" altLang="en-US">
              <a:solidFill>
                <a:prstClr val="black"/>
              </a:solidFill>
              <a:latin typeface="等线"/>
              <a:ea typeface="等线" panose="02010600030101010101" pitchFamily="2" charset="-122"/>
            </a:endParaRPr>
          </a:p>
        </p:txBody>
      </p:sp>
      <p:sp>
        <p:nvSpPr>
          <p:cNvPr id="40" name="Oval 72">
            <a:extLst>
              <a:ext uri="{FF2B5EF4-FFF2-40B4-BE49-F238E27FC236}">
                <a16:creationId xmlns:a16="http://schemas.microsoft.com/office/drawing/2014/main" id="{C7CA8546-0574-4AC4-A8B8-3B7725483086}"/>
              </a:ext>
            </a:extLst>
          </p:cNvPr>
          <p:cNvSpPr>
            <a:spLocks noChangeArrowheads="1"/>
          </p:cNvSpPr>
          <p:nvPr/>
        </p:nvSpPr>
        <p:spPr bwMode="auto">
          <a:xfrm>
            <a:off x="3224708" y="3559221"/>
            <a:ext cx="292100" cy="265115"/>
          </a:xfrm>
          <a:prstGeom prst="ellipse">
            <a:avLst/>
          </a:prstGeom>
          <a:solidFill>
            <a:sysClr val="window" lastClr="FFFFFF"/>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20000"/>
              </a:spcBef>
              <a:spcAft>
                <a:spcPts val="0"/>
              </a:spcAft>
              <a:buClr>
                <a:srgbClr val="ED7D31"/>
              </a:buClr>
              <a:buSzPct val="85000"/>
              <a:buFont typeface="ZapfDingbats"/>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Oval 73">
            <a:extLst>
              <a:ext uri="{FF2B5EF4-FFF2-40B4-BE49-F238E27FC236}">
                <a16:creationId xmlns:a16="http://schemas.microsoft.com/office/drawing/2014/main" id="{B1160335-6B16-4212-B9BC-A0A76F1F76CA}"/>
              </a:ext>
            </a:extLst>
          </p:cNvPr>
          <p:cNvSpPr>
            <a:spLocks noChangeArrowheads="1"/>
          </p:cNvSpPr>
          <p:nvPr/>
        </p:nvSpPr>
        <p:spPr bwMode="auto">
          <a:xfrm>
            <a:off x="3951783" y="4108494"/>
            <a:ext cx="292100" cy="265115"/>
          </a:xfrm>
          <a:prstGeom prst="ellipse">
            <a:avLst/>
          </a:prstGeom>
          <a:solidFill>
            <a:sysClr val="window" lastClr="FFFFFF"/>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20000"/>
              </a:spcBef>
              <a:spcAft>
                <a:spcPts val="0"/>
              </a:spcAft>
              <a:buClr>
                <a:srgbClr val="ED7D31"/>
              </a:buClr>
              <a:buSzPct val="85000"/>
              <a:buFont typeface="ZapfDingbats"/>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Oval 74">
            <a:extLst>
              <a:ext uri="{FF2B5EF4-FFF2-40B4-BE49-F238E27FC236}">
                <a16:creationId xmlns:a16="http://schemas.microsoft.com/office/drawing/2014/main" id="{F793DFC2-9503-4699-BDC6-7F4C9FE0D6BD}"/>
              </a:ext>
            </a:extLst>
          </p:cNvPr>
          <p:cNvSpPr>
            <a:spLocks noChangeArrowheads="1"/>
          </p:cNvSpPr>
          <p:nvPr/>
        </p:nvSpPr>
        <p:spPr bwMode="auto">
          <a:xfrm>
            <a:off x="4823320" y="4156122"/>
            <a:ext cx="292100" cy="265115"/>
          </a:xfrm>
          <a:prstGeom prst="ellipse">
            <a:avLst/>
          </a:prstGeom>
          <a:solidFill>
            <a:sysClr val="window" lastClr="FFFFFF"/>
          </a:solidFill>
          <a:ln w="19050">
            <a:solidFill>
              <a:srgbClr val="ED7D3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20000"/>
              </a:spcBef>
              <a:spcAft>
                <a:spcPts val="0"/>
              </a:spcAft>
              <a:buClr>
                <a:srgbClr val="ED7D31"/>
              </a:buClr>
              <a:buSzPct val="85000"/>
              <a:buFont typeface="ZapfDingbats"/>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Oval 75">
            <a:extLst>
              <a:ext uri="{FF2B5EF4-FFF2-40B4-BE49-F238E27FC236}">
                <a16:creationId xmlns:a16="http://schemas.microsoft.com/office/drawing/2014/main" id="{C45F5223-0B97-41D7-92AB-D29B2ED94C2B}"/>
              </a:ext>
            </a:extLst>
          </p:cNvPr>
          <p:cNvSpPr>
            <a:spLocks noChangeArrowheads="1"/>
          </p:cNvSpPr>
          <p:nvPr/>
        </p:nvSpPr>
        <p:spPr bwMode="auto">
          <a:xfrm>
            <a:off x="5779715" y="4292646"/>
            <a:ext cx="292100" cy="265115"/>
          </a:xfrm>
          <a:prstGeom prst="ellipse">
            <a:avLst/>
          </a:prstGeom>
          <a:solidFill>
            <a:sysClr val="window" lastClr="FFFFFF"/>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20000"/>
              </a:spcBef>
              <a:spcAft>
                <a:spcPts val="0"/>
              </a:spcAft>
              <a:buClr>
                <a:srgbClr val="ED7D31"/>
              </a:buClr>
              <a:buSzPct val="85000"/>
              <a:buFont typeface="ZapfDingbats"/>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Oval 76">
            <a:extLst>
              <a:ext uri="{FF2B5EF4-FFF2-40B4-BE49-F238E27FC236}">
                <a16:creationId xmlns:a16="http://schemas.microsoft.com/office/drawing/2014/main" id="{AD366C49-42C2-48CF-9118-C83DF5F84FAF}"/>
              </a:ext>
            </a:extLst>
          </p:cNvPr>
          <p:cNvSpPr>
            <a:spLocks noChangeArrowheads="1"/>
          </p:cNvSpPr>
          <p:nvPr/>
        </p:nvSpPr>
        <p:spPr bwMode="auto">
          <a:xfrm>
            <a:off x="6771132" y="4347415"/>
            <a:ext cx="292100" cy="265115"/>
          </a:xfrm>
          <a:prstGeom prst="ellipse">
            <a:avLst/>
          </a:prstGeom>
          <a:solidFill>
            <a:sysClr val="window" lastClr="FFFFFF"/>
          </a:solidFill>
          <a:ln w="19050">
            <a:solidFill>
              <a:srgbClr val="ED7D3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20000"/>
              </a:spcBef>
              <a:spcAft>
                <a:spcPts val="0"/>
              </a:spcAft>
              <a:buClr>
                <a:srgbClr val="ED7D31"/>
              </a:buClr>
              <a:buSzPct val="85000"/>
              <a:buFont typeface="ZapfDingbats"/>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Oval 77">
            <a:extLst>
              <a:ext uri="{FF2B5EF4-FFF2-40B4-BE49-F238E27FC236}">
                <a16:creationId xmlns:a16="http://schemas.microsoft.com/office/drawing/2014/main" id="{BB7082D8-987F-4D6D-9E28-B46A7A3E9D50}"/>
              </a:ext>
            </a:extLst>
          </p:cNvPr>
          <p:cNvSpPr>
            <a:spLocks noChangeArrowheads="1"/>
          </p:cNvSpPr>
          <p:nvPr/>
        </p:nvSpPr>
        <p:spPr bwMode="auto">
          <a:xfrm>
            <a:off x="7709000" y="4195808"/>
            <a:ext cx="292100" cy="265115"/>
          </a:xfrm>
          <a:prstGeom prst="ellipse">
            <a:avLst/>
          </a:prstGeom>
          <a:solidFill>
            <a:sysClr val="window" lastClr="FFFFFF"/>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20000"/>
              </a:spcBef>
              <a:spcAft>
                <a:spcPts val="0"/>
              </a:spcAft>
              <a:buClr>
                <a:srgbClr val="ED7D31"/>
              </a:buClr>
              <a:buSzPct val="85000"/>
              <a:buFont typeface="ZapfDingbats"/>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6" name="图片 45">
            <a:extLst>
              <a:ext uri="{FF2B5EF4-FFF2-40B4-BE49-F238E27FC236}">
                <a16:creationId xmlns:a16="http://schemas.microsoft.com/office/drawing/2014/main" id="{38EA7BEB-FA91-4E51-ABD5-CB6221A462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104" t="10833" r="8271" b="61146"/>
          <a:stretch>
            <a:fillRect/>
          </a:stretch>
        </p:blipFill>
        <p:spPr>
          <a:xfrm>
            <a:off x="8517103" y="4156122"/>
            <a:ext cx="1344612" cy="1230274"/>
          </a:xfrm>
          <a:prstGeom prst="rect">
            <a:avLst/>
          </a:prstGeom>
        </p:spPr>
      </p:pic>
      <p:pic>
        <p:nvPicPr>
          <p:cNvPr id="47" name="图片 46">
            <a:extLst>
              <a:ext uri="{FF2B5EF4-FFF2-40B4-BE49-F238E27FC236}">
                <a16:creationId xmlns:a16="http://schemas.microsoft.com/office/drawing/2014/main" id="{AB492DC9-E365-47A3-BC61-8FDAB7D1E2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40" t="594" r="21096" b="63432"/>
          <a:stretch>
            <a:fillRect/>
          </a:stretch>
        </p:blipFill>
        <p:spPr>
          <a:xfrm>
            <a:off x="2150316" y="4231329"/>
            <a:ext cx="1795117" cy="1332458"/>
          </a:xfrm>
          <a:prstGeom prst="rect">
            <a:avLst/>
          </a:prstGeom>
        </p:spPr>
      </p:pic>
      <p:pic>
        <p:nvPicPr>
          <p:cNvPr id="48" name="图片 47">
            <a:extLst>
              <a:ext uri="{FF2B5EF4-FFF2-40B4-BE49-F238E27FC236}">
                <a16:creationId xmlns:a16="http://schemas.microsoft.com/office/drawing/2014/main" id="{D82DE635-676B-48C1-9FE8-8C37A35671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379498" y="3405557"/>
            <a:ext cx="880267" cy="880267"/>
          </a:xfrm>
          <a:prstGeom prst="rect">
            <a:avLst/>
          </a:prstGeom>
        </p:spPr>
      </p:pic>
      <p:pic>
        <p:nvPicPr>
          <p:cNvPr id="49" name="图片 48">
            <a:extLst>
              <a:ext uri="{FF2B5EF4-FFF2-40B4-BE49-F238E27FC236}">
                <a16:creationId xmlns:a16="http://schemas.microsoft.com/office/drawing/2014/main" id="{4496C9D7-BF15-4C99-9FFA-124027DC82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859672" y="3653681"/>
            <a:ext cx="880267" cy="880267"/>
          </a:xfrm>
          <a:prstGeom prst="rect">
            <a:avLst/>
          </a:prstGeom>
        </p:spPr>
      </p:pic>
      <p:pic>
        <p:nvPicPr>
          <p:cNvPr id="50" name="图片 49">
            <a:extLst>
              <a:ext uri="{FF2B5EF4-FFF2-40B4-BE49-F238E27FC236}">
                <a16:creationId xmlns:a16="http://schemas.microsoft.com/office/drawing/2014/main" id="{A2913243-3731-4B38-B314-46E4EC3A93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6792" y="2537436"/>
            <a:ext cx="606458" cy="1092355"/>
          </a:xfrm>
          <a:prstGeom prst="rect">
            <a:avLst/>
          </a:prstGeom>
        </p:spPr>
      </p:pic>
      <p:pic>
        <p:nvPicPr>
          <p:cNvPr id="51" name="图片 50">
            <a:extLst>
              <a:ext uri="{FF2B5EF4-FFF2-40B4-BE49-F238E27FC236}">
                <a16:creationId xmlns:a16="http://schemas.microsoft.com/office/drawing/2014/main" id="{A39D8979-6289-4DF1-86BA-3E71F7DEB9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0429" y="2531956"/>
            <a:ext cx="606458" cy="1092355"/>
          </a:xfrm>
          <a:prstGeom prst="rect">
            <a:avLst/>
          </a:prstGeom>
        </p:spPr>
      </p:pic>
      <p:sp>
        <p:nvSpPr>
          <p:cNvPr id="52" name="Text Box 9">
            <a:extLst>
              <a:ext uri="{FF2B5EF4-FFF2-40B4-BE49-F238E27FC236}">
                <a16:creationId xmlns:a16="http://schemas.microsoft.com/office/drawing/2014/main" id="{3F85AF0F-6B46-44C1-9588-5763C60CAA21}"/>
              </a:ext>
            </a:extLst>
          </p:cNvPr>
          <p:cNvSpPr txBox="1">
            <a:spLocks noChangeArrowheads="1"/>
          </p:cNvSpPr>
          <p:nvPr/>
        </p:nvSpPr>
        <p:spPr bwMode="auto">
          <a:xfrm>
            <a:off x="3054052" y="4574392"/>
            <a:ext cx="809625" cy="646331"/>
          </a:xfrm>
          <a:prstGeom prst="rect">
            <a:avLst/>
          </a:prstGeom>
          <a:noFill/>
          <a:ln w="9525">
            <a:no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r>
              <a:rPr lang="zh-CN" altLang="en-US" dirty="0">
                <a:solidFill>
                  <a:prstClr val="black"/>
                </a:solidFill>
                <a:latin typeface="思源黑体 CN Normal" panose="020B0400000000000000" pitchFamily="34" charset="-122"/>
                <a:ea typeface="思源黑体 CN Normal" panose="020B0400000000000000" pitchFamily="34" charset="-122"/>
              </a:rPr>
              <a:t>用户代理</a:t>
            </a:r>
            <a:endParaRPr lang="zh-CN" altLang="en-US" sz="2800" dirty="0">
              <a:solidFill>
                <a:prstClr val="black"/>
              </a:solidFill>
              <a:latin typeface="思源黑体 CN Normal" panose="020B0400000000000000" pitchFamily="34" charset="-122"/>
              <a:ea typeface="思源黑体 CN Normal" panose="020B0400000000000000" pitchFamily="34" charset="-122"/>
            </a:endParaRPr>
          </a:p>
        </p:txBody>
      </p:sp>
      <p:pic>
        <p:nvPicPr>
          <p:cNvPr id="53" name="图片 52">
            <a:extLst>
              <a:ext uri="{FF2B5EF4-FFF2-40B4-BE49-F238E27FC236}">
                <a16:creationId xmlns:a16="http://schemas.microsoft.com/office/drawing/2014/main" id="{747768BB-5310-4FB9-80FF-BCB627533F75}"/>
              </a:ext>
            </a:extLst>
          </p:cNvPr>
          <p:cNvPicPr>
            <a:picLocks noChangeAspect="1"/>
          </p:cNvPicPr>
          <p:nvPr/>
        </p:nvPicPr>
        <p:blipFill rotWithShape="1">
          <a:blip r:embed="rId6">
            <a:extLst>
              <a:ext uri="{28A0092B-C50C-407E-A947-70E740481C1C}">
                <a14:useLocalDpi xmlns:a14="http://schemas.microsoft.com/office/drawing/2010/main" val="0"/>
              </a:ext>
            </a:extLst>
          </a:blip>
          <a:srcRect l="86818" b="75650"/>
          <a:stretch>
            <a:fillRect/>
          </a:stretch>
        </p:blipFill>
        <p:spPr>
          <a:xfrm rot="900000">
            <a:off x="3014728" y="3831385"/>
            <a:ext cx="620024" cy="380687"/>
          </a:xfrm>
          <a:prstGeom prst="rect">
            <a:avLst/>
          </a:prstGeom>
        </p:spPr>
      </p:pic>
    </p:spTree>
    <p:extLst>
      <p:ext uri="{BB962C8B-B14F-4D97-AF65-F5344CB8AC3E}">
        <p14:creationId xmlns:p14="http://schemas.microsoft.com/office/powerpoint/2010/main" val="360160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ppt_w</p:attrName>
                                        </p:attrNameLst>
                                      </p:cBhvr>
                                      <p:tavLst>
                                        <p:tav tm="0">
                                          <p:val>
                                            <p:fltVal val="0"/>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500" fill="hold"/>
                                        <p:tgtEl>
                                          <p:spTgt spid="40"/>
                                        </p:tgtEl>
                                        <p:attrNameLst>
                                          <p:attrName>ppt_w</p:attrName>
                                        </p:attrNameLst>
                                      </p:cBhvr>
                                      <p:tavLst>
                                        <p:tav tm="0">
                                          <p:val>
                                            <p:fltVal val="0"/>
                                          </p:val>
                                        </p:tav>
                                        <p:tav tm="100000">
                                          <p:val>
                                            <p:strVal val="#ppt_w"/>
                                          </p:val>
                                        </p:tav>
                                      </p:tavLst>
                                    </p:anim>
                                    <p:anim calcmode="lin" valueType="num">
                                      <p:cBhvr>
                                        <p:cTn id="22" dur="500" fill="hold"/>
                                        <p:tgtEl>
                                          <p:spTgt spid="40"/>
                                        </p:tgtEl>
                                        <p:attrNameLst>
                                          <p:attrName>ppt_h</p:attrName>
                                        </p:attrNameLst>
                                      </p:cBhvr>
                                      <p:tavLst>
                                        <p:tav tm="0">
                                          <p:val>
                                            <p:fltVal val="0"/>
                                          </p:val>
                                        </p:tav>
                                        <p:tav tm="100000">
                                          <p:val>
                                            <p:strVal val="#ppt_h"/>
                                          </p:val>
                                        </p:tav>
                                      </p:tavLst>
                                    </p:anim>
                                    <p:animEffect transition="in" filter="fade">
                                      <p:cBhvr>
                                        <p:cTn id="23" dur="500"/>
                                        <p:tgtEl>
                                          <p:spTgt spid="40"/>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animEffect transition="in" filter="fade">
                                      <p:cBhvr>
                                        <p:cTn id="33" dur="500"/>
                                        <p:tgtEl>
                                          <p:spTgt spid="41"/>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up)">
                                      <p:cBhvr>
                                        <p:cTn id="37" dur="500"/>
                                        <p:tgtEl>
                                          <p:spTgt spid="51"/>
                                        </p:tgtEl>
                                      </p:cBhvr>
                                    </p:animEffect>
                                  </p:childTnLst>
                                </p:cTn>
                              </p:par>
                            </p:childTnLst>
                          </p:cTn>
                        </p:par>
                        <p:par>
                          <p:cTn id="38" fill="hold">
                            <p:stCondLst>
                              <p:cond delay="3000"/>
                            </p:stCondLst>
                            <p:childTnLst>
                              <p:par>
                                <p:cTn id="39" presetID="22" presetClass="entr" presetSubtype="1"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up)">
                                      <p:cBhvr>
                                        <p:cTn id="41" dur="500"/>
                                        <p:tgtEl>
                                          <p:spTgt spid="4"/>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p:cTn id="45" dur="500" fill="hold"/>
                                        <p:tgtEl>
                                          <p:spTgt spid="42"/>
                                        </p:tgtEl>
                                        <p:attrNameLst>
                                          <p:attrName>ppt_w</p:attrName>
                                        </p:attrNameLst>
                                      </p:cBhvr>
                                      <p:tavLst>
                                        <p:tav tm="0">
                                          <p:val>
                                            <p:fltVal val="0"/>
                                          </p:val>
                                        </p:tav>
                                        <p:tav tm="100000">
                                          <p:val>
                                            <p:strVal val="#ppt_w"/>
                                          </p:val>
                                        </p:tav>
                                      </p:tavLst>
                                    </p:anim>
                                    <p:anim calcmode="lin" valueType="num">
                                      <p:cBhvr>
                                        <p:cTn id="46" dur="500" fill="hold"/>
                                        <p:tgtEl>
                                          <p:spTgt spid="42"/>
                                        </p:tgtEl>
                                        <p:attrNameLst>
                                          <p:attrName>ppt_h</p:attrName>
                                        </p:attrNameLst>
                                      </p:cBhvr>
                                      <p:tavLst>
                                        <p:tav tm="0">
                                          <p:val>
                                            <p:fltVal val="0"/>
                                          </p:val>
                                        </p:tav>
                                        <p:tav tm="100000">
                                          <p:val>
                                            <p:strVal val="#ppt_h"/>
                                          </p:val>
                                        </p:tav>
                                      </p:tavLst>
                                    </p:anim>
                                    <p:animEffect transition="in" filter="fade">
                                      <p:cBhvr>
                                        <p:cTn id="47" dur="500"/>
                                        <p:tgtEl>
                                          <p:spTgt spid="42"/>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childTnLst>
                          </p:cTn>
                        </p:par>
                        <p:par>
                          <p:cTn id="52" fill="hold">
                            <p:stCondLst>
                              <p:cond delay="4500"/>
                            </p:stCondLst>
                            <p:childTnLst>
                              <p:par>
                                <p:cTn id="53" presetID="53" presetClass="entr" presetSubtype="16"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p:cTn id="55" dur="500" fill="hold"/>
                                        <p:tgtEl>
                                          <p:spTgt spid="43"/>
                                        </p:tgtEl>
                                        <p:attrNameLst>
                                          <p:attrName>ppt_w</p:attrName>
                                        </p:attrNameLst>
                                      </p:cBhvr>
                                      <p:tavLst>
                                        <p:tav tm="0">
                                          <p:val>
                                            <p:fltVal val="0"/>
                                          </p:val>
                                        </p:tav>
                                        <p:tav tm="100000">
                                          <p:val>
                                            <p:strVal val="#ppt_w"/>
                                          </p:val>
                                        </p:tav>
                                      </p:tavLst>
                                    </p:anim>
                                    <p:anim calcmode="lin" valueType="num">
                                      <p:cBhvr>
                                        <p:cTn id="56" dur="500" fill="hold"/>
                                        <p:tgtEl>
                                          <p:spTgt spid="43"/>
                                        </p:tgtEl>
                                        <p:attrNameLst>
                                          <p:attrName>ppt_h</p:attrName>
                                        </p:attrNameLst>
                                      </p:cBhvr>
                                      <p:tavLst>
                                        <p:tav tm="0">
                                          <p:val>
                                            <p:fltVal val="0"/>
                                          </p:val>
                                        </p:tav>
                                        <p:tav tm="100000">
                                          <p:val>
                                            <p:strVal val="#ppt_h"/>
                                          </p:val>
                                        </p:tav>
                                      </p:tavLst>
                                    </p:anim>
                                    <p:animEffect transition="in" filter="fade">
                                      <p:cBhvr>
                                        <p:cTn id="57" dur="500"/>
                                        <p:tgtEl>
                                          <p:spTgt spid="43"/>
                                        </p:tgtEl>
                                      </p:cBhvr>
                                    </p:animEffect>
                                  </p:childTnLst>
                                </p:cTn>
                              </p:par>
                            </p:childTnLst>
                          </p:cTn>
                        </p:par>
                        <p:par>
                          <p:cTn id="58" fill="hold">
                            <p:stCondLst>
                              <p:cond delay="5000"/>
                            </p:stCondLst>
                            <p:childTnLst>
                              <p:par>
                                <p:cTn id="59" presetID="22" presetClass="entr" presetSubtype="1" fill="hold"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par>
                          <p:cTn id="62" fill="hold">
                            <p:stCondLst>
                              <p:cond delay="5500"/>
                            </p:stCondLst>
                            <p:childTnLst>
                              <p:par>
                                <p:cTn id="63" presetID="22" presetClass="entr" presetSubtype="1"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up)">
                                      <p:cBhvr>
                                        <p:cTn id="65" dur="500"/>
                                        <p:tgtEl>
                                          <p:spTgt spid="20"/>
                                        </p:tgtEl>
                                      </p:cBhvr>
                                    </p:animEffect>
                                  </p:childTnLst>
                                </p:cTn>
                              </p:par>
                            </p:childTnLst>
                          </p:cTn>
                        </p:par>
                        <p:par>
                          <p:cTn id="66" fill="hold">
                            <p:stCondLst>
                              <p:cond delay="6000"/>
                            </p:stCondLst>
                            <p:childTnLst>
                              <p:par>
                                <p:cTn id="67" presetID="53" presetClass="entr" presetSubtype="16" fill="hold" grpId="0" nodeType="after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p:cTn id="69" dur="500" fill="hold"/>
                                        <p:tgtEl>
                                          <p:spTgt spid="44"/>
                                        </p:tgtEl>
                                        <p:attrNameLst>
                                          <p:attrName>ppt_w</p:attrName>
                                        </p:attrNameLst>
                                      </p:cBhvr>
                                      <p:tavLst>
                                        <p:tav tm="0">
                                          <p:val>
                                            <p:fltVal val="0"/>
                                          </p:val>
                                        </p:tav>
                                        <p:tav tm="100000">
                                          <p:val>
                                            <p:strVal val="#ppt_w"/>
                                          </p:val>
                                        </p:tav>
                                      </p:tavLst>
                                    </p:anim>
                                    <p:anim calcmode="lin" valueType="num">
                                      <p:cBhvr>
                                        <p:cTn id="70" dur="500" fill="hold"/>
                                        <p:tgtEl>
                                          <p:spTgt spid="44"/>
                                        </p:tgtEl>
                                        <p:attrNameLst>
                                          <p:attrName>ppt_h</p:attrName>
                                        </p:attrNameLst>
                                      </p:cBhvr>
                                      <p:tavLst>
                                        <p:tav tm="0">
                                          <p:val>
                                            <p:fltVal val="0"/>
                                          </p:val>
                                        </p:tav>
                                        <p:tav tm="100000">
                                          <p:val>
                                            <p:strVal val="#ppt_h"/>
                                          </p:val>
                                        </p:tav>
                                      </p:tavLst>
                                    </p:anim>
                                    <p:animEffect transition="in" filter="fade">
                                      <p:cBhvr>
                                        <p:cTn id="71" dur="500"/>
                                        <p:tgtEl>
                                          <p:spTgt spid="44"/>
                                        </p:tgtEl>
                                      </p:cBhvr>
                                    </p:animEffect>
                                  </p:childTnLst>
                                </p:cTn>
                              </p:par>
                            </p:childTnLst>
                          </p:cTn>
                        </p:par>
                        <p:par>
                          <p:cTn id="72" fill="hold">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childTnLst>
                          </p:cTn>
                        </p:par>
                        <p:par>
                          <p:cTn id="76" fill="hold">
                            <p:stCondLst>
                              <p:cond delay="7000"/>
                            </p:stCondLst>
                            <p:childTnLst>
                              <p:par>
                                <p:cTn id="77" presetID="53" presetClass="entr" presetSubtype="16"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p:cTn id="79" dur="500" fill="hold"/>
                                        <p:tgtEl>
                                          <p:spTgt spid="45"/>
                                        </p:tgtEl>
                                        <p:attrNameLst>
                                          <p:attrName>ppt_w</p:attrName>
                                        </p:attrNameLst>
                                      </p:cBhvr>
                                      <p:tavLst>
                                        <p:tav tm="0">
                                          <p:val>
                                            <p:fltVal val="0"/>
                                          </p:val>
                                        </p:tav>
                                        <p:tav tm="100000">
                                          <p:val>
                                            <p:strVal val="#ppt_w"/>
                                          </p:val>
                                        </p:tav>
                                      </p:tavLst>
                                    </p:anim>
                                    <p:anim calcmode="lin" valueType="num">
                                      <p:cBhvr>
                                        <p:cTn id="80" dur="500" fill="hold"/>
                                        <p:tgtEl>
                                          <p:spTgt spid="45"/>
                                        </p:tgtEl>
                                        <p:attrNameLst>
                                          <p:attrName>ppt_h</p:attrName>
                                        </p:attrNameLst>
                                      </p:cBhvr>
                                      <p:tavLst>
                                        <p:tav tm="0">
                                          <p:val>
                                            <p:fltVal val="0"/>
                                          </p:val>
                                        </p:tav>
                                        <p:tav tm="100000">
                                          <p:val>
                                            <p:strVal val="#ppt_h"/>
                                          </p:val>
                                        </p:tav>
                                      </p:tavLst>
                                    </p:anim>
                                    <p:animEffect transition="in" filter="fade">
                                      <p:cBhvr>
                                        <p:cTn id="81" dur="500"/>
                                        <p:tgtEl>
                                          <p:spTgt spid="45"/>
                                        </p:tgtEl>
                                      </p:cBhvr>
                                    </p:animEffect>
                                  </p:childTnLst>
                                </p:cTn>
                              </p:par>
                            </p:childTnLst>
                          </p:cTn>
                        </p:par>
                        <p:par>
                          <p:cTn id="82" fill="hold">
                            <p:stCondLst>
                              <p:cond delay="7500"/>
                            </p:stCondLst>
                            <p:childTnLst>
                              <p:par>
                                <p:cTn id="83" presetID="42" presetClass="entr" presetSubtype="0" fill="hold"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1000"/>
                                        <p:tgtEl>
                                          <p:spTgt spid="46"/>
                                        </p:tgtEl>
                                      </p:cBhvr>
                                    </p:animEffect>
                                    <p:anim calcmode="lin" valueType="num">
                                      <p:cBhvr>
                                        <p:cTn id="86" dur="1000" fill="hold"/>
                                        <p:tgtEl>
                                          <p:spTgt spid="46"/>
                                        </p:tgtEl>
                                        <p:attrNameLst>
                                          <p:attrName>ppt_x</p:attrName>
                                        </p:attrNameLst>
                                      </p:cBhvr>
                                      <p:tavLst>
                                        <p:tav tm="0">
                                          <p:val>
                                            <p:strVal val="#ppt_x"/>
                                          </p:val>
                                        </p:tav>
                                        <p:tav tm="100000">
                                          <p:val>
                                            <p:strVal val="#ppt_x"/>
                                          </p:val>
                                        </p:tav>
                                      </p:tavLst>
                                    </p:anim>
                                    <p:anim calcmode="lin" valueType="num">
                                      <p:cBhvr>
                                        <p:cTn id="87" dur="1000" fill="hold"/>
                                        <p:tgtEl>
                                          <p:spTgt spid="46"/>
                                        </p:tgtEl>
                                        <p:attrNameLst>
                                          <p:attrName>ppt_y</p:attrName>
                                        </p:attrNameLst>
                                      </p:cBhvr>
                                      <p:tavLst>
                                        <p:tav tm="0">
                                          <p:val>
                                            <p:strVal val="#ppt_y+.1"/>
                                          </p:val>
                                        </p:tav>
                                        <p:tav tm="100000">
                                          <p:val>
                                            <p:strVal val="#ppt_y"/>
                                          </p:val>
                                        </p:tav>
                                      </p:tavLst>
                                    </p:anim>
                                  </p:childTnLst>
                                </p:cTn>
                              </p:par>
                            </p:childTnLst>
                          </p:cTn>
                        </p:par>
                        <p:par>
                          <p:cTn id="88" fill="hold">
                            <p:stCondLst>
                              <p:cond delay="8500"/>
                            </p:stCondLst>
                            <p:childTnLst>
                              <p:par>
                                <p:cTn id="89" presetID="53" presetClass="entr" presetSubtype="16"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p:cTn id="91" dur="500" fill="hold"/>
                                        <p:tgtEl>
                                          <p:spTgt spid="36"/>
                                        </p:tgtEl>
                                        <p:attrNameLst>
                                          <p:attrName>ppt_w</p:attrName>
                                        </p:attrNameLst>
                                      </p:cBhvr>
                                      <p:tavLst>
                                        <p:tav tm="0">
                                          <p:val>
                                            <p:fltVal val="0"/>
                                          </p:val>
                                        </p:tav>
                                        <p:tav tm="100000">
                                          <p:val>
                                            <p:strVal val="#ppt_w"/>
                                          </p:val>
                                        </p:tav>
                                      </p:tavLst>
                                    </p:anim>
                                    <p:anim calcmode="lin" valueType="num">
                                      <p:cBhvr>
                                        <p:cTn id="92" dur="500" fill="hold"/>
                                        <p:tgtEl>
                                          <p:spTgt spid="36"/>
                                        </p:tgtEl>
                                        <p:attrNameLst>
                                          <p:attrName>ppt_h</p:attrName>
                                        </p:attrNameLst>
                                      </p:cBhvr>
                                      <p:tavLst>
                                        <p:tav tm="0">
                                          <p:val>
                                            <p:fltVal val="0"/>
                                          </p:val>
                                        </p:tav>
                                        <p:tav tm="100000">
                                          <p:val>
                                            <p:strVal val="#ppt_h"/>
                                          </p:val>
                                        </p:tav>
                                      </p:tavLst>
                                    </p:anim>
                                    <p:animEffect transition="in" filter="fade">
                                      <p:cBhvr>
                                        <p:cTn id="93" dur="500"/>
                                        <p:tgtEl>
                                          <p:spTgt spid="36"/>
                                        </p:tgtEl>
                                      </p:cBhvr>
                                    </p:animEffect>
                                  </p:childTnLst>
                                </p:cTn>
                              </p:par>
                              <p:par>
                                <p:cTn id="94" presetID="10" presetClass="entr" presetSubtype="0" fill="hold" nodeType="with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500"/>
                                        <p:tgtEl>
                                          <p:spTgt spid="48"/>
                                        </p:tgtEl>
                                      </p:cBhvr>
                                    </p:animEffect>
                                  </p:childTnLst>
                                </p:cTn>
                              </p:par>
                            </p:childTnLst>
                          </p:cTn>
                        </p:par>
                        <p:par>
                          <p:cTn id="97" fill="hold">
                            <p:stCondLst>
                              <p:cond delay="9000"/>
                            </p:stCondLst>
                            <p:childTnLst>
                              <p:par>
                                <p:cTn id="98" presetID="53" presetClass="entr" presetSubtype="16" fill="hold" nodeType="afterEffect">
                                  <p:stCondLst>
                                    <p:cond delay="0"/>
                                  </p:stCondLst>
                                  <p:childTnLst>
                                    <p:set>
                                      <p:cBhvr>
                                        <p:cTn id="99" dur="1" fill="hold">
                                          <p:stCondLst>
                                            <p:cond delay="0"/>
                                          </p:stCondLst>
                                        </p:cTn>
                                        <p:tgtEl>
                                          <p:spTgt spid="53"/>
                                        </p:tgtEl>
                                        <p:attrNameLst>
                                          <p:attrName>style.visibility</p:attrName>
                                        </p:attrNameLst>
                                      </p:cBhvr>
                                      <p:to>
                                        <p:strVal val="visible"/>
                                      </p:to>
                                    </p:set>
                                    <p:anim calcmode="lin" valueType="num">
                                      <p:cBhvr>
                                        <p:cTn id="100" dur="500" fill="hold"/>
                                        <p:tgtEl>
                                          <p:spTgt spid="53"/>
                                        </p:tgtEl>
                                        <p:attrNameLst>
                                          <p:attrName>ppt_w</p:attrName>
                                        </p:attrNameLst>
                                      </p:cBhvr>
                                      <p:tavLst>
                                        <p:tav tm="0">
                                          <p:val>
                                            <p:fltVal val="0"/>
                                          </p:val>
                                        </p:tav>
                                        <p:tav tm="100000">
                                          <p:val>
                                            <p:strVal val="#ppt_w"/>
                                          </p:val>
                                        </p:tav>
                                      </p:tavLst>
                                    </p:anim>
                                    <p:anim calcmode="lin" valueType="num">
                                      <p:cBhvr>
                                        <p:cTn id="101" dur="500" fill="hold"/>
                                        <p:tgtEl>
                                          <p:spTgt spid="53"/>
                                        </p:tgtEl>
                                        <p:attrNameLst>
                                          <p:attrName>ppt_h</p:attrName>
                                        </p:attrNameLst>
                                      </p:cBhvr>
                                      <p:tavLst>
                                        <p:tav tm="0">
                                          <p:val>
                                            <p:fltVal val="0"/>
                                          </p:val>
                                        </p:tav>
                                        <p:tav tm="100000">
                                          <p:val>
                                            <p:strVal val="#ppt_h"/>
                                          </p:val>
                                        </p:tav>
                                      </p:tavLst>
                                    </p:anim>
                                    <p:animEffect transition="in" filter="fade">
                                      <p:cBhvr>
                                        <p:cTn id="102" dur="500"/>
                                        <p:tgtEl>
                                          <p:spTgt spid="53"/>
                                        </p:tgtEl>
                                      </p:cBhvr>
                                    </p:animEffect>
                                  </p:childTnLst>
                                </p:cTn>
                              </p:par>
                            </p:childTnLst>
                          </p:cTn>
                        </p:par>
                        <p:par>
                          <p:cTn id="103" fill="hold">
                            <p:stCondLst>
                              <p:cond delay="9500"/>
                            </p:stCondLst>
                            <p:childTnLst>
                              <p:par>
                                <p:cTn id="104" presetID="0" presetClass="path" presetSubtype="0" accel="50000" decel="50000" fill="hold" nodeType="afterEffect">
                                  <p:stCondLst>
                                    <p:cond delay="0"/>
                                  </p:stCondLst>
                                  <p:childTnLst>
                                    <p:animMotion origin="layout" path="M -0.00234 -0.00995 C 0.00026 -0.00717 0.0026 -0.0037 0.00547 -0.00162 C 0.00755 -0.00023 0.01016 -0.00116 0.0125 -0.00023 C 0.03047 0.00671 0.00625 0.00208 0.02969 0.00533 C 0.04349 0.00926 0.02617 0.00417 0.03828 0.0081 C 0.03971 0.00857 0.04141 0.00903 0.04297 0.00949 C 0.04401 0.01042 0.04492 0.01134 0.04609 0.01227 C 0.04961 0.01482 0.0526 0.01412 0.05703 0.01505 C 0.05964 0.01597 0.06211 0.01759 0.06484 0.01783 C 0.06771 0.01806 0.07057 0.01736 0.07344 0.01644 C 0.07448 0.01597 0.07552 0.01458 0.07656 0.01366 C 0.0793 0.01065 0.07943 0.00972 0.08203 0.00533 C 0.08385 -0.00486 0.08112 0.0081 0.08516 -0.0044 C 0.08815 -0.01435 0.08451 -0.00949 0.08984 -0.01412 C 0.09036 -0.01643 0.09063 -0.01898 0.09141 -0.02106 C 0.0931 -0.02685 0.09375 -0.02569 0.09531 -0.03079 C 0.09557 -0.03217 0.09557 -0.03379 0.09609 -0.03495 C 0.09661 -0.0368 0.09779 -0.03773 0.09844 -0.03912 C 0.10013 -0.04375 0.10169 -0.04838 0.10313 -0.05301 C 0.10443 -0.05764 0.10495 -0.06342 0.10703 -0.0669 C 0.10807 -0.06875 0.10911 -0.0706 0.11016 -0.07245 C 0.11237 -0.07708 0.11211 -0.0787 0.11484 -0.08217 C 0.11628 -0.08426 0.11797 -0.08588 0.11953 -0.08773 C 0.12161 -0.09028 0.12305 -0.09236 0.12578 -0.09329 C 0.12826 -0.09421 0.13099 -0.09421 0.13359 -0.09467 C 0.13516 -0.09421 0.13672 -0.09421 0.13828 -0.09329 C 0.13906 -0.09282 0.13958 -0.09097 0.14063 -0.09051 C 0.14362 -0.08912 0.15 -0.08773 0.15 -0.0875 C 0.15846 -0.08032 0.15495 -0.08264 0.16016 -0.0794 C 0.16172 -0.07662 0.1638 -0.07477 0.16484 -0.07106 C 0.16654 -0.06504 0.16589 -0.06597 0.16875 -0.06134 C 0.17331 -0.05417 0.17721 -0.05023 0.18125 -0.04051 C 0.18203 -0.03866 0.18294 -0.03704 0.18359 -0.03495 C 0.18503 -0.03055 0.18646 -0.02616 0.1875 -0.02106 C 0.18841 -0.01574 0.18854 -0.01481 0.19063 -0.00856 C 0.19128 -0.00671 0.19219 -0.00509 0.19297 -0.00301 C 0.19349 -0.00185 0.19388 -0.00023 0.19453 0.00116 C 0.19544 0.00301 0.19674 0.0044 0.19766 0.00671 C 0.19857 0.0088 0.19935 0.01435 0.20078 0.01644 C 0.20195 0.01829 0.20456 0.01945 0.20625 0.0206 C 0.20651 0.02107 0.21081 0.02685 0.21172 0.02755 C 0.21354 0.02894 0.21901 0.02986 0.22031 0.03033 C 0.22917 0.0294 0.23802 0.02894 0.24688 0.02755 C 0.24896 0.02708 0.25313 0.02477 0.25313 0.025 C 0.25391 0.02384 0.25456 0.02269 0.25547 0.02199 C 0.25612 0.0213 0.25716 0.0213 0.25781 0.0206 C 0.25977 0.01759 0.2612 0.01343 0.26328 0.01088 C 0.26432 0.00949 0.26536 0.0081 0.26641 0.00671 C 0.26992 0.00093 0.27188 -0.00278 0.27422 -0.00995 C 0.27487 -0.01227 0.27513 -0.01481 0.27578 -0.0169 C 0.27695 -0.02176 0.27969 -0.03079 0.27969 -0.03055 C 0.27995 -0.03356 0.2806 -0.04051 0.28125 -0.04329 C 0.28164 -0.04583 0.28229 -0.04792 0.28281 -0.05023 C 0.28307 -0.05254 0.2832 -0.05509 0.28359 -0.05717 C 0.28438 -0.06366 0.28464 -0.06435 0.28594 -0.07106 C 0.2862 -0.07245 0.2862 -0.07407 0.28672 -0.07523 C 0.28828 -0.07893 0.28945 -0.0831 0.29141 -0.08634 C 0.29219 -0.08773 0.29271 -0.08958 0.29375 -0.09051 C 0.29518 -0.09213 0.29844 -0.09329 0.29844 -0.09305 C 0.30052 -0.09282 0.3026 -0.09329 0.30469 -0.0919 C 0.3056 -0.09143 0.30612 -0.08912 0.30703 -0.08773 C 0.30898 -0.08449 0.3112 -0.08148 0.31328 -0.07801 C 0.31641 -0.07268 0.32031 -0.06829 0.32266 -0.06134 C 0.32565 -0.05254 0.32409 -0.05671 0.32734 -0.04884 C 0.32747 -0.04745 0.32773 -0.04606 0.32813 -0.04467 C 0.32852 -0.04329 0.32917 -0.04213 0.32969 -0.04051 C 0.33047 -0.03842 0.33125 -0.03611 0.33203 -0.03356 C 0.33307 -0.03009 0.33385 -0.02616 0.33516 -0.02245 C 0.33594 -0.02014 0.33672 -0.01805 0.3375 -0.01551 C 0.33776 -0.01435 0.33789 -0.01273 0.33815 -0.01134 C 0.34023 -0.00301 0.33906 -0.00879 0.34141 -0.00162 C 0.34193 -1.48148E-6 0.34219 0.00208 0.34297 0.00394 C 0.34453 0.0081 0.34622 0.0125 0.34844 0.01644 C 0.34922 0.01783 0.35 0.01898 0.35078 0.0206 C 0.3513 0.02176 0.35143 0.02384 0.35234 0.02477 C 0.35339 0.02593 0.35495 0.02546 0.35625 0.02616 C 0.3569 0.02639 0.35768 0.02708 0.35859 0.02755 L 0.36484 0.03033 C 0.37109 0.02986 0.37734 0.02963 0.38359 0.02894 C 0.38607 0.02847 0.38802 0.02593 0.39063 0.02477 C 0.39258 0.02361 0.39466 0.02315 0.39688 0.02199 C 0.39948 0.02037 0.40703 0.01482 0.41094 0.01227 C 0.41224 0.01134 0.41341 0.01019 0.41484 0.00949 C 0.41563 0.00903 0.41641 0.00857 0.41719 0.0081 C 0.41849 0.00671 0.41966 0.00486 0.42109 0.00394 C 0.43464 -0.00741 0.42214 0.00371 0.43047 -0.00162 C 0.44049 -0.00833 0.4319 -0.00417 0.43906 -0.00717 C 0.4401 -0.00856 0.44102 -0.01018 0.44219 -0.01134 C 0.4431 -0.0125 0.44427 -0.01319 0.44531 -0.01412 L 0.44688 -0.01551 " pathEditMode="relative" rAng="0" ptsTypes="AAAAAAAAAAAAAAAAAAAAAAAAAAAAAAAAAAAAAAAAAAAAAAAAAAAAAAAAAAAAAAAAAAAAAAAAAAAAAAAAAAAAAAAAAA">
                                      <p:cBhvr>
                                        <p:cTn id="105" dur="5000" fill="hold"/>
                                        <p:tgtEl>
                                          <p:spTgt spid="53"/>
                                        </p:tgtEl>
                                        <p:attrNameLst>
                                          <p:attrName>ppt_x</p:attrName>
                                          <p:attrName>ppt_y</p:attrName>
                                        </p:attrNameLst>
                                      </p:cBhvr>
                                      <p:rCtr x="22461"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38" grpId="0" animBg="1"/>
      <p:bldP spid="39" grpId="0" animBg="1"/>
      <p:bldP spid="40" grpId="0" animBg="1"/>
      <p:bldP spid="41" grpId="0" animBg="1"/>
      <p:bldP spid="42" grpId="0" animBg="1"/>
      <p:bldP spid="43" grpId="0" animBg="1"/>
      <p:bldP spid="44" grpId="0" animBg="1"/>
      <p:bldP spid="45" grpId="0" animBg="1"/>
      <p:bldP spid="5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Custom 162">
      <a:dk1>
        <a:sysClr val="windowText" lastClr="000000"/>
      </a:dk1>
      <a:lt1>
        <a:sysClr val="window" lastClr="FFFFFF"/>
      </a:lt1>
      <a:dk2>
        <a:srgbClr val="212121"/>
      </a:dk2>
      <a:lt2>
        <a:srgbClr val="DADADA"/>
      </a:lt2>
      <a:accent1>
        <a:srgbClr val="CBAF62"/>
      </a:accent1>
      <a:accent2>
        <a:srgbClr val="4096B0"/>
      </a:accent2>
      <a:accent3>
        <a:srgbClr val="803348"/>
      </a:accent3>
      <a:accent4>
        <a:srgbClr val="8E684C"/>
      </a:accent4>
      <a:accent5>
        <a:srgbClr val="AB946B"/>
      </a:accent5>
      <a:accent6>
        <a:srgbClr val="803348"/>
      </a:accent6>
      <a:hlink>
        <a:srgbClr val="86724D"/>
      </a:hlink>
      <a:folHlink>
        <a:srgbClr val="CBAF62"/>
      </a:folHlink>
    </a:clrScheme>
    <a:fontScheme name="Custom 169">
      <a:majorFont>
        <a:latin typeface="Rockwell"/>
        <a:ea typeface=""/>
        <a:cs typeface=""/>
      </a:majorFont>
      <a:minorFont>
        <a:latin typeface="Trebuchet MS"/>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ffice_30104309_TF66931312" id="{68CE55F3-E7BA-48C7-835B-8532C9162F81}" vid="{240E0DAE-8A64-469B-8A02-AF8C97071B9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B8FAC4-99E7-4CF2-AA4F-E5F48F87B54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424EDED3-7967-4EF0-BE85-F4606019A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11D34D-75D2-4894-A4B9-B889F28CA1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数字时间胶囊</Template>
  <TotalTime>1792</TotalTime>
  <Words>8114</Words>
  <Application>Microsoft Office PowerPoint</Application>
  <PresentationFormat>宽屏</PresentationFormat>
  <Paragraphs>1771</Paragraphs>
  <Slides>145</Slides>
  <Notes>74</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145</vt:i4>
      </vt:variant>
    </vt:vector>
  </HeadingPairs>
  <TitlesOfParts>
    <vt:vector size="167" baseType="lpstr">
      <vt:lpstr>HanWangCC02</vt:lpstr>
      <vt:lpstr>Microsoft YaHei UI</vt:lpstr>
      <vt:lpstr>ZapfDingbats</vt:lpstr>
      <vt:lpstr>等线</vt:lpstr>
      <vt:lpstr>等线 Light</vt:lpstr>
      <vt:lpstr>黑体</vt:lpstr>
      <vt:lpstr>楷体</vt:lpstr>
      <vt:lpstr>思源黑体 CN Medium</vt:lpstr>
      <vt:lpstr>思源黑体 CN Normal</vt:lpstr>
      <vt:lpstr>宋体</vt:lpstr>
      <vt:lpstr>微软雅黑</vt:lpstr>
      <vt:lpstr>造字工房朗倩（非商用）常规体</vt:lpstr>
      <vt:lpstr>造字工房朗倩（非商用）细体</vt:lpstr>
      <vt:lpstr>Arial</vt:lpstr>
      <vt:lpstr>Calibri</vt:lpstr>
      <vt:lpstr>Comic Sans MS</vt:lpstr>
      <vt:lpstr>Times New Roman</vt:lpstr>
      <vt:lpstr>Trebuchet MS</vt:lpstr>
      <vt:lpstr>Wingdings</vt:lpstr>
      <vt:lpstr>环保</vt:lpstr>
      <vt:lpstr>ClipArt</vt:lpstr>
      <vt:lpstr>Equation</vt:lpstr>
      <vt:lpstr>计算机通信与网络</vt:lpstr>
      <vt:lpstr>教学任务</vt:lpstr>
      <vt:lpstr>教学目标</vt:lpstr>
      <vt:lpstr>教学目标</vt:lpstr>
      <vt:lpstr>3.1 网络服务概述</vt:lpstr>
      <vt:lpstr>常见的网络应用</vt:lpstr>
      <vt:lpstr>常见的网络应用</vt:lpstr>
      <vt:lpstr>常见的网络应用</vt:lpstr>
      <vt:lpstr>什么是网络应用程序</vt:lpstr>
      <vt:lpstr>网络应用之间通信所采用的体系架构</vt:lpstr>
      <vt:lpstr>客户机/服务器体系架构</vt:lpstr>
      <vt:lpstr>客户机/服务器体系架构</vt:lpstr>
      <vt:lpstr>客户机/服务器体系架构</vt:lpstr>
      <vt:lpstr>P2P体系架构</vt:lpstr>
      <vt:lpstr>P2P体系架构</vt:lpstr>
      <vt:lpstr>混合体系架构</vt:lpstr>
      <vt:lpstr>应用需要网络提供什么样的服务？</vt:lpstr>
      <vt:lpstr>常见应用程序对传输服务的要求</vt:lpstr>
      <vt:lpstr>网络实际提供的传输服务</vt:lpstr>
      <vt:lpstr>网络实际提供的传输服务</vt:lpstr>
      <vt:lpstr>常用应用采用的传输协议</vt:lpstr>
      <vt:lpstr>因特网体系架构</vt:lpstr>
      <vt:lpstr>TCP/IP体系架构</vt:lpstr>
      <vt:lpstr>多路复用和多路分解</vt:lpstr>
      <vt:lpstr>端  口</vt:lpstr>
      <vt:lpstr>套 接 字</vt:lpstr>
      <vt:lpstr>多路复用和多路分解</vt:lpstr>
      <vt:lpstr>面向连接的复用和分用</vt:lpstr>
      <vt:lpstr>多路复用和多路分解</vt:lpstr>
      <vt:lpstr>3.2 面向无连接的不可靠服务—UDP协议</vt:lpstr>
      <vt:lpstr>无连接传输：UDP</vt:lpstr>
      <vt:lpstr>UDP报文段（数据报）的结构</vt:lpstr>
      <vt:lpstr>UDP处理数据的流程</vt:lpstr>
      <vt:lpstr>UDP处理数据的流程</vt:lpstr>
      <vt:lpstr>UDP的优势</vt:lpstr>
      <vt:lpstr>部分采用UDP协议的应用</vt:lpstr>
      <vt:lpstr>无连接传输 : UDP</vt:lpstr>
      <vt:lpstr>3.3 面向连接的可靠服务—TCP协议</vt:lpstr>
      <vt:lpstr>TCP协议的目标和能力</vt:lpstr>
      <vt:lpstr>TCP报文段首部结构</vt:lpstr>
      <vt:lpstr>关于序列号和ACK</vt:lpstr>
      <vt:lpstr>关于序列号和ACK</vt:lpstr>
      <vt:lpstr>TCP流量控制</vt:lpstr>
      <vt:lpstr>TCP流量控制</vt:lpstr>
      <vt:lpstr>TCP流量控制</vt:lpstr>
      <vt:lpstr>TCP连接的建立</vt:lpstr>
      <vt:lpstr>TCP 连接的释放</vt:lpstr>
      <vt:lpstr>TCP连接管理的状态序列</vt:lpstr>
      <vt:lpstr>TCP的重传机制</vt:lpstr>
      <vt:lpstr>如何设置TCP的超时</vt:lpstr>
      <vt:lpstr>真实的RTT</vt:lpstr>
      <vt:lpstr>样本RTT估算</vt:lpstr>
      <vt:lpstr>RTT估计示例</vt:lpstr>
      <vt:lpstr>TCP的超时间隔</vt:lpstr>
      <vt:lpstr>快速重传</vt:lpstr>
      <vt:lpstr>快速重传示例</vt:lpstr>
      <vt:lpstr>超时间隔加倍</vt:lpstr>
      <vt:lpstr>3.4 万维网（World Wide Web）</vt:lpstr>
      <vt:lpstr>PowerPoint 演示文稿</vt:lpstr>
      <vt:lpstr>WEB的构成</vt:lpstr>
      <vt:lpstr>WEB的构成</vt:lpstr>
      <vt:lpstr>WEB的构成</vt:lpstr>
      <vt:lpstr>WEB内容的表达</vt:lpstr>
      <vt:lpstr>WEB内容的传输</vt:lpstr>
      <vt:lpstr>WEB内容的传输</vt:lpstr>
      <vt:lpstr>HTTP1.0的传输模式</vt:lpstr>
      <vt:lpstr>HTTP1.0的传输模式</vt:lpstr>
      <vt:lpstr>HTTP1.0的传输模式</vt:lpstr>
      <vt:lpstr>非持久性连接工作机制</vt:lpstr>
      <vt:lpstr>HTTP1.1引入的新传输模式 </vt:lpstr>
      <vt:lpstr>HTTP报文类型</vt:lpstr>
      <vt:lpstr>HTTP请求报文</vt:lpstr>
      <vt:lpstr>请求行支持的方法</vt:lpstr>
      <vt:lpstr>另一种上传数据的方式</vt:lpstr>
      <vt:lpstr>HTTP响应报文</vt:lpstr>
      <vt:lpstr>常见的HTTP响应状态码和短语</vt:lpstr>
      <vt:lpstr>HTTP/2</vt:lpstr>
      <vt:lpstr>HTTP/2</vt:lpstr>
      <vt:lpstr>HTTP/2的解决方案——报文分帧</vt:lpstr>
      <vt:lpstr>HTTP/2</vt:lpstr>
      <vt:lpstr>HTTP/2 到 HTTP/3</vt:lpstr>
      <vt:lpstr>HTTP/2 到 HTTP/3</vt:lpstr>
      <vt:lpstr>HTTP/2 到 HTTP/3</vt:lpstr>
      <vt:lpstr>用户-服务器交互：Cookie</vt:lpstr>
      <vt:lpstr>Cookie工作流程</vt:lpstr>
      <vt:lpstr>用户-服务器交互：Cookie</vt:lpstr>
      <vt:lpstr>新的问题</vt:lpstr>
      <vt:lpstr>3.5 文件传输协议（FTP）</vt:lpstr>
      <vt:lpstr>FTP简况</vt:lpstr>
      <vt:lpstr>FTP vs HTTP</vt:lpstr>
      <vt:lpstr>FTP vs HTTP</vt:lpstr>
      <vt:lpstr>常见的FTP命令</vt:lpstr>
      <vt:lpstr>常见的FTP应答</vt:lpstr>
      <vt:lpstr>3.6 电子邮件服务</vt:lpstr>
      <vt:lpstr>电子邮件系统的构成</vt:lpstr>
      <vt:lpstr>电子邮件系统的构成</vt:lpstr>
      <vt:lpstr>电子邮件系统的构成</vt:lpstr>
      <vt:lpstr>SMTP协议</vt:lpstr>
      <vt:lpstr>一次邮件传送过程</vt:lpstr>
      <vt:lpstr>SMTP评述</vt:lpstr>
      <vt:lpstr>SMTP vs HTTP</vt:lpstr>
      <vt:lpstr>邮件报文格式（RFC 822）</vt:lpstr>
      <vt:lpstr>邮件报文格式（RFC 822）</vt:lpstr>
      <vt:lpstr>邮件报文格式（RFC 822）</vt:lpstr>
      <vt:lpstr>非ASCⅡ码数据的MIME扩展</vt:lpstr>
      <vt:lpstr>客户机获取邮件的方法</vt:lpstr>
      <vt:lpstr>POP3协议的认证阶段</vt:lpstr>
      <vt:lpstr>POP3协议的交互命令</vt:lpstr>
      <vt:lpstr>POP3评述</vt:lpstr>
      <vt:lpstr>IMAP协议</vt:lpstr>
      <vt:lpstr>3.7 域名解析服务（DNS）</vt:lpstr>
      <vt:lpstr>DNS的由来</vt:lpstr>
      <vt:lpstr>DNS简况</vt:lpstr>
      <vt:lpstr>一次最简单的DNS解析过程</vt:lpstr>
      <vt:lpstr>DNS的实现</vt:lpstr>
      <vt:lpstr>域名系统名字空间和层次结构</vt:lpstr>
      <vt:lpstr>Internet的域名结构</vt:lpstr>
      <vt:lpstr>顶级域名TLD（Top Level Domain）</vt:lpstr>
      <vt:lpstr>早期的通用顶级域名</vt:lpstr>
      <vt:lpstr>早期的通用顶级域名</vt:lpstr>
      <vt:lpstr>早期的通用顶级域名</vt:lpstr>
      <vt:lpstr>国家顶级域名 .cn下的二级域名</vt:lpstr>
      <vt:lpstr>域名的管理</vt:lpstr>
      <vt:lpstr>真正DNS的实现</vt:lpstr>
      <vt:lpstr>PowerPoint 演示文稿</vt:lpstr>
      <vt:lpstr>顶级域DNS服务器</vt:lpstr>
      <vt:lpstr>权威DNS服务器</vt:lpstr>
      <vt:lpstr>本地DNS服务器</vt:lpstr>
      <vt:lpstr>DNS解析过程——递归+迭代</vt:lpstr>
      <vt:lpstr>DNS解析过程——纯递归</vt:lpstr>
      <vt:lpstr>DNS缓存</vt:lpstr>
      <vt:lpstr>DNS可提供的服务</vt:lpstr>
      <vt:lpstr>DNS可提供的服务</vt:lpstr>
      <vt:lpstr>DNS记录的格式</vt:lpstr>
      <vt:lpstr>攻击DNS服务器</vt:lpstr>
      <vt:lpstr>攻击DNS服务器</vt:lpstr>
      <vt:lpstr>3.8 P2P文件分发</vt:lpstr>
      <vt:lpstr>一次传输场景</vt:lpstr>
      <vt:lpstr>一次传输场景</vt:lpstr>
      <vt:lpstr>文件分发</vt:lpstr>
      <vt:lpstr>C/S和P2P体系结构的文件分发时间</vt:lpstr>
      <vt:lpstr>本章咱们学习了</vt:lpstr>
      <vt:lpstr>本章咱们学习了</vt:lpstr>
      <vt:lpstr>接下来</vt:lpstr>
      <vt:lpstr>作  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计算机通信与网络</dc:title>
  <dc:creator>辉宇 刘</dc:creator>
  <cp:lastModifiedBy>辉宇 刘</cp:lastModifiedBy>
  <cp:revision>125</cp:revision>
  <dcterms:created xsi:type="dcterms:W3CDTF">2025-07-23T01:45:23Z</dcterms:created>
  <dcterms:modified xsi:type="dcterms:W3CDTF">2025-09-05T06:37:02Z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